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86" r:id="rId2"/>
    <p:sldId id="387" r:id="rId3"/>
    <p:sldId id="350" r:id="rId4"/>
    <p:sldId id="366" r:id="rId5"/>
    <p:sldId id="262" r:id="rId6"/>
    <p:sldId id="354" r:id="rId7"/>
    <p:sldId id="389" r:id="rId8"/>
    <p:sldId id="369" r:id="rId9"/>
    <p:sldId id="269" r:id="rId10"/>
    <p:sldId id="380" r:id="rId11"/>
    <p:sldId id="390" r:id="rId12"/>
    <p:sldId id="385" r:id="rId13"/>
    <p:sldId id="376" r:id="rId14"/>
    <p:sldId id="365" r:id="rId15"/>
    <p:sldId id="377" r:id="rId16"/>
    <p:sldId id="349" r:id="rId17"/>
    <p:sldId id="388" r:id="rId18"/>
    <p:sldId id="2007578498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93B4"/>
    <a:srgbClr val="FFC000"/>
    <a:srgbClr val="0D5ADA"/>
    <a:srgbClr val="EAD6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95" autoAdjust="0"/>
    <p:restoredTop sz="94704" autoAdjust="0"/>
  </p:normalViewPr>
  <p:slideViewPr>
    <p:cSldViewPr snapToGrid="0">
      <p:cViewPr>
        <p:scale>
          <a:sx n="50" d="100"/>
          <a:sy n="50" d="100"/>
        </p:scale>
        <p:origin x="1644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2023/10/11</a:t>
            </a:fld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‹#›</a:t>
            </a:fld>
            <a:endParaRPr lang="zh-CN" altLang="en-US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076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12220590" cy="6858000"/>
            <a:chOff x="0" y="0"/>
            <a:chExt cx="12220590" cy="6858000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8" name="任意多边形: 形状 7"/>
            <p:cNvSpPr/>
            <p:nvPr userDrawn="1"/>
          </p:nvSpPr>
          <p:spPr>
            <a:xfrm>
              <a:off x="36023" y="0"/>
              <a:ext cx="12184567" cy="6858000"/>
            </a:xfrm>
            <a:custGeom>
              <a:avLst/>
              <a:gdLst>
                <a:gd name="connsiteX0" fmla="*/ 0 w 12184567"/>
                <a:gd name="connsiteY0" fmla="*/ 0 h 6858000"/>
                <a:gd name="connsiteX1" fmla="*/ 12184567 w 12184567"/>
                <a:gd name="connsiteY1" fmla="*/ 0 h 6858000"/>
                <a:gd name="connsiteX2" fmla="*/ 12184567 w 12184567"/>
                <a:gd name="connsiteY2" fmla="*/ 6858000 h 6858000"/>
                <a:gd name="connsiteX3" fmla="*/ 0 w 1218456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84567" h="6858000">
                  <a:moveTo>
                    <a:pt x="0" y="0"/>
                  </a:moveTo>
                  <a:lnTo>
                    <a:pt x="12184567" y="0"/>
                  </a:lnTo>
                  <a:lnTo>
                    <a:pt x="12184567" y="6858000"/>
                  </a:lnTo>
                  <a:lnTo>
                    <a:pt x="0" y="6858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  <a:alpha val="2000"/>
                  </a:schemeClr>
                </a:gs>
                <a:gs pos="18000">
                  <a:schemeClr val="accent1">
                    <a:alpha val="11000"/>
                  </a:schemeClr>
                </a:gs>
                <a:gs pos="85000">
                  <a:schemeClr val="accent3">
                    <a:alpha val="2000"/>
                  </a:schemeClr>
                </a:gs>
                <a:gs pos="100000">
                  <a:schemeClr val="accent4">
                    <a:lumMod val="60000"/>
                    <a:lumOff val="40000"/>
                    <a:alpha val="2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Light" panose="02020300000000000000" pitchFamily="18" charset="-122"/>
                <a:ea typeface="思源宋体 CN Light" panose="02020300000000000000" pitchFamily="18" charset="-122"/>
                <a:cs typeface="+mn-cs"/>
              </a:endParaRPr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4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12220590" cy="6858000"/>
            <a:chOff x="0" y="0"/>
            <a:chExt cx="12220590" cy="6858000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8" name="任意多边形: 形状 7"/>
            <p:cNvSpPr/>
            <p:nvPr userDrawn="1"/>
          </p:nvSpPr>
          <p:spPr>
            <a:xfrm>
              <a:off x="36023" y="0"/>
              <a:ext cx="12184567" cy="6858000"/>
            </a:xfrm>
            <a:custGeom>
              <a:avLst/>
              <a:gdLst>
                <a:gd name="connsiteX0" fmla="*/ 0 w 12184567"/>
                <a:gd name="connsiteY0" fmla="*/ 0 h 6858000"/>
                <a:gd name="connsiteX1" fmla="*/ 12184567 w 12184567"/>
                <a:gd name="connsiteY1" fmla="*/ 0 h 6858000"/>
                <a:gd name="connsiteX2" fmla="*/ 12184567 w 12184567"/>
                <a:gd name="connsiteY2" fmla="*/ 6858000 h 6858000"/>
                <a:gd name="connsiteX3" fmla="*/ 0 w 12184567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84567" h="6858000">
                  <a:moveTo>
                    <a:pt x="0" y="0"/>
                  </a:moveTo>
                  <a:lnTo>
                    <a:pt x="12184567" y="0"/>
                  </a:lnTo>
                  <a:lnTo>
                    <a:pt x="12184567" y="6858000"/>
                  </a:lnTo>
                  <a:lnTo>
                    <a:pt x="0" y="6858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  <a:alpha val="2000"/>
                  </a:schemeClr>
                </a:gs>
                <a:gs pos="18000">
                  <a:schemeClr val="accent1">
                    <a:alpha val="11000"/>
                  </a:schemeClr>
                </a:gs>
                <a:gs pos="85000">
                  <a:schemeClr val="accent3">
                    <a:alpha val="2000"/>
                  </a:schemeClr>
                </a:gs>
                <a:gs pos="100000">
                  <a:schemeClr val="accent4">
                    <a:lumMod val="60000"/>
                    <a:lumOff val="40000"/>
                    <a:alpha val="2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Light" panose="02020300000000000000" pitchFamily="18" charset="-122"/>
                <a:ea typeface="思源宋体 CN Light" panose="02020300000000000000" pitchFamily="18" charset="-122"/>
                <a:cs typeface="+mn-cs"/>
              </a:endParaRPr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4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 userDrawn="1"/>
        </p:nvGrpSpPr>
        <p:grpSpPr>
          <a:xfrm>
            <a:off x="-38391" y="5731544"/>
            <a:ext cx="3468343" cy="1366557"/>
            <a:chOff x="-38391" y="5726916"/>
            <a:chExt cx="3468343" cy="1366557"/>
          </a:xfrm>
        </p:grpSpPr>
        <p:sp>
          <p:nvSpPr>
            <p:cNvPr id="4" name="任意多边形: 形状 3"/>
            <p:cNvSpPr/>
            <p:nvPr/>
          </p:nvSpPr>
          <p:spPr>
            <a:xfrm rot="21140193">
              <a:off x="-10067" y="5726916"/>
              <a:ext cx="3440019" cy="1366557"/>
            </a:xfrm>
            <a:custGeom>
              <a:avLst/>
              <a:gdLst>
                <a:gd name="connsiteX0" fmla="*/ 86597 w 3440019"/>
                <a:gd name="connsiteY0" fmla="*/ 0 h 1366557"/>
                <a:gd name="connsiteX1" fmla="*/ 127728 w 3440019"/>
                <a:gd name="connsiteY1" fmla="*/ 26486 h 1366557"/>
                <a:gd name="connsiteX2" fmla="*/ 3192470 w 3440019"/>
                <a:gd name="connsiteY2" fmla="*/ 1301380 h 1366557"/>
                <a:gd name="connsiteX3" fmla="*/ 3440019 w 3440019"/>
                <a:gd name="connsiteY3" fmla="*/ 1366557 h 1366557"/>
                <a:gd name="connsiteX4" fmla="*/ 0 w 3440019"/>
                <a:gd name="connsiteY4" fmla="*/ 903682 h 1366557"/>
                <a:gd name="connsiteX5" fmla="*/ 0 w 3440019"/>
                <a:gd name="connsiteY5" fmla="*/ 643579 h 136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0019" h="1366557">
                  <a:moveTo>
                    <a:pt x="86597" y="0"/>
                  </a:moveTo>
                  <a:lnTo>
                    <a:pt x="127728" y="26486"/>
                  </a:lnTo>
                  <a:cubicBezTo>
                    <a:pt x="959851" y="535988"/>
                    <a:pt x="2000799" y="969821"/>
                    <a:pt x="3192470" y="1301380"/>
                  </a:cubicBezTo>
                  <a:lnTo>
                    <a:pt x="3440019" y="1366557"/>
                  </a:lnTo>
                  <a:lnTo>
                    <a:pt x="0" y="903682"/>
                  </a:lnTo>
                  <a:lnTo>
                    <a:pt x="0" y="643579"/>
                  </a:lnTo>
                  <a:close/>
                </a:path>
              </a:pathLst>
            </a:custGeom>
            <a:gradFill flip="none" rotWithShape="1">
              <a:gsLst>
                <a:gs pos="87000">
                  <a:schemeClr val="accent1"/>
                </a:gs>
                <a:gs pos="0">
                  <a:schemeClr val="accent2">
                    <a:lumMod val="58000"/>
                    <a:lumOff val="4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552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1978" tIns="55988" rIns="111978" bIns="55988" rtlCol="0" anchor="ctr">
              <a:noAutofit/>
            </a:bodyPr>
            <a:lstStyle/>
            <a:p>
              <a:pPr algn="ctr"/>
              <a:endParaRPr lang="zh-CN" altLang="en-US" sz="2205" dirty="0"/>
            </a:p>
          </p:txBody>
        </p:sp>
        <p:sp>
          <p:nvSpPr>
            <p:cNvPr id="5" name="任意多边形: 形状 4"/>
            <p:cNvSpPr/>
            <p:nvPr/>
          </p:nvSpPr>
          <p:spPr>
            <a:xfrm rot="20929187">
              <a:off x="-38391" y="6080250"/>
              <a:ext cx="2200002" cy="1000529"/>
            </a:xfrm>
            <a:custGeom>
              <a:avLst/>
              <a:gdLst>
                <a:gd name="connsiteX0" fmla="*/ 77968 w 2161240"/>
                <a:gd name="connsiteY0" fmla="*/ 0 h 1000529"/>
                <a:gd name="connsiteX1" fmla="*/ 391434 w 2161240"/>
                <a:gd name="connsiteY1" fmla="*/ 182654 h 1000529"/>
                <a:gd name="connsiteX2" fmla="*/ 1776824 w 2161240"/>
                <a:gd name="connsiteY2" fmla="*/ 848052 h 1000529"/>
                <a:gd name="connsiteX3" fmla="*/ 2161240 w 2161240"/>
                <a:gd name="connsiteY3" fmla="*/ 1000529 h 1000529"/>
                <a:gd name="connsiteX4" fmla="*/ 0 w 2161240"/>
                <a:gd name="connsiteY4" fmla="*/ 573368 h 1000529"/>
                <a:gd name="connsiteX5" fmla="*/ 15955 w 2161240"/>
                <a:gd name="connsiteY5" fmla="*/ 313759 h 1000529"/>
                <a:gd name="connsiteX0-1" fmla="*/ 116730 w 2200002"/>
                <a:gd name="connsiteY0-2" fmla="*/ 0 h 1000529"/>
                <a:gd name="connsiteX1-3" fmla="*/ 430196 w 2200002"/>
                <a:gd name="connsiteY1-4" fmla="*/ 182654 h 1000529"/>
                <a:gd name="connsiteX2-5" fmla="*/ 1815586 w 2200002"/>
                <a:gd name="connsiteY2-6" fmla="*/ 848052 h 1000529"/>
                <a:gd name="connsiteX3-7" fmla="*/ 2200002 w 2200002"/>
                <a:gd name="connsiteY3-8" fmla="*/ 1000529 h 1000529"/>
                <a:gd name="connsiteX4-9" fmla="*/ 0 w 2200002"/>
                <a:gd name="connsiteY4-10" fmla="*/ 572989 h 1000529"/>
                <a:gd name="connsiteX5-11" fmla="*/ 54717 w 2200002"/>
                <a:gd name="connsiteY5-12" fmla="*/ 313759 h 1000529"/>
                <a:gd name="connsiteX6" fmla="*/ 116730 w 2200002"/>
                <a:gd name="connsiteY6" fmla="*/ 0 h 10005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" y="connsiteY6"/>
                </a:cxn>
              </a:cxnLst>
              <a:rect l="l" t="t" r="r" b="b"/>
              <a:pathLst>
                <a:path w="2200002" h="1000529">
                  <a:moveTo>
                    <a:pt x="116730" y="0"/>
                  </a:moveTo>
                  <a:lnTo>
                    <a:pt x="430196" y="182654"/>
                  </a:lnTo>
                  <a:cubicBezTo>
                    <a:pt x="856807" y="419361"/>
                    <a:pt x="1319919" y="641763"/>
                    <a:pt x="1815586" y="848052"/>
                  </a:cubicBezTo>
                  <a:lnTo>
                    <a:pt x="2200002" y="1000529"/>
                  </a:lnTo>
                  <a:lnTo>
                    <a:pt x="0" y="572989"/>
                  </a:lnTo>
                  <a:lnTo>
                    <a:pt x="54717" y="313759"/>
                  </a:lnTo>
                  <a:lnTo>
                    <a:pt x="11673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 userDrawn="1"/>
        </p:nvGrpSpPr>
        <p:grpSpPr>
          <a:xfrm flipH="1">
            <a:off x="8764681" y="5731544"/>
            <a:ext cx="3466057" cy="1366557"/>
            <a:chOff x="-36105" y="5726916"/>
            <a:chExt cx="3466057" cy="1366557"/>
          </a:xfrm>
        </p:grpSpPr>
        <p:sp>
          <p:nvSpPr>
            <p:cNvPr id="10" name="任意多边形: 形状 9"/>
            <p:cNvSpPr/>
            <p:nvPr/>
          </p:nvSpPr>
          <p:spPr>
            <a:xfrm rot="21140193">
              <a:off x="-10067" y="5726916"/>
              <a:ext cx="3440019" cy="1366557"/>
            </a:xfrm>
            <a:custGeom>
              <a:avLst/>
              <a:gdLst>
                <a:gd name="connsiteX0" fmla="*/ 86597 w 3440019"/>
                <a:gd name="connsiteY0" fmla="*/ 0 h 1366557"/>
                <a:gd name="connsiteX1" fmla="*/ 127728 w 3440019"/>
                <a:gd name="connsiteY1" fmla="*/ 26486 h 1366557"/>
                <a:gd name="connsiteX2" fmla="*/ 3192470 w 3440019"/>
                <a:gd name="connsiteY2" fmla="*/ 1301380 h 1366557"/>
                <a:gd name="connsiteX3" fmla="*/ 3440019 w 3440019"/>
                <a:gd name="connsiteY3" fmla="*/ 1366557 h 1366557"/>
                <a:gd name="connsiteX4" fmla="*/ 0 w 3440019"/>
                <a:gd name="connsiteY4" fmla="*/ 903682 h 1366557"/>
                <a:gd name="connsiteX5" fmla="*/ 0 w 3440019"/>
                <a:gd name="connsiteY5" fmla="*/ 643579 h 136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0019" h="1366557">
                  <a:moveTo>
                    <a:pt x="86597" y="0"/>
                  </a:moveTo>
                  <a:lnTo>
                    <a:pt x="127728" y="26486"/>
                  </a:lnTo>
                  <a:cubicBezTo>
                    <a:pt x="959851" y="535988"/>
                    <a:pt x="2000799" y="969821"/>
                    <a:pt x="3192470" y="1301380"/>
                  </a:cubicBezTo>
                  <a:lnTo>
                    <a:pt x="3440019" y="1366557"/>
                  </a:lnTo>
                  <a:lnTo>
                    <a:pt x="0" y="903682"/>
                  </a:lnTo>
                  <a:lnTo>
                    <a:pt x="0" y="643579"/>
                  </a:lnTo>
                  <a:close/>
                </a:path>
              </a:pathLst>
            </a:custGeom>
            <a:gradFill flip="none" rotWithShape="1">
              <a:gsLst>
                <a:gs pos="87000">
                  <a:schemeClr val="accent1"/>
                </a:gs>
                <a:gs pos="0">
                  <a:schemeClr val="accent2">
                    <a:lumMod val="58000"/>
                    <a:lumOff val="4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552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1978" tIns="55988" rIns="111978" bIns="55988" rtlCol="0" anchor="ctr">
              <a:noAutofit/>
            </a:bodyPr>
            <a:lstStyle/>
            <a:p>
              <a:pPr algn="ctr"/>
              <a:endParaRPr lang="zh-CN" altLang="en-US" sz="2205" dirty="0"/>
            </a:p>
          </p:txBody>
        </p:sp>
        <p:sp>
          <p:nvSpPr>
            <p:cNvPr id="11" name="任意多边形: 形状 10"/>
            <p:cNvSpPr/>
            <p:nvPr/>
          </p:nvSpPr>
          <p:spPr>
            <a:xfrm rot="20929187">
              <a:off x="-36105" y="6080027"/>
              <a:ext cx="2197695" cy="1000529"/>
            </a:xfrm>
            <a:custGeom>
              <a:avLst/>
              <a:gdLst>
                <a:gd name="connsiteX0" fmla="*/ 77968 w 2161240"/>
                <a:gd name="connsiteY0" fmla="*/ 0 h 1000529"/>
                <a:gd name="connsiteX1" fmla="*/ 391434 w 2161240"/>
                <a:gd name="connsiteY1" fmla="*/ 182654 h 1000529"/>
                <a:gd name="connsiteX2" fmla="*/ 1776824 w 2161240"/>
                <a:gd name="connsiteY2" fmla="*/ 848052 h 1000529"/>
                <a:gd name="connsiteX3" fmla="*/ 2161240 w 2161240"/>
                <a:gd name="connsiteY3" fmla="*/ 1000529 h 1000529"/>
                <a:gd name="connsiteX4" fmla="*/ 0 w 2161240"/>
                <a:gd name="connsiteY4" fmla="*/ 573368 h 1000529"/>
                <a:gd name="connsiteX5" fmla="*/ 15955 w 2161240"/>
                <a:gd name="connsiteY5" fmla="*/ 313759 h 1000529"/>
                <a:gd name="connsiteX0-1" fmla="*/ 129362 w 2212634"/>
                <a:gd name="connsiteY0-2" fmla="*/ 0 h 1000529"/>
                <a:gd name="connsiteX1-3" fmla="*/ 442828 w 2212634"/>
                <a:gd name="connsiteY1-4" fmla="*/ 182654 h 1000529"/>
                <a:gd name="connsiteX2-5" fmla="*/ 1828218 w 2212634"/>
                <a:gd name="connsiteY2-6" fmla="*/ 848052 h 1000529"/>
                <a:gd name="connsiteX3-7" fmla="*/ 2212634 w 2212634"/>
                <a:gd name="connsiteY3-8" fmla="*/ 1000529 h 1000529"/>
                <a:gd name="connsiteX4-9" fmla="*/ 0 w 2212634"/>
                <a:gd name="connsiteY4-10" fmla="*/ 563211 h 1000529"/>
                <a:gd name="connsiteX5-11" fmla="*/ 67349 w 2212634"/>
                <a:gd name="connsiteY5-12" fmla="*/ 313759 h 1000529"/>
                <a:gd name="connsiteX6" fmla="*/ 129362 w 2212634"/>
                <a:gd name="connsiteY6" fmla="*/ 0 h 1000529"/>
                <a:gd name="connsiteX0-13" fmla="*/ 114423 w 2197695"/>
                <a:gd name="connsiteY0-14" fmla="*/ 0 h 1000529"/>
                <a:gd name="connsiteX1-15" fmla="*/ 427889 w 2197695"/>
                <a:gd name="connsiteY1-16" fmla="*/ 182654 h 1000529"/>
                <a:gd name="connsiteX2-17" fmla="*/ 1813279 w 2197695"/>
                <a:gd name="connsiteY2-18" fmla="*/ 848052 h 1000529"/>
                <a:gd name="connsiteX3-19" fmla="*/ 2197695 w 2197695"/>
                <a:gd name="connsiteY3-20" fmla="*/ 1000529 h 1000529"/>
                <a:gd name="connsiteX4-21" fmla="*/ 0 w 2197695"/>
                <a:gd name="connsiteY4-22" fmla="*/ 561310 h 1000529"/>
                <a:gd name="connsiteX5-23" fmla="*/ 52410 w 2197695"/>
                <a:gd name="connsiteY5-24" fmla="*/ 313759 h 1000529"/>
                <a:gd name="connsiteX6-25" fmla="*/ 114423 w 2197695"/>
                <a:gd name="connsiteY6-26" fmla="*/ 0 h 10005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2197695" h="1000529">
                  <a:moveTo>
                    <a:pt x="114423" y="0"/>
                  </a:moveTo>
                  <a:lnTo>
                    <a:pt x="427889" y="182654"/>
                  </a:lnTo>
                  <a:cubicBezTo>
                    <a:pt x="854500" y="419361"/>
                    <a:pt x="1317612" y="641763"/>
                    <a:pt x="1813279" y="848052"/>
                  </a:cubicBezTo>
                  <a:lnTo>
                    <a:pt x="2197695" y="1000529"/>
                  </a:lnTo>
                  <a:lnTo>
                    <a:pt x="0" y="561310"/>
                  </a:lnTo>
                  <a:lnTo>
                    <a:pt x="52410" y="313759"/>
                  </a:lnTo>
                  <a:lnTo>
                    <a:pt x="114423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389980" y="316259"/>
            <a:ext cx="574048" cy="574048"/>
            <a:chOff x="1221258" y="1505783"/>
            <a:chExt cx="704023" cy="704023"/>
          </a:xfrm>
        </p:grpSpPr>
        <p:sp>
          <p:nvSpPr>
            <p:cNvPr id="13" name="椭圆"/>
            <p:cNvSpPr/>
            <p:nvPr>
              <p:custDataLst>
                <p:tags r:id="rId2"/>
              </p:custDataLst>
            </p:nvPr>
          </p:nvSpPr>
          <p:spPr>
            <a:xfrm>
              <a:off x="1267422" y="1551947"/>
              <a:ext cx="611695" cy="611695"/>
            </a:xfrm>
            <a:prstGeom prst="ellipse">
              <a:avLst/>
            </a:prstGeom>
            <a:gradFill flip="none" rotWithShape="1">
              <a:gsLst>
                <a:gs pos="87000">
                  <a:schemeClr val="accent1"/>
                </a:gs>
                <a:gs pos="31000">
                  <a:schemeClr val="accent2">
                    <a:lumMod val="58000"/>
                    <a:lumOff val="4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7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endParaRPr lang="zh-CN" altLang="en-US" sz="2710" dirty="0">
                <a:latin typeface="+mj-ea"/>
                <a:ea typeface="+mj-ea"/>
              </a:endParaRPr>
            </a:p>
          </p:txBody>
        </p:sp>
        <p:sp>
          <p:nvSpPr>
            <p:cNvPr id="14" name="椭圆+"/>
            <p:cNvSpPr/>
            <p:nvPr>
              <p:custDataLst>
                <p:tags r:id="rId3"/>
              </p:custDataLst>
            </p:nvPr>
          </p:nvSpPr>
          <p:spPr>
            <a:xfrm>
              <a:off x="1221258" y="1505783"/>
              <a:ext cx="704023" cy="704023"/>
            </a:xfrm>
            <a:prstGeom prst="ellipse">
              <a:avLst/>
            </a:prstGeom>
            <a:noFill/>
            <a:ln w="3588">
              <a:solidFill>
                <a:schemeClr val="accent1"/>
              </a:solidFill>
              <a:prstDash val="lgDash"/>
            </a:ln>
            <a:effectLst>
              <a:outerShdw blurRad="474504" dist="52722" dir="16200000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535" tIns="63266" rIns="126535" bIns="63266" rtlCol="0" anchor="ctr">
              <a:noAutofit/>
            </a:bodyPr>
            <a:lstStyle/>
            <a:p>
              <a:pPr algn="ctr"/>
              <a:endParaRPr lang="zh-CN" altLang="en-US" sz="2490" dirty="0"/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293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/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/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页面-上"/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页面-下"/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页面-上"/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页面-下"/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16.jpeg"/><Relationship Id="rId3" Type="http://schemas.openxmlformats.org/officeDocument/2006/relationships/tags" Target="../tags/tag52.xml"/><Relationship Id="rId21" Type="http://schemas.openxmlformats.org/officeDocument/2006/relationships/image" Target="../media/image19.png"/><Relationship Id="rId7" Type="http://schemas.openxmlformats.org/officeDocument/2006/relationships/tags" Target="../tags/tag56.xml"/><Relationship Id="rId12" Type="http://schemas.openxmlformats.org/officeDocument/2006/relationships/tags" Target="../tags/tag61.xml"/><Relationship Id="rId17" Type="http://schemas.microsoft.com/office/2007/relationships/hdphoto" Target="../media/hdphoto4.wdp"/><Relationship Id="rId2" Type="http://schemas.openxmlformats.org/officeDocument/2006/relationships/tags" Target="../tags/tag51.xml"/><Relationship Id="rId16" Type="http://schemas.openxmlformats.org/officeDocument/2006/relationships/image" Target="../media/image15.png"/><Relationship Id="rId20" Type="http://schemas.openxmlformats.org/officeDocument/2006/relationships/image" Target="../media/image18.jpeg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tags" Target="../tags/tag60.xml"/><Relationship Id="rId5" Type="http://schemas.openxmlformats.org/officeDocument/2006/relationships/tags" Target="../tags/tag54.xml"/><Relationship Id="rId15" Type="http://schemas.microsoft.com/office/2007/relationships/hdphoto" Target="../media/hdphoto3.wdp"/><Relationship Id="rId10" Type="http://schemas.openxmlformats.org/officeDocument/2006/relationships/tags" Target="../tags/tag59.xml"/><Relationship Id="rId19" Type="http://schemas.openxmlformats.org/officeDocument/2006/relationships/image" Target="../media/image17.jpeg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image" Target="../media/image14.png"/><Relationship Id="rId22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10" Type="http://schemas.openxmlformats.org/officeDocument/2006/relationships/image" Target="../media/image21.png"/><Relationship Id="rId4" Type="http://schemas.openxmlformats.org/officeDocument/2006/relationships/tags" Target="../tags/tag66.xml"/><Relationship Id="rId9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image" Target="../media/image22.jpeg"/><Relationship Id="rId5" Type="http://schemas.openxmlformats.org/officeDocument/2006/relationships/tags" Target="../tags/tag7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74.xml"/><Relationship Id="rId9" Type="http://schemas.openxmlformats.org/officeDocument/2006/relationships/tags" Target="../tags/tag7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~1\AppData\Local\Temp\20239205313-1128.png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microsoft.com/office/2007/relationships/hdphoto" Target="../media/hdphoto2.wdp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image" Target="../media/image10.jpeg"/><Relationship Id="rId5" Type="http://schemas.openxmlformats.org/officeDocument/2006/relationships/tags" Target="../tags/tag10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9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tags" Target="../tags/tag34.xml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10" Type="http://schemas.openxmlformats.org/officeDocument/2006/relationships/tags" Target="../tags/tag27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tags" Target="../tags/tag49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tags" Target="../tags/tag48.xml"/><Relationship Id="rId5" Type="http://schemas.openxmlformats.org/officeDocument/2006/relationships/tags" Target="../tags/tag42.xml"/><Relationship Id="rId10" Type="http://schemas.openxmlformats.org/officeDocument/2006/relationships/tags" Target="../tags/tag47.xml"/><Relationship Id="rId4" Type="http://schemas.openxmlformats.org/officeDocument/2006/relationships/tags" Target="../tags/tag41.xml"/><Relationship Id="rId9" Type="http://schemas.openxmlformats.org/officeDocument/2006/relationships/tags" Target="../tags/tag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0" b="100000" l="794" r="100000">
                        <a14:foregroundMark x1="15690" y1="69989" x2="894" y2="84323"/>
                        <a14:foregroundMark x1="894" y1="84323" x2="894" y2="84323"/>
                        <a14:foregroundMark x1="65343" y1="10302" x2="70308" y2="5487"/>
                        <a14:foregroundMark x1="70308" y1="5487" x2="76365" y2="13550"/>
                        <a14:foregroundMark x1="99901" y1="87570" x2="52433" y2="99888"/>
                        <a14:foregroundMark x1="20457" y1="94625" x2="43297" y2="99888"/>
                        <a14:foregroundMark x1="20357" y1="94625" x2="8342" y2="99888"/>
                        <a14:foregroundMark x1="69613" y1="1232" x2="69613" y2="1232"/>
                        <a14:foregroundMark x1="70209" y1="1232" x2="70209" y2="1232"/>
                        <a14:foregroundMark x1="70209" y1="1232" x2="70209" y2="1232"/>
                        <a14:foregroundMark x1="70209" y1="1232" x2="70209" y2="1232"/>
                        <a14:foregroundMark x1="70209" y1="1232" x2="70209" y2="1232"/>
                        <a14:foregroundMark x1="69811" y1="560" x2="69811" y2="560"/>
                        <a14:foregroundMark x1="70407" y1="1680" x2="70804" y2="2016"/>
                        <a14:foregroundMark x1="70209" y1="1456" x2="71400" y2="4479"/>
                        <a14:foregroundMark x1="69811" y1="1008" x2="70209" y2="10750"/>
                        <a14:foregroundMark x1="70209" y1="784" x2="73088" y2="40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665259">
            <a:off x="4129433" y="1301555"/>
            <a:ext cx="9090955" cy="6414716"/>
          </a:xfrm>
          <a:custGeom>
            <a:avLst/>
            <a:gdLst>
              <a:gd name="connsiteX0" fmla="*/ 9090955 w 9090955"/>
              <a:gd name="connsiteY0" fmla="*/ 0 h 6414716"/>
              <a:gd name="connsiteX1" fmla="*/ 7302466 w 9090955"/>
              <a:gd name="connsiteY1" fmla="*/ 6414716 h 6414716"/>
              <a:gd name="connsiteX2" fmla="*/ 1 w 9090955"/>
              <a:gd name="connsiteY2" fmla="*/ 4378714 h 6414716"/>
              <a:gd name="connsiteX3" fmla="*/ 0 w 9090955"/>
              <a:gd name="connsiteY3" fmla="*/ 0 h 6414716"/>
              <a:gd name="connsiteX4" fmla="*/ 4312291 w 9090955"/>
              <a:gd name="connsiteY4" fmla="*/ 0 h 6414716"/>
              <a:gd name="connsiteX5" fmla="*/ 4333123 w 9090955"/>
              <a:gd name="connsiteY5" fmla="*/ 112019 h 6414716"/>
              <a:gd name="connsiteX6" fmla="*/ 5128583 w 9090955"/>
              <a:gd name="connsiteY6" fmla="*/ 0 h 6414716"/>
              <a:gd name="connsiteX7" fmla="*/ 5977138 w 9090955"/>
              <a:gd name="connsiteY7" fmla="*/ 0 h 6414716"/>
              <a:gd name="connsiteX8" fmla="*/ 6052076 w 9090955"/>
              <a:gd name="connsiteY8" fmla="*/ 70497 h 6414716"/>
              <a:gd name="connsiteX9" fmla="*/ 6260249 w 9090955"/>
              <a:gd name="connsiteY9" fmla="*/ 92281 h 6414716"/>
              <a:gd name="connsiteX10" fmla="*/ 6410575 w 9090955"/>
              <a:gd name="connsiteY10" fmla="*/ 2350 h 6414716"/>
              <a:gd name="connsiteX11" fmla="*/ 6409408 w 9090955"/>
              <a:gd name="connsiteY11" fmla="*/ 0 h 641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90955" h="6414716">
                <a:moveTo>
                  <a:pt x="9090955" y="0"/>
                </a:moveTo>
                <a:lnTo>
                  <a:pt x="7302466" y="6414716"/>
                </a:lnTo>
                <a:lnTo>
                  <a:pt x="1" y="4378714"/>
                </a:lnTo>
                <a:lnTo>
                  <a:pt x="0" y="0"/>
                </a:lnTo>
                <a:lnTo>
                  <a:pt x="4312291" y="0"/>
                </a:lnTo>
                <a:lnTo>
                  <a:pt x="4333123" y="112019"/>
                </a:lnTo>
                <a:lnTo>
                  <a:pt x="5128583" y="0"/>
                </a:lnTo>
                <a:lnTo>
                  <a:pt x="5977138" y="0"/>
                </a:lnTo>
                <a:lnTo>
                  <a:pt x="6052076" y="70497"/>
                </a:lnTo>
                <a:lnTo>
                  <a:pt x="6260249" y="92281"/>
                </a:lnTo>
                <a:lnTo>
                  <a:pt x="6410575" y="2350"/>
                </a:lnTo>
                <a:lnTo>
                  <a:pt x="6409408" y="0"/>
                </a:lnTo>
                <a:close/>
              </a:path>
            </a:pathLst>
          </a:custGeom>
        </p:spPr>
      </p:pic>
      <p:grpSp>
        <p:nvGrpSpPr>
          <p:cNvPr id="27" name="组合 26"/>
          <p:cNvGrpSpPr/>
          <p:nvPr/>
        </p:nvGrpSpPr>
        <p:grpSpPr>
          <a:xfrm>
            <a:off x="787082" y="1312968"/>
            <a:ext cx="5924699" cy="3173696"/>
            <a:chOff x="787082" y="1312968"/>
            <a:chExt cx="5924699" cy="3173696"/>
          </a:xfrm>
        </p:grpSpPr>
        <p:sp>
          <p:nvSpPr>
            <p:cNvPr id="7" name="文本框"/>
            <p:cNvSpPr txBox="1"/>
            <p:nvPr/>
          </p:nvSpPr>
          <p:spPr>
            <a:xfrm>
              <a:off x="787082" y="1312968"/>
              <a:ext cx="5924699" cy="2031325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defRPr sz="6600" b="1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accent2"/>
                      </a:gs>
                    </a:gsLst>
                    <a:lin ang="5400000" scaled="1"/>
                    <a:tileRect/>
                  </a:gradFill>
                  <a:effectLst>
                    <a:outerShdw blurRad="76200" dist="152400" dir="5400000" algn="t" rotWithShape="0">
                      <a:schemeClr val="tx2">
                        <a:alpha val="20000"/>
                      </a:schemeClr>
                    </a:outerShdw>
                  </a:effectLst>
                </a:defRPr>
              </a:lvl1pPr>
            </a:lstStyle>
            <a:p>
              <a:pPr algn="l"/>
              <a:r>
                <a:rPr lang="en-US" altLang="zh-CN" b="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rPr>
                <a:t>XX</a:t>
              </a:r>
              <a:r>
                <a:rPr lang="zh-CN" altLang="en-US" b="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rPr>
                <a:t>集团</a:t>
              </a:r>
              <a:endParaRPr lang="en-US" altLang="zh-CN" b="0" dirty="0"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effectLst/>
                <a:latin typeface="+mj-ea"/>
                <a:ea typeface="+mj-ea"/>
              </a:endParaRPr>
            </a:p>
            <a:p>
              <a:pPr algn="l"/>
              <a:r>
                <a:rPr lang="zh-CN" altLang="en-US" b="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rPr>
                <a:t>新员工入职培训</a:t>
              </a:r>
            </a:p>
          </p:txBody>
        </p:sp>
        <p:sp>
          <p:nvSpPr>
            <p:cNvPr id="8" name="文本框"/>
            <p:cNvSpPr txBox="1"/>
            <p:nvPr/>
          </p:nvSpPr>
          <p:spPr>
            <a:xfrm>
              <a:off x="803275" y="3328278"/>
              <a:ext cx="5761419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dist"/>
              <a:r>
                <a:rPr lang="en-US" altLang="zh-CN" sz="1600" b="1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</a:rPr>
                <a:t>NEW EMPLOYEE ORIENTATION</a:t>
              </a:r>
            </a:p>
          </p:txBody>
        </p:sp>
        <p:sp>
          <p:nvSpPr>
            <p:cNvPr id="9" name="文本框"/>
            <p:cNvSpPr txBox="1"/>
            <p:nvPr/>
          </p:nvSpPr>
          <p:spPr>
            <a:xfrm>
              <a:off x="803274" y="4117332"/>
              <a:ext cx="20796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latin typeface="+mj-lt"/>
                </a:rPr>
                <a:t>20XX</a:t>
              </a:r>
              <a:r>
                <a:rPr lang="zh-CN" altLang="en-US" sz="24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年</a:t>
              </a:r>
              <a:r>
                <a:rPr lang="en-US" altLang="zh-CN" sz="24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XX</a:t>
              </a:r>
              <a:r>
                <a:rPr lang="zh-CN" altLang="en-US" sz="24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10" name="组合"/>
          <p:cNvGrpSpPr/>
          <p:nvPr/>
        </p:nvGrpSpPr>
        <p:grpSpPr>
          <a:xfrm flipV="1">
            <a:off x="385286" y="442596"/>
            <a:ext cx="420370" cy="114884"/>
            <a:chOff x="596900" y="409575"/>
            <a:chExt cx="1022350" cy="279400"/>
          </a:xfrm>
        </p:grpSpPr>
        <p:sp>
          <p:nvSpPr>
            <p:cNvPr id="11" name="椭圆 10"/>
            <p:cNvSpPr/>
            <p:nvPr/>
          </p:nvSpPr>
          <p:spPr>
            <a:xfrm>
              <a:off x="596900" y="409575"/>
              <a:ext cx="279400" cy="279400"/>
            </a:xfrm>
            <a:prstGeom prst="ellipse">
              <a:avLst/>
            </a:prstGeom>
            <a:solidFill>
              <a:schemeClr val="accent2"/>
            </a:solidFill>
            <a:ln w="15552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1978" tIns="55988" rIns="111978" bIns="55988" rtlCol="0" anchor="ctr">
              <a:noAutofit/>
            </a:bodyPr>
            <a:lstStyle/>
            <a:p>
              <a:pPr algn="ctr"/>
              <a:endParaRPr lang="zh-CN" altLang="en-US" sz="6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77900" y="409575"/>
              <a:ext cx="279400" cy="279400"/>
            </a:xfrm>
            <a:prstGeom prst="ellipse">
              <a:avLst/>
            </a:prstGeom>
            <a:solidFill>
              <a:schemeClr val="accent2">
                <a:alpha val="67000"/>
              </a:schemeClr>
            </a:solidFill>
            <a:ln w="15552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1978" tIns="55988" rIns="111978" bIns="55988" rtlCol="0" anchor="ctr">
              <a:noAutofit/>
            </a:bodyPr>
            <a:lstStyle/>
            <a:p>
              <a:pPr algn="ctr"/>
              <a:endParaRPr lang="zh-CN" altLang="en-US" sz="6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339850" y="409575"/>
              <a:ext cx="279400" cy="279400"/>
            </a:xfrm>
            <a:prstGeom prst="ellipse">
              <a:avLst/>
            </a:prstGeom>
            <a:solidFill>
              <a:schemeClr val="accent2">
                <a:alpha val="42000"/>
              </a:schemeClr>
            </a:solidFill>
            <a:ln w="15552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1978" tIns="55988" rIns="111978" bIns="55988" rtlCol="0" anchor="ctr">
              <a:noAutofit/>
            </a:bodyPr>
            <a:lstStyle/>
            <a:p>
              <a:pPr algn="ctr"/>
              <a:endParaRPr lang="zh-CN" altLang="en-US" sz="6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-266940" y="4639076"/>
            <a:ext cx="12428033" cy="3435069"/>
            <a:chOff x="-266940" y="4639076"/>
            <a:chExt cx="12428033" cy="3435069"/>
          </a:xfrm>
        </p:grpSpPr>
        <p:sp>
          <p:nvSpPr>
            <p:cNvPr id="23" name="任意多边形: 形状 22"/>
            <p:cNvSpPr/>
            <p:nvPr/>
          </p:nvSpPr>
          <p:spPr>
            <a:xfrm rot="714366">
              <a:off x="-266940" y="4639076"/>
              <a:ext cx="12428033" cy="3435069"/>
            </a:xfrm>
            <a:custGeom>
              <a:avLst/>
              <a:gdLst>
                <a:gd name="connsiteX0" fmla="*/ 0 w 12428033"/>
                <a:gd name="connsiteY0" fmla="*/ 1071620 h 3435069"/>
                <a:gd name="connsiteX1" fmla="*/ 434393 w 12428033"/>
                <a:gd name="connsiteY1" fmla="*/ 1242042 h 3435069"/>
                <a:gd name="connsiteX2" fmla="*/ 5071540 w 12428033"/>
                <a:gd name="connsiteY2" fmla="*/ 1893585 h 3435069"/>
                <a:gd name="connsiteX3" fmla="*/ 11998414 w 12428033"/>
                <a:gd name="connsiteY3" fmla="*/ 95099 h 3435069"/>
                <a:gd name="connsiteX4" fmla="*/ 12234108 w 12428033"/>
                <a:gd name="connsiteY4" fmla="*/ 0 h 3435069"/>
                <a:gd name="connsiteX5" fmla="*/ 12428033 w 12428033"/>
                <a:gd name="connsiteY5" fmla="*/ 919758 h 3435069"/>
                <a:gd name="connsiteX6" fmla="*/ 498320 w 12428033"/>
                <a:gd name="connsiteY6" fmla="*/ 3435069 h 3435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28033" h="3435069">
                  <a:moveTo>
                    <a:pt x="0" y="1071620"/>
                  </a:moveTo>
                  <a:lnTo>
                    <a:pt x="434393" y="1242042"/>
                  </a:lnTo>
                  <a:cubicBezTo>
                    <a:pt x="1570367" y="1657959"/>
                    <a:pt x="2723255" y="1876153"/>
                    <a:pt x="5071540" y="1893585"/>
                  </a:cubicBezTo>
                  <a:cubicBezTo>
                    <a:pt x="7126287" y="1908839"/>
                    <a:pt x="9718981" y="1005088"/>
                    <a:pt x="11998414" y="95099"/>
                  </a:cubicBezTo>
                  <a:lnTo>
                    <a:pt x="12234108" y="0"/>
                  </a:lnTo>
                  <a:lnTo>
                    <a:pt x="12428033" y="919758"/>
                  </a:lnTo>
                  <a:lnTo>
                    <a:pt x="498320" y="3435069"/>
                  </a:lnTo>
                  <a:close/>
                </a:path>
              </a:pathLst>
            </a:custGeom>
            <a:gradFill flip="none" rotWithShape="1">
              <a:gsLst>
                <a:gs pos="87000">
                  <a:schemeClr val="accent1"/>
                </a:gs>
                <a:gs pos="0">
                  <a:schemeClr val="accent2">
                    <a:lumMod val="58000"/>
                    <a:lumOff val="4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552">
              <a:noFill/>
            </a:ln>
            <a:effectLst>
              <a:outerShdw blurRad="419915" dist="46657" dir="16200000" rotWithShape="0">
                <a:schemeClr val="accent1">
                  <a:lumMod val="75000"/>
                  <a:alpha val="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1978" tIns="55988" rIns="111978" bIns="55988" rtlCol="0" anchor="ctr">
              <a:noAutofit/>
            </a:bodyPr>
            <a:lstStyle/>
            <a:p>
              <a:pPr algn="ctr"/>
              <a:endParaRPr lang="zh-CN" altLang="en-US" sz="2205"/>
            </a:p>
          </p:txBody>
        </p:sp>
        <p:sp>
          <p:nvSpPr>
            <p:cNvPr id="18" name="任意多边形: 形状 17"/>
            <p:cNvSpPr/>
            <p:nvPr/>
          </p:nvSpPr>
          <p:spPr>
            <a:xfrm rot="675776">
              <a:off x="-140408" y="4801139"/>
              <a:ext cx="12300423" cy="3222060"/>
            </a:xfrm>
            <a:custGeom>
              <a:avLst/>
              <a:gdLst>
                <a:gd name="connsiteX0" fmla="*/ 0 w 12300423"/>
                <a:gd name="connsiteY0" fmla="*/ 1498581 h 3222060"/>
                <a:gd name="connsiteX1" fmla="*/ 270005 w 12300423"/>
                <a:gd name="connsiteY1" fmla="*/ 1590889 h 3222060"/>
                <a:gd name="connsiteX2" fmla="*/ 4478067 w 12300423"/>
                <a:gd name="connsiteY2" fmla="*/ 2095739 h 3222060"/>
                <a:gd name="connsiteX3" fmla="*/ 11646001 w 12300423"/>
                <a:gd name="connsiteY3" fmla="*/ 196082 h 3222060"/>
                <a:gd name="connsiteX4" fmla="*/ 12132976 w 12300423"/>
                <a:gd name="connsiteY4" fmla="*/ 0 h 3222060"/>
                <a:gd name="connsiteX5" fmla="*/ 12300423 w 12300423"/>
                <a:gd name="connsiteY5" fmla="*/ 840820 h 3222060"/>
                <a:gd name="connsiteX6" fmla="*/ 343226 w 12300423"/>
                <a:gd name="connsiteY6" fmla="*/ 3222060 h 3222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00423" h="3222060">
                  <a:moveTo>
                    <a:pt x="0" y="1498581"/>
                  </a:moveTo>
                  <a:lnTo>
                    <a:pt x="270005" y="1590889"/>
                  </a:lnTo>
                  <a:cubicBezTo>
                    <a:pt x="1283793" y="1911523"/>
                    <a:pt x="2423318" y="2080485"/>
                    <a:pt x="4478067" y="2095739"/>
                  </a:cubicBezTo>
                  <a:cubicBezTo>
                    <a:pt x="6532814" y="2110993"/>
                    <a:pt x="9282161" y="1138768"/>
                    <a:pt x="11646001" y="196082"/>
                  </a:cubicBezTo>
                  <a:lnTo>
                    <a:pt x="12132976" y="0"/>
                  </a:lnTo>
                  <a:lnTo>
                    <a:pt x="12300423" y="840820"/>
                  </a:lnTo>
                  <a:lnTo>
                    <a:pt x="343226" y="32220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5400000" scaled="1"/>
            </a:gra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 txBox="1"/>
          <p:nvPr/>
        </p:nvSpPr>
        <p:spPr>
          <a:xfrm>
            <a:off x="996097" y="408798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rPr>
              <a:t>员工风采</a:t>
            </a:r>
          </a:p>
        </p:txBody>
      </p:sp>
      <p:grpSp>
        <p:nvGrpSpPr>
          <p:cNvPr id="274" name="组合 273"/>
          <p:cNvGrpSpPr/>
          <p:nvPr/>
        </p:nvGrpSpPr>
        <p:grpSpPr>
          <a:xfrm>
            <a:off x="1299841" y="1792261"/>
            <a:ext cx="2572766" cy="1957931"/>
            <a:chOff x="1299841" y="1792261"/>
            <a:chExt cx="2572766" cy="1957931"/>
          </a:xfrm>
        </p:grpSpPr>
        <p:grpSp>
          <p:nvGrpSpPr>
            <p:cNvPr id="57" name="组合 56"/>
            <p:cNvGrpSpPr/>
            <p:nvPr/>
          </p:nvGrpSpPr>
          <p:grpSpPr>
            <a:xfrm>
              <a:off x="1299841" y="1792261"/>
              <a:ext cx="2572766" cy="1957931"/>
              <a:chOff x="1349833" y="1992395"/>
              <a:chExt cx="2329980" cy="1772320"/>
            </a:xfrm>
          </p:grpSpPr>
          <p:sp>
            <p:nvSpPr>
              <p:cNvPr id="15" name="矩形: 圆角"/>
              <p:cNvSpPr/>
              <p:nvPr>
                <p:custDataLst>
                  <p:tags r:id="rId11"/>
                </p:custDataLst>
              </p:nvPr>
            </p:nvSpPr>
            <p:spPr>
              <a:xfrm>
                <a:off x="1349833" y="1992395"/>
                <a:ext cx="2329980" cy="1650313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5181" tIns="47590" rIns="95181" bIns="4759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1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6" name="矩形: 圆角"/>
              <p:cNvSpPr/>
              <p:nvPr>
                <p:custDataLst>
                  <p:tags r:id="rId12"/>
                </p:custDataLst>
              </p:nvPr>
            </p:nvSpPr>
            <p:spPr>
              <a:xfrm>
                <a:off x="1349833" y="2021441"/>
                <a:ext cx="2329980" cy="1743274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13055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20"/>
              </a:p>
            </p:txBody>
          </p:sp>
        </p:grpSp>
        <p:sp>
          <p:nvSpPr>
            <p:cNvPr id="12" name="文本框"/>
            <p:cNvSpPr txBox="1"/>
            <p:nvPr/>
          </p:nvSpPr>
          <p:spPr>
            <a:xfrm>
              <a:off x="1742581" y="1944246"/>
              <a:ext cx="1687286" cy="408011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</a:rPr>
                <a:t>关键词标题</a:t>
              </a:r>
            </a:p>
          </p:txBody>
        </p:sp>
        <p:pic>
          <p:nvPicPr>
            <p:cNvPr id="267" name="图片 266"/>
            <p:cNvPicPr/>
            <p:nvPr/>
          </p:nvPicPr>
          <p:blipFill>
            <a:blip r:embed="rId14" cstate="screen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20000" contrast="20000"/>
                      </a14:imgEffect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55698" y="2505395"/>
              <a:ext cx="2061052" cy="1067364"/>
            </a:xfrm>
            <a:custGeom>
              <a:avLst/>
              <a:gdLst>
                <a:gd name="connsiteX0" fmla="*/ 55866 w 2061052"/>
                <a:gd name="connsiteY0" fmla="*/ 0 h 1067364"/>
                <a:gd name="connsiteX1" fmla="*/ 2005186 w 2061052"/>
                <a:gd name="connsiteY1" fmla="*/ 0 h 1067364"/>
                <a:gd name="connsiteX2" fmla="*/ 2061052 w 2061052"/>
                <a:gd name="connsiteY2" fmla="*/ 55866 h 1067364"/>
                <a:gd name="connsiteX3" fmla="*/ 2061052 w 2061052"/>
                <a:gd name="connsiteY3" fmla="*/ 1011498 h 1067364"/>
                <a:gd name="connsiteX4" fmla="*/ 2005186 w 2061052"/>
                <a:gd name="connsiteY4" fmla="*/ 1067364 h 1067364"/>
                <a:gd name="connsiteX5" fmla="*/ 55866 w 2061052"/>
                <a:gd name="connsiteY5" fmla="*/ 1067364 h 1067364"/>
                <a:gd name="connsiteX6" fmla="*/ 0 w 2061052"/>
                <a:gd name="connsiteY6" fmla="*/ 1011498 h 1067364"/>
                <a:gd name="connsiteX7" fmla="*/ 0 w 2061052"/>
                <a:gd name="connsiteY7" fmla="*/ 55866 h 1067364"/>
                <a:gd name="connsiteX8" fmla="*/ 55866 w 2061052"/>
                <a:gd name="connsiteY8" fmla="*/ 0 h 106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1052" h="1067364">
                  <a:moveTo>
                    <a:pt x="55866" y="0"/>
                  </a:moveTo>
                  <a:lnTo>
                    <a:pt x="2005186" y="0"/>
                  </a:lnTo>
                  <a:cubicBezTo>
                    <a:pt x="2036040" y="0"/>
                    <a:pt x="2061052" y="25012"/>
                    <a:pt x="2061052" y="55866"/>
                  </a:cubicBezTo>
                  <a:lnTo>
                    <a:pt x="2061052" y="1011498"/>
                  </a:lnTo>
                  <a:cubicBezTo>
                    <a:pt x="2061052" y="1042352"/>
                    <a:pt x="2036040" y="1067364"/>
                    <a:pt x="2005186" y="1067364"/>
                  </a:cubicBezTo>
                  <a:lnTo>
                    <a:pt x="55866" y="1067364"/>
                  </a:lnTo>
                  <a:cubicBezTo>
                    <a:pt x="25012" y="1067364"/>
                    <a:pt x="0" y="1042352"/>
                    <a:pt x="0" y="1011498"/>
                  </a:cubicBezTo>
                  <a:lnTo>
                    <a:pt x="0" y="55866"/>
                  </a:lnTo>
                  <a:cubicBezTo>
                    <a:pt x="0" y="25012"/>
                    <a:pt x="25012" y="0"/>
                    <a:pt x="55866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</p:pic>
      </p:grpSp>
      <p:grpSp>
        <p:nvGrpSpPr>
          <p:cNvPr id="275" name="组合 274"/>
          <p:cNvGrpSpPr/>
          <p:nvPr/>
        </p:nvGrpSpPr>
        <p:grpSpPr>
          <a:xfrm>
            <a:off x="4809618" y="1758508"/>
            <a:ext cx="2572766" cy="1957931"/>
            <a:chOff x="4809618" y="1758508"/>
            <a:chExt cx="2572766" cy="1957931"/>
          </a:xfrm>
        </p:grpSpPr>
        <p:grpSp>
          <p:nvGrpSpPr>
            <p:cNvPr id="172" name="组合 171"/>
            <p:cNvGrpSpPr/>
            <p:nvPr/>
          </p:nvGrpSpPr>
          <p:grpSpPr>
            <a:xfrm>
              <a:off x="4809618" y="1758508"/>
              <a:ext cx="2572766" cy="1957931"/>
              <a:chOff x="1349833" y="1992395"/>
              <a:chExt cx="2329980" cy="1772320"/>
            </a:xfrm>
          </p:grpSpPr>
          <p:sp>
            <p:nvSpPr>
              <p:cNvPr id="175" name="矩形: 圆角"/>
              <p:cNvSpPr/>
              <p:nvPr>
                <p:custDataLst>
                  <p:tags r:id="rId9"/>
                </p:custDataLst>
              </p:nvPr>
            </p:nvSpPr>
            <p:spPr>
              <a:xfrm>
                <a:off x="1349833" y="1992395"/>
                <a:ext cx="2329980" cy="1650313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5181" tIns="47590" rIns="95181" bIns="4759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1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6" name="矩形: 圆角"/>
              <p:cNvSpPr/>
              <p:nvPr>
                <p:custDataLst>
                  <p:tags r:id="rId10"/>
                </p:custDataLst>
              </p:nvPr>
            </p:nvSpPr>
            <p:spPr>
              <a:xfrm>
                <a:off x="1349833" y="2021441"/>
                <a:ext cx="2329980" cy="1743274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13055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20"/>
              </a:p>
            </p:txBody>
          </p:sp>
        </p:grpSp>
        <p:sp>
          <p:nvSpPr>
            <p:cNvPr id="173" name="文本框"/>
            <p:cNvSpPr txBox="1"/>
            <p:nvPr/>
          </p:nvSpPr>
          <p:spPr>
            <a:xfrm>
              <a:off x="5252358" y="1910493"/>
              <a:ext cx="1687286" cy="408011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</a:rPr>
                <a:t>关键词标题</a:t>
              </a:r>
            </a:p>
          </p:txBody>
        </p:sp>
        <p:pic>
          <p:nvPicPr>
            <p:cNvPr id="264" name="图片 263"/>
            <p:cNvPicPr>
              <a:picLocks noChangeAspect="1"/>
            </p:cNvPicPr>
            <p:nvPr/>
          </p:nvPicPr>
          <p:blipFill>
            <a:blip r:embed="rId16" cstate="screen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065475" y="2471642"/>
              <a:ext cx="2061052" cy="1067364"/>
            </a:xfrm>
            <a:custGeom>
              <a:avLst/>
              <a:gdLst>
                <a:gd name="connsiteX0" fmla="*/ 55866 w 2061052"/>
                <a:gd name="connsiteY0" fmla="*/ 0 h 1067364"/>
                <a:gd name="connsiteX1" fmla="*/ 2005186 w 2061052"/>
                <a:gd name="connsiteY1" fmla="*/ 0 h 1067364"/>
                <a:gd name="connsiteX2" fmla="*/ 2061052 w 2061052"/>
                <a:gd name="connsiteY2" fmla="*/ 55866 h 1067364"/>
                <a:gd name="connsiteX3" fmla="*/ 2061052 w 2061052"/>
                <a:gd name="connsiteY3" fmla="*/ 1011498 h 1067364"/>
                <a:gd name="connsiteX4" fmla="*/ 2005186 w 2061052"/>
                <a:gd name="connsiteY4" fmla="*/ 1067364 h 1067364"/>
                <a:gd name="connsiteX5" fmla="*/ 55866 w 2061052"/>
                <a:gd name="connsiteY5" fmla="*/ 1067364 h 1067364"/>
                <a:gd name="connsiteX6" fmla="*/ 0 w 2061052"/>
                <a:gd name="connsiteY6" fmla="*/ 1011498 h 1067364"/>
                <a:gd name="connsiteX7" fmla="*/ 0 w 2061052"/>
                <a:gd name="connsiteY7" fmla="*/ 55866 h 1067364"/>
                <a:gd name="connsiteX8" fmla="*/ 55866 w 2061052"/>
                <a:gd name="connsiteY8" fmla="*/ 0 h 106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1052" h="1067364">
                  <a:moveTo>
                    <a:pt x="55866" y="0"/>
                  </a:moveTo>
                  <a:lnTo>
                    <a:pt x="2005186" y="0"/>
                  </a:lnTo>
                  <a:cubicBezTo>
                    <a:pt x="2036040" y="0"/>
                    <a:pt x="2061052" y="25012"/>
                    <a:pt x="2061052" y="55866"/>
                  </a:cubicBezTo>
                  <a:lnTo>
                    <a:pt x="2061052" y="1011498"/>
                  </a:lnTo>
                  <a:cubicBezTo>
                    <a:pt x="2061052" y="1042352"/>
                    <a:pt x="2036040" y="1067364"/>
                    <a:pt x="2005186" y="1067364"/>
                  </a:cubicBezTo>
                  <a:lnTo>
                    <a:pt x="55866" y="1067364"/>
                  </a:lnTo>
                  <a:cubicBezTo>
                    <a:pt x="25012" y="1067364"/>
                    <a:pt x="0" y="1042352"/>
                    <a:pt x="0" y="1011498"/>
                  </a:cubicBezTo>
                  <a:lnTo>
                    <a:pt x="0" y="55866"/>
                  </a:lnTo>
                  <a:cubicBezTo>
                    <a:pt x="0" y="25012"/>
                    <a:pt x="25012" y="0"/>
                    <a:pt x="55866" y="0"/>
                  </a:cubicBezTo>
                  <a:close/>
                </a:path>
              </a:pathLst>
            </a:custGeom>
          </p:spPr>
        </p:pic>
      </p:grpSp>
      <p:grpSp>
        <p:nvGrpSpPr>
          <p:cNvPr id="276" name="组合 275"/>
          <p:cNvGrpSpPr/>
          <p:nvPr/>
        </p:nvGrpSpPr>
        <p:grpSpPr>
          <a:xfrm>
            <a:off x="8319394" y="1806784"/>
            <a:ext cx="2572766" cy="1957931"/>
            <a:chOff x="8319394" y="1806784"/>
            <a:chExt cx="2572766" cy="1957931"/>
          </a:xfrm>
        </p:grpSpPr>
        <p:grpSp>
          <p:nvGrpSpPr>
            <p:cNvPr id="178" name="组合 177"/>
            <p:cNvGrpSpPr/>
            <p:nvPr/>
          </p:nvGrpSpPr>
          <p:grpSpPr>
            <a:xfrm>
              <a:off x="8319394" y="1806784"/>
              <a:ext cx="2572766" cy="1957931"/>
              <a:chOff x="1349833" y="1992395"/>
              <a:chExt cx="2329980" cy="1772320"/>
            </a:xfrm>
          </p:grpSpPr>
          <p:sp>
            <p:nvSpPr>
              <p:cNvPr id="181" name="矩形: 圆角"/>
              <p:cNvSpPr/>
              <p:nvPr>
                <p:custDataLst>
                  <p:tags r:id="rId7"/>
                </p:custDataLst>
              </p:nvPr>
            </p:nvSpPr>
            <p:spPr>
              <a:xfrm>
                <a:off x="1349833" y="1992395"/>
                <a:ext cx="2329980" cy="1650313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5181" tIns="47590" rIns="95181" bIns="4759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1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2" name="矩形: 圆角"/>
              <p:cNvSpPr/>
              <p:nvPr>
                <p:custDataLst>
                  <p:tags r:id="rId8"/>
                </p:custDataLst>
              </p:nvPr>
            </p:nvSpPr>
            <p:spPr>
              <a:xfrm>
                <a:off x="1349833" y="2021441"/>
                <a:ext cx="2329980" cy="1743274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13055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20"/>
              </a:p>
            </p:txBody>
          </p:sp>
        </p:grpSp>
        <p:sp>
          <p:nvSpPr>
            <p:cNvPr id="179" name="文本框"/>
            <p:cNvSpPr txBox="1"/>
            <p:nvPr/>
          </p:nvSpPr>
          <p:spPr>
            <a:xfrm>
              <a:off x="8762134" y="1958769"/>
              <a:ext cx="1687286" cy="408011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</a:rPr>
                <a:t>关键词标题</a:t>
              </a:r>
            </a:p>
          </p:txBody>
        </p:sp>
        <p:pic>
          <p:nvPicPr>
            <p:cNvPr id="260" name="图片 259"/>
            <p:cNvPicPr/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575251" y="2519918"/>
              <a:ext cx="2061052" cy="1067364"/>
            </a:xfrm>
            <a:custGeom>
              <a:avLst/>
              <a:gdLst>
                <a:gd name="connsiteX0" fmla="*/ 55866 w 2061052"/>
                <a:gd name="connsiteY0" fmla="*/ 0 h 1067364"/>
                <a:gd name="connsiteX1" fmla="*/ 2005186 w 2061052"/>
                <a:gd name="connsiteY1" fmla="*/ 0 h 1067364"/>
                <a:gd name="connsiteX2" fmla="*/ 2061052 w 2061052"/>
                <a:gd name="connsiteY2" fmla="*/ 55866 h 1067364"/>
                <a:gd name="connsiteX3" fmla="*/ 2061052 w 2061052"/>
                <a:gd name="connsiteY3" fmla="*/ 1011498 h 1067364"/>
                <a:gd name="connsiteX4" fmla="*/ 2005186 w 2061052"/>
                <a:gd name="connsiteY4" fmla="*/ 1067364 h 1067364"/>
                <a:gd name="connsiteX5" fmla="*/ 55866 w 2061052"/>
                <a:gd name="connsiteY5" fmla="*/ 1067364 h 1067364"/>
                <a:gd name="connsiteX6" fmla="*/ 0 w 2061052"/>
                <a:gd name="connsiteY6" fmla="*/ 1011498 h 1067364"/>
                <a:gd name="connsiteX7" fmla="*/ 0 w 2061052"/>
                <a:gd name="connsiteY7" fmla="*/ 55866 h 1067364"/>
                <a:gd name="connsiteX8" fmla="*/ 55866 w 2061052"/>
                <a:gd name="connsiteY8" fmla="*/ 0 h 106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1052" h="1067364">
                  <a:moveTo>
                    <a:pt x="55866" y="0"/>
                  </a:moveTo>
                  <a:lnTo>
                    <a:pt x="2005186" y="0"/>
                  </a:lnTo>
                  <a:cubicBezTo>
                    <a:pt x="2036040" y="0"/>
                    <a:pt x="2061052" y="25012"/>
                    <a:pt x="2061052" y="55866"/>
                  </a:cubicBezTo>
                  <a:lnTo>
                    <a:pt x="2061052" y="1011498"/>
                  </a:lnTo>
                  <a:cubicBezTo>
                    <a:pt x="2061052" y="1042352"/>
                    <a:pt x="2036040" y="1067364"/>
                    <a:pt x="2005186" y="1067364"/>
                  </a:cubicBezTo>
                  <a:lnTo>
                    <a:pt x="55866" y="1067364"/>
                  </a:lnTo>
                  <a:cubicBezTo>
                    <a:pt x="25012" y="1067364"/>
                    <a:pt x="0" y="1042352"/>
                    <a:pt x="0" y="1011498"/>
                  </a:cubicBezTo>
                  <a:lnTo>
                    <a:pt x="0" y="55866"/>
                  </a:lnTo>
                  <a:cubicBezTo>
                    <a:pt x="0" y="25012"/>
                    <a:pt x="25012" y="0"/>
                    <a:pt x="55866" y="0"/>
                  </a:cubicBezTo>
                  <a:close/>
                </a:path>
              </a:pathLst>
            </a:custGeom>
          </p:spPr>
        </p:pic>
      </p:grpSp>
      <p:grpSp>
        <p:nvGrpSpPr>
          <p:cNvPr id="273" name="组合 272"/>
          <p:cNvGrpSpPr/>
          <p:nvPr/>
        </p:nvGrpSpPr>
        <p:grpSpPr>
          <a:xfrm>
            <a:off x="1299841" y="4120371"/>
            <a:ext cx="2572766" cy="1957931"/>
            <a:chOff x="1299841" y="4120371"/>
            <a:chExt cx="2572766" cy="1957931"/>
          </a:xfrm>
        </p:grpSpPr>
        <p:grpSp>
          <p:nvGrpSpPr>
            <p:cNvPr id="202" name="组合 201"/>
            <p:cNvGrpSpPr/>
            <p:nvPr/>
          </p:nvGrpSpPr>
          <p:grpSpPr>
            <a:xfrm>
              <a:off x="1299841" y="4120371"/>
              <a:ext cx="2572766" cy="1957931"/>
              <a:chOff x="1349833" y="1992395"/>
              <a:chExt cx="2329980" cy="1772320"/>
            </a:xfrm>
          </p:grpSpPr>
          <p:sp>
            <p:nvSpPr>
              <p:cNvPr id="205" name="矩形: 圆角"/>
              <p:cNvSpPr/>
              <p:nvPr>
                <p:custDataLst>
                  <p:tags r:id="rId5"/>
                </p:custDataLst>
              </p:nvPr>
            </p:nvSpPr>
            <p:spPr>
              <a:xfrm>
                <a:off x="1349833" y="1992395"/>
                <a:ext cx="2329980" cy="1650313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5181" tIns="47590" rIns="95181" bIns="4759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1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6" name="矩形: 圆角"/>
              <p:cNvSpPr/>
              <p:nvPr>
                <p:custDataLst>
                  <p:tags r:id="rId6"/>
                </p:custDataLst>
              </p:nvPr>
            </p:nvSpPr>
            <p:spPr>
              <a:xfrm>
                <a:off x="1349833" y="2021441"/>
                <a:ext cx="2329980" cy="1743274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13055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20"/>
              </a:p>
            </p:txBody>
          </p:sp>
        </p:grpSp>
        <p:sp>
          <p:nvSpPr>
            <p:cNvPr id="203" name="文本框"/>
            <p:cNvSpPr txBox="1"/>
            <p:nvPr/>
          </p:nvSpPr>
          <p:spPr>
            <a:xfrm>
              <a:off x="1742581" y="4272356"/>
              <a:ext cx="1687286" cy="408011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</a:rPr>
                <a:t>关键词标题</a:t>
              </a:r>
            </a:p>
          </p:txBody>
        </p:sp>
        <p:pic>
          <p:nvPicPr>
            <p:cNvPr id="256" name="图片 255"/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55698" y="4833505"/>
              <a:ext cx="2061052" cy="1067364"/>
            </a:xfrm>
            <a:custGeom>
              <a:avLst/>
              <a:gdLst>
                <a:gd name="connsiteX0" fmla="*/ 55866 w 2061052"/>
                <a:gd name="connsiteY0" fmla="*/ 0 h 1067364"/>
                <a:gd name="connsiteX1" fmla="*/ 2005186 w 2061052"/>
                <a:gd name="connsiteY1" fmla="*/ 0 h 1067364"/>
                <a:gd name="connsiteX2" fmla="*/ 2061052 w 2061052"/>
                <a:gd name="connsiteY2" fmla="*/ 55866 h 1067364"/>
                <a:gd name="connsiteX3" fmla="*/ 2061052 w 2061052"/>
                <a:gd name="connsiteY3" fmla="*/ 1011498 h 1067364"/>
                <a:gd name="connsiteX4" fmla="*/ 2005186 w 2061052"/>
                <a:gd name="connsiteY4" fmla="*/ 1067364 h 1067364"/>
                <a:gd name="connsiteX5" fmla="*/ 55866 w 2061052"/>
                <a:gd name="connsiteY5" fmla="*/ 1067364 h 1067364"/>
                <a:gd name="connsiteX6" fmla="*/ 0 w 2061052"/>
                <a:gd name="connsiteY6" fmla="*/ 1011498 h 1067364"/>
                <a:gd name="connsiteX7" fmla="*/ 0 w 2061052"/>
                <a:gd name="connsiteY7" fmla="*/ 55866 h 1067364"/>
                <a:gd name="connsiteX8" fmla="*/ 55866 w 2061052"/>
                <a:gd name="connsiteY8" fmla="*/ 0 h 106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1052" h="1067364">
                  <a:moveTo>
                    <a:pt x="55866" y="0"/>
                  </a:moveTo>
                  <a:lnTo>
                    <a:pt x="2005186" y="0"/>
                  </a:lnTo>
                  <a:cubicBezTo>
                    <a:pt x="2036040" y="0"/>
                    <a:pt x="2061052" y="25012"/>
                    <a:pt x="2061052" y="55866"/>
                  </a:cubicBezTo>
                  <a:lnTo>
                    <a:pt x="2061052" y="1011498"/>
                  </a:lnTo>
                  <a:cubicBezTo>
                    <a:pt x="2061052" y="1042352"/>
                    <a:pt x="2036040" y="1067364"/>
                    <a:pt x="2005186" y="1067364"/>
                  </a:cubicBezTo>
                  <a:lnTo>
                    <a:pt x="55866" y="1067364"/>
                  </a:lnTo>
                  <a:cubicBezTo>
                    <a:pt x="25012" y="1067364"/>
                    <a:pt x="0" y="1042352"/>
                    <a:pt x="0" y="1011498"/>
                  </a:cubicBezTo>
                  <a:lnTo>
                    <a:pt x="0" y="55866"/>
                  </a:lnTo>
                  <a:cubicBezTo>
                    <a:pt x="0" y="25012"/>
                    <a:pt x="25012" y="0"/>
                    <a:pt x="55866" y="0"/>
                  </a:cubicBezTo>
                  <a:close/>
                </a:path>
              </a:pathLst>
            </a:custGeom>
          </p:spPr>
        </p:pic>
      </p:grpSp>
      <p:grpSp>
        <p:nvGrpSpPr>
          <p:cNvPr id="272" name="组合 271"/>
          <p:cNvGrpSpPr/>
          <p:nvPr/>
        </p:nvGrpSpPr>
        <p:grpSpPr>
          <a:xfrm>
            <a:off x="4809618" y="4086618"/>
            <a:ext cx="2572766" cy="1957931"/>
            <a:chOff x="4809618" y="4086618"/>
            <a:chExt cx="2572766" cy="1957931"/>
          </a:xfrm>
        </p:grpSpPr>
        <p:grpSp>
          <p:nvGrpSpPr>
            <p:cNvPr id="208" name="组合 207"/>
            <p:cNvGrpSpPr/>
            <p:nvPr/>
          </p:nvGrpSpPr>
          <p:grpSpPr>
            <a:xfrm>
              <a:off x="4809618" y="4086618"/>
              <a:ext cx="2572766" cy="1957931"/>
              <a:chOff x="1349833" y="1992395"/>
              <a:chExt cx="2329980" cy="1772320"/>
            </a:xfrm>
          </p:grpSpPr>
          <p:sp>
            <p:nvSpPr>
              <p:cNvPr id="211" name="矩形: 圆角"/>
              <p:cNvSpPr/>
              <p:nvPr>
                <p:custDataLst>
                  <p:tags r:id="rId3"/>
                </p:custDataLst>
              </p:nvPr>
            </p:nvSpPr>
            <p:spPr>
              <a:xfrm>
                <a:off x="1349833" y="1992395"/>
                <a:ext cx="2329980" cy="1650313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5181" tIns="47590" rIns="95181" bIns="4759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1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2" name="矩形: 圆角"/>
              <p:cNvSpPr/>
              <p:nvPr>
                <p:custDataLst>
                  <p:tags r:id="rId4"/>
                </p:custDataLst>
              </p:nvPr>
            </p:nvSpPr>
            <p:spPr>
              <a:xfrm>
                <a:off x="1349833" y="2021441"/>
                <a:ext cx="2329980" cy="1743274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13055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20"/>
              </a:p>
            </p:txBody>
          </p:sp>
        </p:grpSp>
        <p:sp>
          <p:nvSpPr>
            <p:cNvPr id="209" name="文本框"/>
            <p:cNvSpPr txBox="1"/>
            <p:nvPr/>
          </p:nvSpPr>
          <p:spPr>
            <a:xfrm>
              <a:off x="5252358" y="4238603"/>
              <a:ext cx="1687286" cy="408011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</a:rPr>
                <a:t>关键词标题</a:t>
              </a:r>
            </a:p>
          </p:txBody>
        </p:sp>
        <p:pic>
          <p:nvPicPr>
            <p:cNvPr id="270" name="图片 269"/>
            <p:cNvPicPr/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065475" y="4799752"/>
              <a:ext cx="2061052" cy="1067364"/>
            </a:xfrm>
            <a:custGeom>
              <a:avLst/>
              <a:gdLst>
                <a:gd name="connsiteX0" fmla="*/ 55866 w 2061052"/>
                <a:gd name="connsiteY0" fmla="*/ 0 h 1067364"/>
                <a:gd name="connsiteX1" fmla="*/ 2005186 w 2061052"/>
                <a:gd name="connsiteY1" fmla="*/ 0 h 1067364"/>
                <a:gd name="connsiteX2" fmla="*/ 2061052 w 2061052"/>
                <a:gd name="connsiteY2" fmla="*/ 55866 h 1067364"/>
                <a:gd name="connsiteX3" fmla="*/ 2061052 w 2061052"/>
                <a:gd name="connsiteY3" fmla="*/ 1011498 h 1067364"/>
                <a:gd name="connsiteX4" fmla="*/ 2005186 w 2061052"/>
                <a:gd name="connsiteY4" fmla="*/ 1067364 h 1067364"/>
                <a:gd name="connsiteX5" fmla="*/ 55866 w 2061052"/>
                <a:gd name="connsiteY5" fmla="*/ 1067364 h 1067364"/>
                <a:gd name="connsiteX6" fmla="*/ 0 w 2061052"/>
                <a:gd name="connsiteY6" fmla="*/ 1011498 h 1067364"/>
                <a:gd name="connsiteX7" fmla="*/ 0 w 2061052"/>
                <a:gd name="connsiteY7" fmla="*/ 55866 h 1067364"/>
                <a:gd name="connsiteX8" fmla="*/ 55866 w 2061052"/>
                <a:gd name="connsiteY8" fmla="*/ 0 h 1067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1052" h="1067364">
                  <a:moveTo>
                    <a:pt x="55866" y="0"/>
                  </a:moveTo>
                  <a:lnTo>
                    <a:pt x="2005186" y="0"/>
                  </a:lnTo>
                  <a:cubicBezTo>
                    <a:pt x="2036040" y="0"/>
                    <a:pt x="2061052" y="25012"/>
                    <a:pt x="2061052" y="55866"/>
                  </a:cubicBezTo>
                  <a:lnTo>
                    <a:pt x="2061052" y="1011498"/>
                  </a:lnTo>
                  <a:cubicBezTo>
                    <a:pt x="2061052" y="1042352"/>
                    <a:pt x="2036040" y="1067364"/>
                    <a:pt x="2005186" y="1067364"/>
                  </a:cubicBezTo>
                  <a:lnTo>
                    <a:pt x="55866" y="1067364"/>
                  </a:lnTo>
                  <a:cubicBezTo>
                    <a:pt x="25012" y="1067364"/>
                    <a:pt x="0" y="1042352"/>
                    <a:pt x="0" y="1011498"/>
                  </a:cubicBezTo>
                  <a:lnTo>
                    <a:pt x="0" y="55866"/>
                  </a:lnTo>
                  <a:cubicBezTo>
                    <a:pt x="0" y="25012"/>
                    <a:pt x="25012" y="0"/>
                    <a:pt x="55866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</p:pic>
      </p:grpSp>
      <p:grpSp>
        <p:nvGrpSpPr>
          <p:cNvPr id="6" name="组合 5"/>
          <p:cNvGrpSpPr/>
          <p:nvPr/>
        </p:nvGrpSpPr>
        <p:grpSpPr>
          <a:xfrm>
            <a:off x="8319394" y="4134894"/>
            <a:ext cx="2572766" cy="1957931"/>
            <a:chOff x="8266768" y="4134894"/>
            <a:chExt cx="2572766" cy="1957931"/>
          </a:xfrm>
        </p:grpSpPr>
        <p:grpSp>
          <p:nvGrpSpPr>
            <p:cNvPr id="214" name="组合 213"/>
            <p:cNvGrpSpPr/>
            <p:nvPr/>
          </p:nvGrpSpPr>
          <p:grpSpPr>
            <a:xfrm>
              <a:off x="8266768" y="4134894"/>
              <a:ext cx="2572766" cy="1957931"/>
              <a:chOff x="1349833" y="1992395"/>
              <a:chExt cx="2329980" cy="1772320"/>
            </a:xfrm>
          </p:grpSpPr>
          <p:sp>
            <p:nvSpPr>
              <p:cNvPr id="217" name="矩形: 圆角"/>
              <p:cNvSpPr/>
              <p:nvPr>
                <p:custDataLst>
                  <p:tags r:id="rId1"/>
                </p:custDataLst>
              </p:nvPr>
            </p:nvSpPr>
            <p:spPr>
              <a:xfrm>
                <a:off x="1349833" y="1992395"/>
                <a:ext cx="2329980" cy="1650313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5181" tIns="47590" rIns="95181" bIns="4759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1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8" name="矩形: 圆角"/>
              <p:cNvSpPr/>
              <p:nvPr>
                <p:custDataLst>
                  <p:tags r:id="rId2"/>
                </p:custDataLst>
              </p:nvPr>
            </p:nvSpPr>
            <p:spPr>
              <a:xfrm>
                <a:off x="1349833" y="2021441"/>
                <a:ext cx="2329980" cy="1743274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13055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020"/>
              </a:p>
            </p:txBody>
          </p:sp>
        </p:grpSp>
        <p:sp>
          <p:nvSpPr>
            <p:cNvPr id="215" name="文本框"/>
            <p:cNvSpPr txBox="1"/>
            <p:nvPr/>
          </p:nvSpPr>
          <p:spPr>
            <a:xfrm>
              <a:off x="8709508" y="4286879"/>
              <a:ext cx="1687286" cy="408011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</a:rPr>
                <a:t>关键词标题</a:t>
              </a:r>
            </a:p>
          </p:txBody>
        </p:sp>
        <p:pic>
          <p:nvPicPr>
            <p:cNvPr id="259" name="图片"/>
            <p:cNvPicPr/>
            <p:nvPr/>
          </p:nvPicPr>
          <p:blipFill>
            <a:blip r:embed="rId21" cstate="screen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2625" y="4799752"/>
              <a:ext cx="2061052" cy="1067364"/>
            </a:xfrm>
            <a:prstGeom prst="roundRect">
              <a:avLst>
                <a:gd name="adj" fmla="val 5234"/>
              </a:avLst>
            </a:prstGeom>
            <a:noFill/>
            <a:ln>
              <a:noFill/>
            </a:ln>
            <a:effectLst/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4D1EDF31-876C-1F40-9ADF-F10314356F2D}"/>
              </a:ext>
            </a:extLst>
          </p:cNvPr>
          <p:cNvGrpSpPr/>
          <p:nvPr/>
        </p:nvGrpSpPr>
        <p:grpSpPr>
          <a:xfrm>
            <a:off x="829450" y="1415937"/>
            <a:ext cx="9144477" cy="2819400"/>
            <a:chOff x="829450" y="1415937"/>
            <a:chExt cx="9144477" cy="2819400"/>
          </a:xfrm>
        </p:grpSpPr>
        <p:sp>
          <p:nvSpPr>
            <p:cNvPr id="52" name="矩形: 圆角 51"/>
            <p:cNvSpPr/>
            <p:nvPr/>
          </p:nvSpPr>
          <p:spPr>
            <a:xfrm>
              <a:off x="829450" y="1415937"/>
              <a:ext cx="9144477" cy="28194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68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368300" sx="101000" sy="101000" algn="ctr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2" name="椭圆"/>
            <p:cNvSpPr/>
            <p:nvPr>
              <p:custDataLst>
                <p:tags r:id="rId1"/>
              </p:custDataLst>
            </p:nvPr>
          </p:nvSpPr>
          <p:spPr>
            <a:xfrm>
              <a:off x="1290170" y="1789248"/>
              <a:ext cx="2072778" cy="2072778"/>
            </a:xfrm>
            <a:prstGeom prst="ellipse">
              <a:avLst/>
            </a:prstGeom>
            <a:gradFill flip="none" rotWithShape="1">
              <a:gsLst>
                <a:gs pos="74000">
                  <a:schemeClr val="accent1"/>
                </a:gs>
                <a:gs pos="24000">
                  <a:schemeClr val="accent2">
                    <a:lumMod val="58000"/>
                    <a:lumOff val="4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552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1978" tIns="55988" rIns="111978" bIns="55988" rtlCol="0" anchor="ctr">
              <a:no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6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0" b="100000" l="794" r="100000">
                        <a14:foregroundMark x1="15690" y1="69989" x2="894" y2="84323"/>
                        <a14:foregroundMark x1="894" y1="84323" x2="894" y2="84323"/>
                        <a14:foregroundMark x1="65343" y1="10302" x2="70308" y2="5487"/>
                        <a14:foregroundMark x1="70308" y1="5487" x2="76365" y2="13550"/>
                        <a14:foregroundMark x1="99901" y1="87570" x2="52433" y2="99888"/>
                        <a14:foregroundMark x1="20457" y1="94625" x2="43297" y2="99888"/>
                        <a14:foregroundMark x1="20357" y1="94625" x2="8342" y2="99888"/>
                        <a14:foregroundMark x1="69613" y1="1232" x2="69613" y2="1232"/>
                        <a14:foregroundMark x1="70209" y1="1232" x2="70209" y2="1232"/>
                        <a14:foregroundMark x1="70209" y1="1232" x2="70209" y2="1232"/>
                        <a14:foregroundMark x1="70209" y1="1232" x2="70209" y2="1232"/>
                        <a14:foregroundMark x1="70209" y1="1232" x2="70209" y2="1232"/>
                        <a14:foregroundMark x1="69811" y1="560" x2="69811" y2="560"/>
                        <a14:foregroundMark x1="70407" y1="1680" x2="70804" y2="2016"/>
                        <a14:foregroundMark x1="70209" y1="1456" x2="71400" y2="4479"/>
                        <a14:foregroundMark x1="69811" y1="1008" x2="70209" y2="10750"/>
                        <a14:foregroundMark x1="70209" y1="784" x2="73088" y2="40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665259">
            <a:off x="4129433" y="1301555"/>
            <a:ext cx="9090955" cy="6414716"/>
          </a:xfrm>
          <a:custGeom>
            <a:avLst/>
            <a:gdLst>
              <a:gd name="connsiteX0" fmla="*/ 9090955 w 9090955"/>
              <a:gd name="connsiteY0" fmla="*/ 0 h 6414716"/>
              <a:gd name="connsiteX1" fmla="*/ 7302466 w 9090955"/>
              <a:gd name="connsiteY1" fmla="*/ 6414716 h 6414716"/>
              <a:gd name="connsiteX2" fmla="*/ 1 w 9090955"/>
              <a:gd name="connsiteY2" fmla="*/ 4378714 h 6414716"/>
              <a:gd name="connsiteX3" fmla="*/ 0 w 9090955"/>
              <a:gd name="connsiteY3" fmla="*/ 0 h 6414716"/>
              <a:gd name="connsiteX4" fmla="*/ 4312291 w 9090955"/>
              <a:gd name="connsiteY4" fmla="*/ 0 h 6414716"/>
              <a:gd name="connsiteX5" fmla="*/ 4333123 w 9090955"/>
              <a:gd name="connsiteY5" fmla="*/ 112019 h 6414716"/>
              <a:gd name="connsiteX6" fmla="*/ 5128583 w 9090955"/>
              <a:gd name="connsiteY6" fmla="*/ 0 h 6414716"/>
              <a:gd name="connsiteX7" fmla="*/ 5977138 w 9090955"/>
              <a:gd name="connsiteY7" fmla="*/ 0 h 6414716"/>
              <a:gd name="connsiteX8" fmla="*/ 6052076 w 9090955"/>
              <a:gd name="connsiteY8" fmla="*/ 70497 h 6414716"/>
              <a:gd name="connsiteX9" fmla="*/ 6260249 w 9090955"/>
              <a:gd name="connsiteY9" fmla="*/ 92281 h 6414716"/>
              <a:gd name="connsiteX10" fmla="*/ 6410575 w 9090955"/>
              <a:gd name="connsiteY10" fmla="*/ 2350 h 6414716"/>
              <a:gd name="connsiteX11" fmla="*/ 6409408 w 9090955"/>
              <a:gd name="connsiteY11" fmla="*/ 0 h 641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90955" h="6414716">
                <a:moveTo>
                  <a:pt x="9090955" y="0"/>
                </a:moveTo>
                <a:lnTo>
                  <a:pt x="7302466" y="6414716"/>
                </a:lnTo>
                <a:lnTo>
                  <a:pt x="1" y="4378714"/>
                </a:lnTo>
                <a:lnTo>
                  <a:pt x="0" y="0"/>
                </a:lnTo>
                <a:lnTo>
                  <a:pt x="4312291" y="0"/>
                </a:lnTo>
                <a:lnTo>
                  <a:pt x="4333123" y="112019"/>
                </a:lnTo>
                <a:lnTo>
                  <a:pt x="5128583" y="0"/>
                </a:lnTo>
                <a:lnTo>
                  <a:pt x="5977138" y="0"/>
                </a:lnTo>
                <a:lnTo>
                  <a:pt x="6052076" y="70497"/>
                </a:lnTo>
                <a:lnTo>
                  <a:pt x="6260249" y="92281"/>
                </a:lnTo>
                <a:lnTo>
                  <a:pt x="6410575" y="2350"/>
                </a:lnTo>
                <a:lnTo>
                  <a:pt x="6409408" y="0"/>
                </a:lnTo>
                <a:close/>
              </a:path>
            </a:pathLst>
          </a:custGeom>
        </p:spPr>
      </p:pic>
      <p:sp>
        <p:nvSpPr>
          <p:cNvPr id="55" name="矩形: 圆角 54"/>
          <p:cNvSpPr/>
          <p:nvPr/>
        </p:nvSpPr>
        <p:spPr>
          <a:xfrm>
            <a:off x="803275" y="691421"/>
            <a:ext cx="1521296" cy="46904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68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368300" sx="101000" sy="101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4" name="组合 3"/>
          <p:cNvGrpSpPr/>
          <p:nvPr/>
        </p:nvGrpSpPr>
        <p:grpSpPr>
          <a:xfrm>
            <a:off x="-327518" y="5188939"/>
            <a:ext cx="12373327" cy="2984473"/>
            <a:chOff x="-327518" y="5188939"/>
            <a:chExt cx="12373327" cy="2984473"/>
          </a:xfrm>
        </p:grpSpPr>
        <p:sp>
          <p:nvSpPr>
            <p:cNvPr id="5" name="任意多边形: 形状 4"/>
            <p:cNvSpPr/>
            <p:nvPr/>
          </p:nvSpPr>
          <p:spPr>
            <a:xfrm rot="1236071">
              <a:off x="-327518" y="5188939"/>
              <a:ext cx="9138348" cy="1918666"/>
            </a:xfrm>
            <a:custGeom>
              <a:avLst/>
              <a:gdLst>
                <a:gd name="connsiteX0" fmla="*/ 0 w 9138348"/>
                <a:gd name="connsiteY0" fmla="*/ 858925 h 1918666"/>
                <a:gd name="connsiteX1" fmla="*/ 179408 w 9138348"/>
                <a:gd name="connsiteY1" fmla="*/ 905596 h 1918666"/>
                <a:gd name="connsiteX2" fmla="*/ 3313814 w 9138348"/>
                <a:gd name="connsiteY2" fmla="*/ 1225492 h 1918666"/>
                <a:gd name="connsiteX3" fmla="*/ 8822581 w 9138348"/>
                <a:gd name="connsiteY3" fmla="*/ 67183 h 1918666"/>
                <a:gd name="connsiteX4" fmla="*/ 9138348 w 9138348"/>
                <a:gd name="connsiteY4" fmla="*/ 0 h 1918666"/>
                <a:gd name="connsiteX5" fmla="*/ 4034141 w 9138348"/>
                <a:gd name="connsiteY5" fmla="*/ 1918666 h 1918666"/>
                <a:gd name="connsiteX6" fmla="*/ 398356 w 9138348"/>
                <a:gd name="connsiteY6" fmla="*/ 1918666 h 191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38348" h="1918666">
                  <a:moveTo>
                    <a:pt x="0" y="858925"/>
                  </a:moveTo>
                  <a:lnTo>
                    <a:pt x="179408" y="905596"/>
                  </a:lnTo>
                  <a:cubicBezTo>
                    <a:pt x="1093884" y="1124337"/>
                    <a:pt x="2101297" y="1263131"/>
                    <a:pt x="3313814" y="1225492"/>
                  </a:cubicBezTo>
                  <a:cubicBezTo>
                    <a:pt x="4716870" y="1181938"/>
                    <a:pt x="6984173" y="476911"/>
                    <a:pt x="8822581" y="67183"/>
                  </a:cubicBezTo>
                  <a:lnTo>
                    <a:pt x="9138348" y="0"/>
                  </a:lnTo>
                  <a:lnTo>
                    <a:pt x="4034141" y="1918666"/>
                  </a:lnTo>
                  <a:lnTo>
                    <a:pt x="398356" y="1918666"/>
                  </a:lnTo>
                  <a:close/>
                </a:path>
              </a:pathLst>
            </a:custGeom>
            <a:gradFill flip="none" rotWithShape="1">
              <a:gsLst>
                <a:gs pos="87000">
                  <a:schemeClr val="accent1"/>
                </a:gs>
                <a:gs pos="0">
                  <a:schemeClr val="accent2">
                    <a:lumMod val="58000"/>
                    <a:lumOff val="4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552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1978" tIns="55988" rIns="111978" bIns="55988" rtlCol="0" anchor="ctr">
              <a:noAutofit/>
            </a:bodyPr>
            <a:lstStyle/>
            <a:p>
              <a:pPr algn="ctr"/>
              <a:endParaRPr lang="zh-CN" altLang="en-US" sz="2205"/>
            </a:p>
          </p:txBody>
        </p:sp>
        <p:sp>
          <p:nvSpPr>
            <p:cNvPr id="3" name="任意多边形: 形状 2"/>
            <p:cNvSpPr/>
            <p:nvPr/>
          </p:nvSpPr>
          <p:spPr>
            <a:xfrm rot="772281">
              <a:off x="-224041" y="5438123"/>
              <a:ext cx="12269850" cy="2735289"/>
            </a:xfrm>
            <a:custGeom>
              <a:avLst/>
              <a:gdLst>
                <a:gd name="connsiteX0" fmla="*/ 0 w 12269850"/>
                <a:gd name="connsiteY0" fmla="*/ 1053914 h 2735289"/>
                <a:gd name="connsiteX1" fmla="*/ 279192 w 12269850"/>
                <a:gd name="connsiteY1" fmla="*/ 1116514 h 2735289"/>
                <a:gd name="connsiteX2" fmla="*/ 3915678 w 12269850"/>
                <a:gd name="connsiteY2" fmla="*/ 1436410 h 2735289"/>
                <a:gd name="connsiteX3" fmla="*/ 12218317 w 12269850"/>
                <a:gd name="connsiteY3" fmla="*/ 2244 h 2735289"/>
                <a:gd name="connsiteX4" fmla="*/ 12265424 w 12269850"/>
                <a:gd name="connsiteY4" fmla="*/ 0 h 2735289"/>
                <a:gd name="connsiteX5" fmla="*/ 12269850 w 12269850"/>
                <a:gd name="connsiteY5" fmla="*/ 19367 h 2735289"/>
                <a:gd name="connsiteX6" fmla="*/ 384202 w 12269850"/>
                <a:gd name="connsiteY6" fmla="*/ 2735289 h 273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69850" h="2735289">
                  <a:moveTo>
                    <a:pt x="0" y="1053914"/>
                  </a:moveTo>
                  <a:lnTo>
                    <a:pt x="279192" y="1116514"/>
                  </a:lnTo>
                  <a:cubicBezTo>
                    <a:pt x="1340152" y="1335255"/>
                    <a:pt x="2508936" y="1474049"/>
                    <a:pt x="3915678" y="1436410"/>
                  </a:cubicBezTo>
                  <a:cubicBezTo>
                    <a:pt x="6086080" y="1378338"/>
                    <a:pt x="10039033" y="144313"/>
                    <a:pt x="12218317" y="2244"/>
                  </a:cubicBezTo>
                  <a:lnTo>
                    <a:pt x="12265424" y="0"/>
                  </a:lnTo>
                  <a:lnTo>
                    <a:pt x="12269850" y="19367"/>
                  </a:lnTo>
                  <a:lnTo>
                    <a:pt x="384202" y="2735289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5400000" scaled="1"/>
            </a:gra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"/>
          <p:cNvGrpSpPr/>
          <p:nvPr/>
        </p:nvGrpSpPr>
        <p:grpSpPr>
          <a:xfrm>
            <a:off x="3807137" y="2186240"/>
            <a:ext cx="3424878" cy="1278795"/>
            <a:chOff x="1538487" y="3718565"/>
            <a:chExt cx="3424878" cy="1278795"/>
          </a:xfrm>
        </p:grpSpPr>
        <p:sp>
          <p:nvSpPr>
            <p:cNvPr id="44" name="文本框"/>
            <p:cNvSpPr txBox="1"/>
            <p:nvPr/>
          </p:nvSpPr>
          <p:spPr>
            <a:xfrm>
              <a:off x="1538487" y="3718565"/>
              <a:ext cx="3424878" cy="101566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66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集团制度</a:t>
              </a:r>
            </a:p>
          </p:txBody>
        </p:sp>
        <p:sp>
          <p:nvSpPr>
            <p:cNvPr id="45" name="文本框"/>
            <p:cNvSpPr txBox="1"/>
            <p:nvPr/>
          </p:nvSpPr>
          <p:spPr>
            <a:xfrm>
              <a:off x="1541351" y="4707434"/>
              <a:ext cx="3352800" cy="28992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1885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</a:rPr>
                <a:t>GROUP SYSTEM</a:t>
              </a:r>
            </a:p>
          </p:txBody>
        </p:sp>
      </p:grpSp>
      <p:sp>
        <p:nvSpPr>
          <p:cNvPr id="56" name="矩形: 圆角 55"/>
          <p:cNvSpPr/>
          <p:nvPr/>
        </p:nvSpPr>
        <p:spPr>
          <a:xfrm>
            <a:off x="4301862" y="4564335"/>
            <a:ext cx="1521296" cy="46904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68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368300" sx="101000" sy="101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63434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任意多边形: 形状 80"/>
          <p:cNvSpPr/>
          <p:nvPr/>
        </p:nvSpPr>
        <p:spPr>
          <a:xfrm rot="21330585" flipH="1">
            <a:off x="2010866" y="1903833"/>
            <a:ext cx="5682001" cy="4329594"/>
          </a:xfrm>
          <a:custGeom>
            <a:avLst/>
            <a:gdLst>
              <a:gd name="connsiteX0" fmla="*/ 0 w 5400097"/>
              <a:gd name="connsiteY0" fmla="*/ 0 h 4574472"/>
              <a:gd name="connsiteX1" fmla="*/ 0 w 5400097"/>
              <a:gd name="connsiteY1" fmla="*/ 4574472 h 4574472"/>
              <a:gd name="connsiteX2" fmla="*/ 7180 w 5400097"/>
              <a:gd name="connsiteY2" fmla="*/ 4574472 h 4574472"/>
              <a:gd name="connsiteX3" fmla="*/ 118839 w 5400097"/>
              <a:gd name="connsiteY3" fmla="*/ 4435940 h 4574472"/>
              <a:gd name="connsiteX4" fmla="*/ 5104444 w 5400097"/>
              <a:gd name="connsiteY4" fmla="*/ 2672090 h 4574472"/>
              <a:gd name="connsiteX5" fmla="*/ 5400097 w 5400097"/>
              <a:gd name="connsiteY5" fmla="*/ 2656756 h 4574472"/>
              <a:gd name="connsiteX6" fmla="*/ 5400097 w 5400097"/>
              <a:gd name="connsiteY6" fmla="*/ 1926625 h 4574472"/>
              <a:gd name="connsiteX7" fmla="*/ 5104444 w 5400097"/>
              <a:gd name="connsiteY7" fmla="*/ 1911291 h 4574472"/>
              <a:gd name="connsiteX8" fmla="*/ 118839 w 5400097"/>
              <a:gd name="connsiteY8" fmla="*/ 147441 h 4574472"/>
              <a:gd name="connsiteX0-1" fmla="*/ 0 w 5409100"/>
              <a:gd name="connsiteY0-2" fmla="*/ 0 h 4502447"/>
              <a:gd name="connsiteX1-3" fmla="*/ 9003 w 5409100"/>
              <a:gd name="connsiteY1-4" fmla="*/ 4502447 h 4502447"/>
              <a:gd name="connsiteX2-5" fmla="*/ 16183 w 5409100"/>
              <a:gd name="connsiteY2-6" fmla="*/ 4502447 h 4502447"/>
              <a:gd name="connsiteX3-7" fmla="*/ 127842 w 5409100"/>
              <a:gd name="connsiteY3-8" fmla="*/ 4363915 h 4502447"/>
              <a:gd name="connsiteX4-9" fmla="*/ 5113447 w 5409100"/>
              <a:gd name="connsiteY4-10" fmla="*/ 2600065 h 4502447"/>
              <a:gd name="connsiteX5-11" fmla="*/ 5409100 w 5409100"/>
              <a:gd name="connsiteY5-12" fmla="*/ 2584731 h 4502447"/>
              <a:gd name="connsiteX6-13" fmla="*/ 5409100 w 5409100"/>
              <a:gd name="connsiteY6-14" fmla="*/ 1854600 h 4502447"/>
              <a:gd name="connsiteX7-15" fmla="*/ 5113447 w 5409100"/>
              <a:gd name="connsiteY7-16" fmla="*/ 1839266 h 4502447"/>
              <a:gd name="connsiteX8-17" fmla="*/ 127842 w 5409100"/>
              <a:gd name="connsiteY8-18" fmla="*/ 75416 h 4502447"/>
              <a:gd name="connsiteX9" fmla="*/ 0 w 5409100"/>
              <a:gd name="connsiteY9" fmla="*/ 0 h 4502447"/>
              <a:gd name="connsiteX0-19" fmla="*/ 0 w 5409100"/>
              <a:gd name="connsiteY0-20" fmla="*/ 0 h 4502447"/>
              <a:gd name="connsiteX1-21" fmla="*/ 9003 w 5409100"/>
              <a:gd name="connsiteY1-22" fmla="*/ 4502447 h 4502447"/>
              <a:gd name="connsiteX2-23" fmla="*/ 16183 w 5409100"/>
              <a:gd name="connsiteY2-24" fmla="*/ 4502447 h 4502447"/>
              <a:gd name="connsiteX3-25" fmla="*/ 127842 w 5409100"/>
              <a:gd name="connsiteY3-26" fmla="*/ 4363915 h 4502447"/>
              <a:gd name="connsiteX4-27" fmla="*/ 5113447 w 5409100"/>
              <a:gd name="connsiteY4-28" fmla="*/ 2600065 h 4502447"/>
              <a:gd name="connsiteX5-29" fmla="*/ 5409100 w 5409100"/>
              <a:gd name="connsiteY5-30" fmla="*/ 2584731 h 4502447"/>
              <a:gd name="connsiteX6-31" fmla="*/ 5409100 w 5409100"/>
              <a:gd name="connsiteY6-32" fmla="*/ 1854600 h 4502447"/>
              <a:gd name="connsiteX7-33" fmla="*/ 5113447 w 5409100"/>
              <a:gd name="connsiteY7-34" fmla="*/ 1839266 h 4502447"/>
              <a:gd name="connsiteX8-35" fmla="*/ 127842 w 5409100"/>
              <a:gd name="connsiteY8-36" fmla="*/ 75416 h 4502447"/>
              <a:gd name="connsiteX9-37" fmla="*/ 86430 w 5409100"/>
              <a:gd name="connsiteY9-38" fmla="*/ 93569 h 4502447"/>
              <a:gd name="connsiteX0-39" fmla="*/ 0 w 5400097"/>
              <a:gd name="connsiteY0-40" fmla="*/ 4454669 h 4454669"/>
              <a:gd name="connsiteX1-41" fmla="*/ 7180 w 5400097"/>
              <a:gd name="connsiteY1-42" fmla="*/ 4454669 h 4454669"/>
              <a:gd name="connsiteX2-43" fmla="*/ 118839 w 5400097"/>
              <a:gd name="connsiteY2-44" fmla="*/ 4316137 h 4454669"/>
              <a:gd name="connsiteX3-45" fmla="*/ 5104444 w 5400097"/>
              <a:gd name="connsiteY3-46" fmla="*/ 2552287 h 4454669"/>
              <a:gd name="connsiteX4-47" fmla="*/ 5400097 w 5400097"/>
              <a:gd name="connsiteY4-48" fmla="*/ 2536953 h 4454669"/>
              <a:gd name="connsiteX5-49" fmla="*/ 5400097 w 5400097"/>
              <a:gd name="connsiteY5-50" fmla="*/ 1806822 h 4454669"/>
              <a:gd name="connsiteX6-51" fmla="*/ 5104444 w 5400097"/>
              <a:gd name="connsiteY6-52" fmla="*/ 1791488 h 4454669"/>
              <a:gd name="connsiteX7-53" fmla="*/ 118839 w 5400097"/>
              <a:gd name="connsiteY7-54" fmla="*/ 27638 h 4454669"/>
              <a:gd name="connsiteX8-55" fmla="*/ 77427 w 5400097"/>
              <a:gd name="connsiteY8-56" fmla="*/ 45791 h 44546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5400097" h="4454669">
                <a:moveTo>
                  <a:pt x="0" y="4454669"/>
                </a:moveTo>
                <a:lnTo>
                  <a:pt x="7180" y="4454669"/>
                </a:lnTo>
                <a:lnTo>
                  <a:pt x="118839" y="4316137"/>
                </a:lnTo>
                <a:cubicBezTo>
                  <a:pt x="979882" y="3391725"/>
                  <a:pt x="2851299" y="2708620"/>
                  <a:pt x="5104444" y="2552287"/>
                </a:cubicBezTo>
                <a:lnTo>
                  <a:pt x="5400097" y="2536953"/>
                </a:lnTo>
                <a:lnTo>
                  <a:pt x="5400097" y="1806822"/>
                </a:lnTo>
                <a:lnTo>
                  <a:pt x="5104444" y="1791488"/>
                </a:lnTo>
                <a:cubicBezTo>
                  <a:pt x="2851299" y="1635155"/>
                  <a:pt x="979882" y="952050"/>
                  <a:pt x="118839" y="27638"/>
                </a:cubicBezTo>
                <a:cubicBezTo>
                  <a:pt x="79226" y="-21509"/>
                  <a:pt x="30610" y="1369"/>
                  <a:pt x="77427" y="45791"/>
                </a:cubicBezTo>
              </a:path>
            </a:pathLst>
          </a:custGeom>
          <a:solidFill>
            <a:schemeClr val="bg1"/>
          </a:solidFill>
          <a:ln w="3175"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7" name="任意多边形: 形状 76"/>
          <p:cNvSpPr/>
          <p:nvPr/>
        </p:nvSpPr>
        <p:spPr>
          <a:xfrm rot="21330585" flipH="1">
            <a:off x="2445728" y="2032769"/>
            <a:ext cx="5259104" cy="4007354"/>
          </a:xfrm>
          <a:custGeom>
            <a:avLst/>
            <a:gdLst>
              <a:gd name="connsiteX0" fmla="*/ 0 w 5400097"/>
              <a:gd name="connsiteY0" fmla="*/ 0 h 4574472"/>
              <a:gd name="connsiteX1" fmla="*/ 0 w 5400097"/>
              <a:gd name="connsiteY1" fmla="*/ 4574472 h 4574472"/>
              <a:gd name="connsiteX2" fmla="*/ 7180 w 5400097"/>
              <a:gd name="connsiteY2" fmla="*/ 4574472 h 4574472"/>
              <a:gd name="connsiteX3" fmla="*/ 118839 w 5400097"/>
              <a:gd name="connsiteY3" fmla="*/ 4435940 h 4574472"/>
              <a:gd name="connsiteX4" fmla="*/ 5104444 w 5400097"/>
              <a:gd name="connsiteY4" fmla="*/ 2672090 h 4574472"/>
              <a:gd name="connsiteX5" fmla="*/ 5400097 w 5400097"/>
              <a:gd name="connsiteY5" fmla="*/ 2656756 h 4574472"/>
              <a:gd name="connsiteX6" fmla="*/ 5400097 w 5400097"/>
              <a:gd name="connsiteY6" fmla="*/ 1926625 h 4574472"/>
              <a:gd name="connsiteX7" fmla="*/ 5104444 w 5400097"/>
              <a:gd name="connsiteY7" fmla="*/ 1911291 h 4574472"/>
              <a:gd name="connsiteX8" fmla="*/ 118839 w 5400097"/>
              <a:gd name="connsiteY8" fmla="*/ 147441 h 4574472"/>
              <a:gd name="connsiteX0-1" fmla="*/ 0 w 5409100"/>
              <a:gd name="connsiteY0-2" fmla="*/ 0 h 4502447"/>
              <a:gd name="connsiteX1-3" fmla="*/ 9003 w 5409100"/>
              <a:gd name="connsiteY1-4" fmla="*/ 4502447 h 4502447"/>
              <a:gd name="connsiteX2-5" fmla="*/ 16183 w 5409100"/>
              <a:gd name="connsiteY2-6" fmla="*/ 4502447 h 4502447"/>
              <a:gd name="connsiteX3-7" fmla="*/ 127842 w 5409100"/>
              <a:gd name="connsiteY3-8" fmla="*/ 4363915 h 4502447"/>
              <a:gd name="connsiteX4-9" fmla="*/ 5113447 w 5409100"/>
              <a:gd name="connsiteY4-10" fmla="*/ 2600065 h 4502447"/>
              <a:gd name="connsiteX5-11" fmla="*/ 5409100 w 5409100"/>
              <a:gd name="connsiteY5-12" fmla="*/ 2584731 h 4502447"/>
              <a:gd name="connsiteX6-13" fmla="*/ 5409100 w 5409100"/>
              <a:gd name="connsiteY6-14" fmla="*/ 1854600 h 4502447"/>
              <a:gd name="connsiteX7-15" fmla="*/ 5113447 w 5409100"/>
              <a:gd name="connsiteY7-16" fmla="*/ 1839266 h 4502447"/>
              <a:gd name="connsiteX8-17" fmla="*/ 127842 w 5409100"/>
              <a:gd name="connsiteY8-18" fmla="*/ 75416 h 4502447"/>
              <a:gd name="connsiteX9" fmla="*/ 0 w 5409100"/>
              <a:gd name="connsiteY9" fmla="*/ 0 h 4502447"/>
              <a:gd name="connsiteX0-19" fmla="*/ 0 w 5409100"/>
              <a:gd name="connsiteY0-20" fmla="*/ 0 h 4502447"/>
              <a:gd name="connsiteX1-21" fmla="*/ 9003 w 5409100"/>
              <a:gd name="connsiteY1-22" fmla="*/ 4502447 h 4502447"/>
              <a:gd name="connsiteX2-23" fmla="*/ 16183 w 5409100"/>
              <a:gd name="connsiteY2-24" fmla="*/ 4502447 h 4502447"/>
              <a:gd name="connsiteX3-25" fmla="*/ 127842 w 5409100"/>
              <a:gd name="connsiteY3-26" fmla="*/ 4363915 h 4502447"/>
              <a:gd name="connsiteX4-27" fmla="*/ 5113447 w 5409100"/>
              <a:gd name="connsiteY4-28" fmla="*/ 2600065 h 4502447"/>
              <a:gd name="connsiteX5-29" fmla="*/ 5409100 w 5409100"/>
              <a:gd name="connsiteY5-30" fmla="*/ 2584731 h 4502447"/>
              <a:gd name="connsiteX6-31" fmla="*/ 5409100 w 5409100"/>
              <a:gd name="connsiteY6-32" fmla="*/ 1854600 h 4502447"/>
              <a:gd name="connsiteX7-33" fmla="*/ 5113447 w 5409100"/>
              <a:gd name="connsiteY7-34" fmla="*/ 1839266 h 4502447"/>
              <a:gd name="connsiteX8-35" fmla="*/ 127842 w 5409100"/>
              <a:gd name="connsiteY8-36" fmla="*/ 75416 h 4502447"/>
              <a:gd name="connsiteX9-37" fmla="*/ 86430 w 5409100"/>
              <a:gd name="connsiteY9-38" fmla="*/ 93569 h 4502447"/>
              <a:gd name="connsiteX0-39" fmla="*/ 0 w 5400097"/>
              <a:gd name="connsiteY0-40" fmla="*/ 4454669 h 4454669"/>
              <a:gd name="connsiteX1-41" fmla="*/ 7180 w 5400097"/>
              <a:gd name="connsiteY1-42" fmla="*/ 4454669 h 4454669"/>
              <a:gd name="connsiteX2-43" fmla="*/ 118839 w 5400097"/>
              <a:gd name="connsiteY2-44" fmla="*/ 4316137 h 4454669"/>
              <a:gd name="connsiteX3-45" fmla="*/ 5104444 w 5400097"/>
              <a:gd name="connsiteY3-46" fmla="*/ 2552287 h 4454669"/>
              <a:gd name="connsiteX4-47" fmla="*/ 5400097 w 5400097"/>
              <a:gd name="connsiteY4-48" fmla="*/ 2536953 h 4454669"/>
              <a:gd name="connsiteX5-49" fmla="*/ 5400097 w 5400097"/>
              <a:gd name="connsiteY5-50" fmla="*/ 1806822 h 4454669"/>
              <a:gd name="connsiteX6-51" fmla="*/ 5104444 w 5400097"/>
              <a:gd name="connsiteY6-52" fmla="*/ 1791488 h 4454669"/>
              <a:gd name="connsiteX7-53" fmla="*/ 118839 w 5400097"/>
              <a:gd name="connsiteY7-54" fmla="*/ 27638 h 4454669"/>
              <a:gd name="connsiteX8-55" fmla="*/ 77427 w 5400097"/>
              <a:gd name="connsiteY8-56" fmla="*/ 45791 h 44546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5400097" h="4454669">
                <a:moveTo>
                  <a:pt x="0" y="4454669"/>
                </a:moveTo>
                <a:lnTo>
                  <a:pt x="7180" y="4454669"/>
                </a:lnTo>
                <a:lnTo>
                  <a:pt x="118839" y="4316137"/>
                </a:lnTo>
                <a:cubicBezTo>
                  <a:pt x="979882" y="3391725"/>
                  <a:pt x="2851299" y="2708620"/>
                  <a:pt x="5104444" y="2552287"/>
                </a:cubicBezTo>
                <a:lnTo>
                  <a:pt x="5400097" y="2536953"/>
                </a:lnTo>
                <a:lnTo>
                  <a:pt x="5400097" y="1806822"/>
                </a:lnTo>
                <a:lnTo>
                  <a:pt x="5104444" y="1791488"/>
                </a:lnTo>
                <a:cubicBezTo>
                  <a:pt x="2851299" y="1635155"/>
                  <a:pt x="979882" y="952050"/>
                  <a:pt x="118839" y="27638"/>
                </a:cubicBezTo>
                <a:cubicBezTo>
                  <a:pt x="79226" y="-21509"/>
                  <a:pt x="30610" y="1369"/>
                  <a:pt x="77427" y="45791"/>
                </a:cubicBezTo>
              </a:path>
            </a:pathLst>
          </a:custGeom>
          <a:solidFill>
            <a:schemeClr val="bg1"/>
          </a:solidFill>
          <a:ln w="3175"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" name="文本框"/>
          <p:cNvSpPr txBox="1"/>
          <p:nvPr/>
        </p:nvSpPr>
        <p:spPr>
          <a:xfrm>
            <a:off x="996097" y="408798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rPr>
              <a:t>入职流程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6144068" y="1621778"/>
            <a:ext cx="3830651" cy="1124037"/>
            <a:chOff x="6144068" y="1621778"/>
            <a:chExt cx="3830651" cy="1124037"/>
          </a:xfrm>
        </p:grpSpPr>
        <p:sp>
          <p:nvSpPr>
            <p:cNvPr id="3" name="矩形: 圆角 2"/>
            <p:cNvSpPr/>
            <p:nvPr/>
          </p:nvSpPr>
          <p:spPr>
            <a:xfrm>
              <a:off x="6144068" y="1621778"/>
              <a:ext cx="3830651" cy="11240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368300" sx="101000" sy="101000" algn="ctr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184146" y="1677917"/>
              <a:ext cx="1011758" cy="1011758"/>
              <a:chOff x="5535305" y="1713280"/>
              <a:chExt cx="1011758" cy="1011758"/>
            </a:xfrm>
          </p:grpSpPr>
          <p:sp>
            <p:nvSpPr>
              <p:cNvPr id="20" name="矩形: 圆角+"/>
              <p:cNvSpPr/>
              <p:nvPr/>
            </p:nvSpPr>
            <p:spPr>
              <a:xfrm>
                <a:off x="5535305" y="1713280"/>
                <a:ext cx="1011758" cy="1011758"/>
              </a:xfrm>
              <a:prstGeom prst="flowChartConnector">
                <a:avLst/>
              </a:prstGeom>
              <a:gradFill flip="none" rotWithShape="1">
                <a:gsLst>
                  <a:gs pos="74000">
                    <a:schemeClr val="accent1">
                      <a:lumMod val="20000"/>
                      <a:lumOff val="80000"/>
                    </a:schemeClr>
                  </a:gs>
                  <a:gs pos="24000">
                    <a:schemeClr val="accent2">
                      <a:lumMod val="20000"/>
                      <a:lumOff val="8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endPara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" name="矩形: 圆角"/>
              <p:cNvSpPr/>
              <p:nvPr/>
            </p:nvSpPr>
            <p:spPr>
              <a:xfrm>
                <a:off x="5630188" y="1808163"/>
                <a:ext cx="821992" cy="821992"/>
              </a:xfrm>
              <a:prstGeom prst="flowChartConnector">
                <a:avLst/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01</a:t>
                </a:r>
                <a:endPara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7334243" y="1738206"/>
              <a:ext cx="2501020" cy="930432"/>
              <a:chOff x="7334243" y="1738206"/>
              <a:chExt cx="2501020" cy="930432"/>
            </a:xfrm>
          </p:grpSpPr>
          <p:sp>
            <p:nvSpPr>
              <p:cNvPr id="5" name="文本框"/>
              <p:cNvSpPr txBox="1"/>
              <p:nvPr/>
            </p:nvSpPr>
            <p:spPr>
              <a:xfrm>
                <a:off x="7349664" y="2135607"/>
                <a:ext cx="2485599" cy="533031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在这里输入你的正文，阐述与关键词标题相关的具体内容</a:t>
                </a:r>
              </a:p>
            </p:txBody>
          </p:sp>
          <p:sp>
            <p:nvSpPr>
              <p:cNvPr id="6" name="文本框"/>
              <p:cNvSpPr txBox="1"/>
              <p:nvPr/>
            </p:nvSpPr>
            <p:spPr>
              <a:xfrm>
                <a:off x="7334243" y="1738206"/>
                <a:ext cx="1572337" cy="36933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32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accent1">
                            <a:lumMod val="80000"/>
                            <a:lumOff val="20000"/>
                          </a:schemeClr>
                        </a:gs>
                        <a:gs pos="70000">
                          <a:srgbClr val="235CED"/>
                        </a:gs>
                      </a:gsLst>
                      <a:lin ang="2700000" scaled="0"/>
                    </a:gradFill>
                    <a:effectLst/>
                    <a:uLnTx/>
                    <a:uFillTx/>
                  </a:defRPr>
                </a:lvl1pPr>
              </a:lstStyle>
              <a:p>
                <a:pPr algn="ctr"/>
                <a:r>
                  <a:rPr lang="zh-CN" altLang="en-US" sz="24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>
                            <a:lumMod val="91000"/>
                          </a:schemeClr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关键词标题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7558074" y="3286656"/>
            <a:ext cx="3830651" cy="1124037"/>
            <a:chOff x="4181114" y="1655604"/>
            <a:chExt cx="3830651" cy="1124037"/>
          </a:xfrm>
        </p:grpSpPr>
        <p:sp>
          <p:nvSpPr>
            <p:cNvPr id="32" name="矩形: 圆角 31"/>
            <p:cNvSpPr/>
            <p:nvPr/>
          </p:nvSpPr>
          <p:spPr>
            <a:xfrm>
              <a:off x="4181114" y="1655604"/>
              <a:ext cx="3830651" cy="11240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368300" sx="101000" sy="101000" algn="ctr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221192" y="1711743"/>
              <a:ext cx="1011758" cy="1011758"/>
              <a:chOff x="5535305" y="1713280"/>
              <a:chExt cx="1011758" cy="1011758"/>
            </a:xfrm>
          </p:grpSpPr>
          <p:sp>
            <p:nvSpPr>
              <p:cNvPr id="36" name="矩形: 圆角+"/>
              <p:cNvSpPr/>
              <p:nvPr/>
            </p:nvSpPr>
            <p:spPr>
              <a:xfrm>
                <a:off x="5535305" y="1713280"/>
                <a:ext cx="1011758" cy="1011758"/>
              </a:xfrm>
              <a:prstGeom prst="flowChartConnector">
                <a:avLst/>
              </a:prstGeom>
              <a:gradFill flip="none" rotWithShape="1">
                <a:gsLst>
                  <a:gs pos="74000">
                    <a:schemeClr val="accent1">
                      <a:lumMod val="20000"/>
                      <a:lumOff val="80000"/>
                    </a:schemeClr>
                  </a:gs>
                  <a:gs pos="24000">
                    <a:schemeClr val="accent2">
                      <a:lumMod val="20000"/>
                      <a:lumOff val="8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endPara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7" name="矩形: 圆角"/>
              <p:cNvSpPr/>
              <p:nvPr/>
            </p:nvSpPr>
            <p:spPr>
              <a:xfrm>
                <a:off x="5630188" y="1808163"/>
                <a:ext cx="821992" cy="821992"/>
              </a:xfrm>
              <a:prstGeom prst="flowChartConnector">
                <a:avLst/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02</a:t>
                </a:r>
                <a:endPara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文本框"/>
            <p:cNvSpPr txBox="1"/>
            <p:nvPr/>
          </p:nvSpPr>
          <p:spPr>
            <a:xfrm>
              <a:off x="5386710" y="2169433"/>
              <a:ext cx="2485599" cy="533031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在这里输入你的正文，阐述与关键词标题相关的具体内容</a:t>
              </a:r>
            </a:p>
          </p:txBody>
        </p:sp>
        <p:sp>
          <p:nvSpPr>
            <p:cNvPr id="35" name="文本框"/>
            <p:cNvSpPr txBox="1"/>
            <p:nvPr/>
          </p:nvSpPr>
          <p:spPr>
            <a:xfrm>
              <a:off x="5371289" y="1772032"/>
              <a:ext cx="1572337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3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70000">
                        <a:srgbClr val="235CED"/>
                      </a:gs>
                    </a:gsLst>
                    <a:lin ang="2700000" scaled="0"/>
                  </a:gradFill>
                  <a:effectLst/>
                  <a:uLnTx/>
                  <a:uFillTx/>
                </a:defRPr>
              </a:lvl1pPr>
            </a:lstStyle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144068" y="4951533"/>
            <a:ext cx="3830651" cy="1124037"/>
            <a:chOff x="4181114" y="1655604"/>
            <a:chExt cx="3830651" cy="1124037"/>
          </a:xfrm>
        </p:grpSpPr>
        <p:sp>
          <p:nvSpPr>
            <p:cNvPr id="40" name="矩形: 圆角 39"/>
            <p:cNvSpPr/>
            <p:nvPr/>
          </p:nvSpPr>
          <p:spPr>
            <a:xfrm>
              <a:off x="4181114" y="1655604"/>
              <a:ext cx="3830651" cy="11240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368300" sx="101000" sy="101000" algn="ctr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221192" y="1711743"/>
              <a:ext cx="1011758" cy="1011758"/>
              <a:chOff x="5535305" y="1713280"/>
              <a:chExt cx="1011758" cy="1011758"/>
            </a:xfrm>
          </p:grpSpPr>
          <p:sp>
            <p:nvSpPr>
              <p:cNvPr id="44" name="矩形: 圆角+"/>
              <p:cNvSpPr/>
              <p:nvPr/>
            </p:nvSpPr>
            <p:spPr>
              <a:xfrm>
                <a:off x="5535305" y="1713280"/>
                <a:ext cx="1011758" cy="1011758"/>
              </a:xfrm>
              <a:prstGeom prst="flowChartConnector">
                <a:avLst/>
              </a:prstGeom>
              <a:gradFill flip="none" rotWithShape="1">
                <a:gsLst>
                  <a:gs pos="74000">
                    <a:schemeClr val="accent1">
                      <a:lumMod val="20000"/>
                      <a:lumOff val="80000"/>
                    </a:schemeClr>
                  </a:gs>
                  <a:gs pos="24000">
                    <a:schemeClr val="accent2">
                      <a:lumMod val="20000"/>
                      <a:lumOff val="8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endPara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5" name="矩形: 圆角"/>
              <p:cNvSpPr/>
              <p:nvPr/>
            </p:nvSpPr>
            <p:spPr>
              <a:xfrm>
                <a:off x="5630188" y="1808163"/>
                <a:ext cx="821992" cy="821992"/>
              </a:xfrm>
              <a:prstGeom prst="flowChartConnector">
                <a:avLst/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03</a:t>
                </a:r>
                <a:endPara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2" name="文本框"/>
            <p:cNvSpPr txBox="1"/>
            <p:nvPr/>
          </p:nvSpPr>
          <p:spPr>
            <a:xfrm>
              <a:off x="5386710" y="2169433"/>
              <a:ext cx="2485599" cy="533031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在这里输入你的正文，阐述与关键词标题相关的具体内容</a:t>
              </a:r>
            </a:p>
          </p:txBody>
        </p:sp>
        <p:sp>
          <p:nvSpPr>
            <p:cNvPr id="43" name="文本框"/>
            <p:cNvSpPr txBox="1"/>
            <p:nvPr/>
          </p:nvSpPr>
          <p:spPr>
            <a:xfrm>
              <a:off x="5371289" y="1772032"/>
              <a:ext cx="1572337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3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70000">
                        <a:srgbClr val="235CED"/>
                      </a:gs>
                    </a:gsLst>
                    <a:lin ang="2700000" scaled="0"/>
                  </a:gradFill>
                  <a:effectLst/>
                  <a:uLnTx/>
                  <a:uFillTx/>
                </a:defRPr>
              </a:lvl1pPr>
            </a:lstStyle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974" t="525" r="34597" b="4117"/>
          <a:stretch>
            <a:fillRect/>
          </a:stretch>
        </p:blipFill>
        <p:spPr>
          <a:xfrm flipH="1">
            <a:off x="587472" y="552449"/>
            <a:ext cx="3685966" cy="6305551"/>
          </a:xfrm>
          <a:custGeom>
            <a:avLst/>
            <a:gdLst>
              <a:gd name="connsiteX0" fmla="*/ 0 w 3644565"/>
              <a:gd name="connsiteY0" fmla="*/ 0 h 6539641"/>
              <a:gd name="connsiteX1" fmla="*/ 3644565 w 3644565"/>
              <a:gd name="connsiteY1" fmla="*/ 0 h 6539641"/>
              <a:gd name="connsiteX2" fmla="*/ 3644565 w 3644565"/>
              <a:gd name="connsiteY2" fmla="*/ 6539641 h 6539641"/>
              <a:gd name="connsiteX3" fmla="*/ 0 w 3644565"/>
              <a:gd name="connsiteY3" fmla="*/ 6539641 h 6539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44565" h="6539641">
                <a:moveTo>
                  <a:pt x="0" y="0"/>
                </a:moveTo>
                <a:lnTo>
                  <a:pt x="3644565" y="0"/>
                </a:lnTo>
                <a:lnTo>
                  <a:pt x="3644565" y="6539641"/>
                </a:lnTo>
                <a:lnTo>
                  <a:pt x="0" y="6539641"/>
                </a:lnTo>
                <a:close/>
              </a:path>
            </a:pathLst>
          </a:custGeom>
        </p:spPr>
      </p:pic>
      <p:grpSp>
        <p:nvGrpSpPr>
          <p:cNvPr id="9" name="组合 8"/>
          <p:cNvGrpSpPr/>
          <p:nvPr/>
        </p:nvGrpSpPr>
        <p:grpSpPr>
          <a:xfrm>
            <a:off x="-38391" y="5731544"/>
            <a:ext cx="3468343" cy="1366557"/>
            <a:chOff x="-38391" y="5726916"/>
            <a:chExt cx="3468343" cy="1366557"/>
          </a:xfrm>
        </p:grpSpPr>
        <p:sp>
          <p:nvSpPr>
            <p:cNvPr id="10" name="任意多边形: 形状 9"/>
            <p:cNvSpPr/>
            <p:nvPr/>
          </p:nvSpPr>
          <p:spPr>
            <a:xfrm rot="21140193">
              <a:off x="-10067" y="5726916"/>
              <a:ext cx="3440019" cy="1366557"/>
            </a:xfrm>
            <a:custGeom>
              <a:avLst/>
              <a:gdLst>
                <a:gd name="connsiteX0" fmla="*/ 86597 w 3440019"/>
                <a:gd name="connsiteY0" fmla="*/ 0 h 1366557"/>
                <a:gd name="connsiteX1" fmla="*/ 127728 w 3440019"/>
                <a:gd name="connsiteY1" fmla="*/ 26486 h 1366557"/>
                <a:gd name="connsiteX2" fmla="*/ 3192470 w 3440019"/>
                <a:gd name="connsiteY2" fmla="*/ 1301380 h 1366557"/>
                <a:gd name="connsiteX3" fmla="*/ 3440019 w 3440019"/>
                <a:gd name="connsiteY3" fmla="*/ 1366557 h 1366557"/>
                <a:gd name="connsiteX4" fmla="*/ 0 w 3440019"/>
                <a:gd name="connsiteY4" fmla="*/ 903682 h 1366557"/>
                <a:gd name="connsiteX5" fmla="*/ 0 w 3440019"/>
                <a:gd name="connsiteY5" fmla="*/ 643579 h 136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0019" h="1366557">
                  <a:moveTo>
                    <a:pt x="86597" y="0"/>
                  </a:moveTo>
                  <a:lnTo>
                    <a:pt x="127728" y="26486"/>
                  </a:lnTo>
                  <a:cubicBezTo>
                    <a:pt x="959851" y="535988"/>
                    <a:pt x="2000799" y="969821"/>
                    <a:pt x="3192470" y="1301380"/>
                  </a:cubicBezTo>
                  <a:lnTo>
                    <a:pt x="3440019" y="1366557"/>
                  </a:lnTo>
                  <a:lnTo>
                    <a:pt x="0" y="903682"/>
                  </a:lnTo>
                  <a:lnTo>
                    <a:pt x="0" y="643579"/>
                  </a:lnTo>
                  <a:close/>
                </a:path>
              </a:pathLst>
            </a:custGeom>
            <a:gradFill flip="none" rotWithShape="1">
              <a:gsLst>
                <a:gs pos="87000">
                  <a:schemeClr val="accent1"/>
                </a:gs>
                <a:gs pos="0">
                  <a:schemeClr val="accent2">
                    <a:lumMod val="58000"/>
                    <a:lumOff val="4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552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1978" tIns="55988" rIns="111978" bIns="55988" rtlCol="0" anchor="ctr">
              <a:noAutofit/>
            </a:bodyPr>
            <a:lstStyle/>
            <a:p>
              <a:pPr algn="ctr"/>
              <a:endParaRPr lang="zh-CN" altLang="en-US" sz="2205" dirty="0"/>
            </a:p>
          </p:txBody>
        </p:sp>
        <p:sp>
          <p:nvSpPr>
            <p:cNvPr id="11" name="任意多边形: 形状 10"/>
            <p:cNvSpPr/>
            <p:nvPr/>
          </p:nvSpPr>
          <p:spPr>
            <a:xfrm rot="20929187">
              <a:off x="-38391" y="6080250"/>
              <a:ext cx="2200002" cy="1000529"/>
            </a:xfrm>
            <a:custGeom>
              <a:avLst/>
              <a:gdLst>
                <a:gd name="connsiteX0" fmla="*/ 77968 w 2161240"/>
                <a:gd name="connsiteY0" fmla="*/ 0 h 1000529"/>
                <a:gd name="connsiteX1" fmla="*/ 391434 w 2161240"/>
                <a:gd name="connsiteY1" fmla="*/ 182654 h 1000529"/>
                <a:gd name="connsiteX2" fmla="*/ 1776824 w 2161240"/>
                <a:gd name="connsiteY2" fmla="*/ 848052 h 1000529"/>
                <a:gd name="connsiteX3" fmla="*/ 2161240 w 2161240"/>
                <a:gd name="connsiteY3" fmla="*/ 1000529 h 1000529"/>
                <a:gd name="connsiteX4" fmla="*/ 0 w 2161240"/>
                <a:gd name="connsiteY4" fmla="*/ 573368 h 1000529"/>
                <a:gd name="connsiteX5" fmla="*/ 15955 w 2161240"/>
                <a:gd name="connsiteY5" fmla="*/ 313759 h 1000529"/>
                <a:gd name="connsiteX0-1" fmla="*/ 116730 w 2200002"/>
                <a:gd name="connsiteY0-2" fmla="*/ 0 h 1000529"/>
                <a:gd name="connsiteX1-3" fmla="*/ 430196 w 2200002"/>
                <a:gd name="connsiteY1-4" fmla="*/ 182654 h 1000529"/>
                <a:gd name="connsiteX2-5" fmla="*/ 1815586 w 2200002"/>
                <a:gd name="connsiteY2-6" fmla="*/ 848052 h 1000529"/>
                <a:gd name="connsiteX3-7" fmla="*/ 2200002 w 2200002"/>
                <a:gd name="connsiteY3-8" fmla="*/ 1000529 h 1000529"/>
                <a:gd name="connsiteX4-9" fmla="*/ 0 w 2200002"/>
                <a:gd name="connsiteY4-10" fmla="*/ 572989 h 1000529"/>
                <a:gd name="connsiteX5-11" fmla="*/ 54717 w 2200002"/>
                <a:gd name="connsiteY5-12" fmla="*/ 313759 h 1000529"/>
                <a:gd name="connsiteX6" fmla="*/ 116730 w 2200002"/>
                <a:gd name="connsiteY6" fmla="*/ 0 h 10005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" y="connsiteY6"/>
                </a:cxn>
              </a:cxnLst>
              <a:rect l="l" t="t" r="r" b="b"/>
              <a:pathLst>
                <a:path w="2200002" h="1000529">
                  <a:moveTo>
                    <a:pt x="116730" y="0"/>
                  </a:moveTo>
                  <a:lnTo>
                    <a:pt x="430196" y="182654"/>
                  </a:lnTo>
                  <a:cubicBezTo>
                    <a:pt x="856807" y="419361"/>
                    <a:pt x="1319919" y="641763"/>
                    <a:pt x="1815586" y="848052"/>
                  </a:cubicBezTo>
                  <a:lnTo>
                    <a:pt x="2200002" y="1000529"/>
                  </a:lnTo>
                  <a:lnTo>
                    <a:pt x="0" y="572989"/>
                  </a:lnTo>
                  <a:lnTo>
                    <a:pt x="54717" y="313759"/>
                  </a:lnTo>
                  <a:lnTo>
                    <a:pt x="11673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556" t="8148" r="27655"/>
          <a:stretch>
            <a:fillRect/>
          </a:stretch>
        </p:blipFill>
        <p:spPr>
          <a:xfrm flipH="1">
            <a:off x="7331240" y="1353458"/>
            <a:ext cx="4206092" cy="550454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93937" y="1782025"/>
            <a:ext cx="2806513" cy="1725928"/>
            <a:chOff x="793937" y="1782025"/>
            <a:chExt cx="2806513" cy="1725928"/>
          </a:xfrm>
        </p:grpSpPr>
        <p:grpSp>
          <p:nvGrpSpPr>
            <p:cNvPr id="10" name="组合 9"/>
            <p:cNvGrpSpPr/>
            <p:nvPr/>
          </p:nvGrpSpPr>
          <p:grpSpPr>
            <a:xfrm>
              <a:off x="793937" y="1782025"/>
              <a:ext cx="2806513" cy="1725928"/>
              <a:chOff x="793937" y="1782025"/>
              <a:chExt cx="3064961" cy="1725928"/>
            </a:xfrm>
          </p:grpSpPr>
          <p:sp>
            <p:nvSpPr>
              <p:cNvPr id="8" name="矩形: 圆角"/>
              <p:cNvSpPr/>
              <p:nvPr>
                <p:custDataLst>
                  <p:tags r:id="rId7"/>
                </p:custDataLst>
              </p:nvPr>
            </p:nvSpPr>
            <p:spPr>
              <a:xfrm>
                <a:off x="793937" y="1782025"/>
                <a:ext cx="3064961" cy="1657350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矩形: 圆角"/>
              <p:cNvSpPr/>
              <p:nvPr>
                <p:custDataLst>
                  <p:tags r:id="rId8"/>
                </p:custDataLst>
              </p:nvPr>
            </p:nvSpPr>
            <p:spPr>
              <a:xfrm>
                <a:off x="793937" y="1850603"/>
                <a:ext cx="3064961" cy="1657350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991334" y="2174161"/>
              <a:ext cx="2384195" cy="1039995"/>
              <a:chOff x="991334" y="2174161"/>
              <a:chExt cx="2384195" cy="1039995"/>
            </a:xfrm>
          </p:grpSpPr>
          <p:sp>
            <p:nvSpPr>
              <p:cNvPr id="24" name="文本框"/>
              <p:cNvSpPr txBox="1"/>
              <p:nvPr/>
            </p:nvSpPr>
            <p:spPr>
              <a:xfrm>
                <a:off x="991334" y="2174161"/>
                <a:ext cx="1589636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>
                            <a:lumMod val="91000"/>
                          </a:schemeClr>
                        </a:gs>
                      </a:gsLst>
                      <a:lin ang="5400000" scaled="1"/>
                    </a:gradFill>
                    <a:uLnTx/>
                    <a:uFillTx/>
                    <a:latin typeface="+mj-ea"/>
                    <a:ea typeface="+mj-ea"/>
                  </a:rPr>
                  <a:t>关键词标题</a:t>
                </a:r>
              </a:p>
            </p:txBody>
          </p:sp>
          <p:sp>
            <p:nvSpPr>
              <p:cNvPr id="22" name="文本框"/>
              <p:cNvSpPr txBox="1"/>
              <p:nvPr/>
            </p:nvSpPr>
            <p:spPr>
              <a:xfrm flipH="1">
                <a:off x="1018857" y="2671956"/>
                <a:ext cx="2356672" cy="5422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在这里输入你的正文，阐述与关键词标题相关的具体内容</a:t>
                </a:r>
              </a:p>
            </p:txBody>
          </p:sp>
        </p:grpSp>
      </p:grpSp>
      <p:sp>
        <p:nvSpPr>
          <p:cNvPr id="40" name="文本框"/>
          <p:cNvSpPr txBox="1"/>
          <p:nvPr/>
        </p:nvSpPr>
        <p:spPr>
          <a:xfrm>
            <a:off x="996097" y="408798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rPr>
              <a:t>休假制度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057837" y="1782025"/>
            <a:ext cx="2806513" cy="1725928"/>
            <a:chOff x="793937" y="1782025"/>
            <a:chExt cx="2806513" cy="1725928"/>
          </a:xfrm>
        </p:grpSpPr>
        <p:grpSp>
          <p:nvGrpSpPr>
            <p:cNvPr id="7" name="组合 6"/>
            <p:cNvGrpSpPr/>
            <p:nvPr/>
          </p:nvGrpSpPr>
          <p:grpSpPr>
            <a:xfrm>
              <a:off x="793937" y="1782025"/>
              <a:ext cx="2806513" cy="1725928"/>
              <a:chOff x="793937" y="1782025"/>
              <a:chExt cx="3064961" cy="1725928"/>
            </a:xfrm>
          </p:grpSpPr>
          <p:sp>
            <p:nvSpPr>
              <p:cNvPr id="15" name="矩形: 圆角"/>
              <p:cNvSpPr/>
              <p:nvPr>
                <p:custDataLst>
                  <p:tags r:id="rId5"/>
                </p:custDataLst>
              </p:nvPr>
            </p:nvSpPr>
            <p:spPr>
              <a:xfrm>
                <a:off x="793937" y="1782025"/>
                <a:ext cx="3064961" cy="1657350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6" name="矩形: 圆角"/>
              <p:cNvSpPr/>
              <p:nvPr>
                <p:custDataLst>
                  <p:tags r:id="rId6"/>
                </p:custDataLst>
              </p:nvPr>
            </p:nvSpPr>
            <p:spPr>
              <a:xfrm>
                <a:off x="793937" y="1850603"/>
                <a:ext cx="3064961" cy="1657350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991334" y="2174161"/>
              <a:ext cx="2384195" cy="1039995"/>
              <a:chOff x="991334" y="2174161"/>
              <a:chExt cx="2384195" cy="1039995"/>
            </a:xfrm>
          </p:grpSpPr>
          <p:sp>
            <p:nvSpPr>
              <p:cNvPr id="12" name="文本框"/>
              <p:cNvSpPr txBox="1"/>
              <p:nvPr/>
            </p:nvSpPr>
            <p:spPr>
              <a:xfrm>
                <a:off x="991334" y="2174161"/>
                <a:ext cx="1589636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>
                            <a:lumMod val="91000"/>
                          </a:schemeClr>
                        </a:gs>
                      </a:gsLst>
                      <a:lin ang="5400000" scaled="1"/>
                    </a:gradFill>
                    <a:uLnTx/>
                    <a:uFillTx/>
                    <a:latin typeface="+mj-ea"/>
                    <a:ea typeface="+mj-ea"/>
                  </a:rPr>
                  <a:t>关键词标题</a:t>
                </a:r>
              </a:p>
            </p:txBody>
          </p:sp>
          <p:sp>
            <p:nvSpPr>
              <p:cNvPr id="14" name="文本框"/>
              <p:cNvSpPr txBox="1"/>
              <p:nvPr/>
            </p:nvSpPr>
            <p:spPr>
              <a:xfrm flipH="1">
                <a:off x="1018857" y="2671956"/>
                <a:ext cx="2356672" cy="5422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在这里输入你的正文，阐述与关键词标题相关的具体内容</a:t>
                </a: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03275" y="3922397"/>
            <a:ext cx="2806513" cy="1725928"/>
            <a:chOff x="793937" y="1782025"/>
            <a:chExt cx="2806513" cy="1725928"/>
          </a:xfrm>
        </p:grpSpPr>
        <p:grpSp>
          <p:nvGrpSpPr>
            <p:cNvPr id="18" name="组合 17"/>
            <p:cNvGrpSpPr/>
            <p:nvPr/>
          </p:nvGrpSpPr>
          <p:grpSpPr>
            <a:xfrm>
              <a:off x="793937" y="1782025"/>
              <a:ext cx="2806513" cy="1725928"/>
              <a:chOff x="793937" y="1782025"/>
              <a:chExt cx="3064961" cy="1725928"/>
            </a:xfrm>
          </p:grpSpPr>
          <p:sp>
            <p:nvSpPr>
              <p:cNvPr id="25" name="矩形: 圆角"/>
              <p:cNvSpPr/>
              <p:nvPr>
                <p:custDataLst>
                  <p:tags r:id="rId3"/>
                </p:custDataLst>
              </p:nvPr>
            </p:nvSpPr>
            <p:spPr>
              <a:xfrm>
                <a:off x="793937" y="1782025"/>
                <a:ext cx="3064961" cy="1657350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矩形: 圆角"/>
              <p:cNvSpPr/>
              <p:nvPr>
                <p:custDataLst>
                  <p:tags r:id="rId4"/>
                </p:custDataLst>
              </p:nvPr>
            </p:nvSpPr>
            <p:spPr>
              <a:xfrm>
                <a:off x="793937" y="1850603"/>
                <a:ext cx="3064961" cy="1657350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991334" y="2174161"/>
              <a:ext cx="2384195" cy="1039995"/>
              <a:chOff x="991334" y="2174161"/>
              <a:chExt cx="2384195" cy="1039995"/>
            </a:xfrm>
          </p:grpSpPr>
          <p:sp>
            <p:nvSpPr>
              <p:cNvPr id="21" name="文本框"/>
              <p:cNvSpPr txBox="1"/>
              <p:nvPr/>
            </p:nvSpPr>
            <p:spPr>
              <a:xfrm>
                <a:off x="991334" y="2174161"/>
                <a:ext cx="1589636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>
                            <a:lumMod val="91000"/>
                          </a:schemeClr>
                        </a:gs>
                      </a:gsLst>
                      <a:lin ang="5400000" scaled="1"/>
                    </a:gradFill>
                    <a:uLnTx/>
                    <a:uFillTx/>
                    <a:latin typeface="+mj-ea"/>
                    <a:ea typeface="+mj-ea"/>
                  </a:rPr>
                  <a:t>关键词标题</a:t>
                </a:r>
              </a:p>
            </p:txBody>
          </p:sp>
          <p:sp>
            <p:nvSpPr>
              <p:cNvPr id="23" name="文本框"/>
              <p:cNvSpPr txBox="1"/>
              <p:nvPr/>
            </p:nvSpPr>
            <p:spPr>
              <a:xfrm flipH="1">
                <a:off x="1018857" y="2671956"/>
                <a:ext cx="2356672" cy="5422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在这里输入你的正文，阐述与关键词标题相关的具体内容</a:t>
                </a: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067175" y="3922397"/>
            <a:ext cx="2806513" cy="1725928"/>
            <a:chOff x="793937" y="1782025"/>
            <a:chExt cx="2806513" cy="1725928"/>
          </a:xfrm>
        </p:grpSpPr>
        <p:grpSp>
          <p:nvGrpSpPr>
            <p:cNvPr id="28" name="组合 27"/>
            <p:cNvGrpSpPr/>
            <p:nvPr/>
          </p:nvGrpSpPr>
          <p:grpSpPr>
            <a:xfrm>
              <a:off x="793937" y="1782025"/>
              <a:ext cx="2806513" cy="1725928"/>
              <a:chOff x="793937" y="1782025"/>
              <a:chExt cx="3064961" cy="1725928"/>
            </a:xfrm>
          </p:grpSpPr>
          <p:sp>
            <p:nvSpPr>
              <p:cNvPr id="32" name="矩形: 圆角"/>
              <p:cNvSpPr/>
              <p:nvPr>
                <p:custDataLst>
                  <p:tags r:id="rId1"/>
                </p:custDataLst>
              </p:nvPr>
            </p:nvSpPr>
            <p:spPr>
              <a:xfrm>
                <a:off x="793937" y="1782025"/>
                <a:ext cx="3064961" cy="1657350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3" name="矩形: 圆角"/>
              <p:cNvSpPr/>
              <p:nvPr>
                <p:custDataLst>
                  <p:tags r:id="rId2"/>
                </p:custDataLst>
              </p:nvPr>
            </p:nvSpPr>
            <p:spPr>
              <a:xfrm>
                <a:off x="793937" y="1850603"/>
                <a:ext cx="3064961" cy="1657350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991334" y="2174161"/>
              <a:ext cx="2384195" cy="1039995"/>
              <a:chOff x="991334" y="2174161"/>
              <a:chExt cx="2384195" cy="1039995"/>
            </a:xfrm>
          </p:grpSpPr>
          <p:sp>
            <p:nvSpPr>
              <p:cNvPr id="30" name="文本框"/>
              <p:cNvSpPr txBox="1"/>
              <p:nvPr/>
            </p:nvSpPr>
            <p:spPr>
              <a:xfrm>
                <a:off x="991334" y="2174161"/>
                <a:ext cx="1589636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>
                            <a:lumMod val="91000"/>
                          </a:schemeClr>
                        </a:gs>
                      </a:gsLst>
                      <a:lin ang="5400000" scaled="1"/>
                    </a:gradFill>
                    <a:uLnTx/>
                    <a:uFillTx/>
                    <a:latin typeface="+mj-ea"/>
                    <a:ea typeface="+mj-ea"/>
                  </a:rPr>
                  <a:t>关键词标题</a:t>
                </a:r>
              </a:p>
            </p:txBody>
          </p:sp>
          <p:sp>
            <p:nvSpPr>
              <p:cNvPr id="31" name="文本框"/>
              <p:cNvSpPr txBox="1"/>
              <p:nvPr/>
            </p:nvSpPr>
            <p:spPr>
              <a:xfrm flipH="1">
                <a:off x="1018857" y="2671956"/>
                <a:ext cx="2356672" cy="5422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在这里输入你的正文，阐述与关键词标题相关的具体内容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 flipH="1">
            <a:off x="8764681" y="5731544"/>
            <a:ext cx="3466057" cy="1366557"/>
            <a:chOff x="-36105" y="5726916"/>
            <a:chExt cx="3466057" cy="1366557"/>
          </a:xfrm>
        </p:grpSpPr>
        <p:sp>
          <p:nvSpPr>
            <p:cNvPr id="3" name="任意多边形: 形状 2"/>
            <p:cNvSpPr/>
            <p:nvPr/>
          </p:nvSpPr>
          <p:spPr>
            <a:xfrm rot="21140193">
              <a:off x="-10067" y="5726916"/>
              <a:ext cx="3440019" cy="1366557"/>
            </a:xfrm>
            <a:custGeom>
              <a:avLst/>
              <a:gdLst>
                <a:gd name="connsiteX0" fmla="*/ 86597 w 3440019"/>
                <a:gd name="connsiteY0" fmla="*/ 0 h 1366557"/>
                <a:gd name="connsiteX1" fmla="*/ 127728 w 3440019"/>
                <a:gd name="connsiteY1" fmla="*/ 26486 h 1366557"/>
                <a:gd name="connsiteX2" fmla="*/ 3192470 w 3440019"/>
                <a:gd name="connsiteY2" fmla="*/ 1301380 h 1366557"/>
                <a:gd name="connsiteX3" fmla="*/ 3440019 w 3440019"/>
                <a:gd name="connsiteY3" fmla="*/ 1366557 h 1366557"/>
                <a:gd name="connsiteX4" fmla="*/ 0 w 3440019"/>
                <a:gd name="connsiteY4" fmla="*/ 903682 h 1366557"/>
                <a:gd name="connsiteX5" fmla="*/ 0 w 3440019"/>
                <a:gd name="connsiteY5" fmla="*/ 643579 h 136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40019" h="1366557">
                  <a:moveTo>
                    <a:pt x="86597" y="0"/>
                  </a:moveTo>
                  <a:lnTo>
                    <a:pt x="127728" y="26486"/>
                  </a:lnTo>
                  <a:cubicBezTo>
                    <a:pt x="959851" y="535988"/>
                    <a:pt x="2000799" y="969821"/>
                    <a:pt x="3192470" y="1301380"/>
                  </a:cubicBezTo>
                  <a:lnTo>
                    <a:pt x="3440019" y="1366557"/>
                  </a:lnTo>
                  <a:lnTo>
                    <a:pt x="0" y="903682"/>
                  </a:lnTo>
                  <a:lnTo>
                    <a:pt x="0" y="643579"/>
                  </a:lnTo>
                  <a:close/>
                </a:path>
              </a:pathLst>
            </a:custGeom>
            <a:gradFill flip="none" rotWithShape="1">
              <a:gsLst>
                <a:gs pos="87000">
                  <a:schemeClr val="accent1"/>
                </a:gs>
                <a:gs pos="0">
                  <a:schemeClr val="accent2">
                    <a:lumMod val="58000"/>
                    <a:lumOff val="4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552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1978" tIns="55988" rIns="111978" bIns="55988" rtlCol="0" anchor="ctr">
              <a:noAutofit/>
            </a:bodyPr>
            <a:lstStyle/>
            <a:p>
              <a:pPr algn="ctr"/>
              <a:endParaRPr lang="zh-CN" altLang="en-US" sz="2205" dirty="0"/>
            </a:p>
          </p:txBody>
        </p:sp>
        <p:sp>
          <p:nvSpPr>
            <p:cNvPr id="4" name="任意多边形: 形状 3"/>
            <p:cNvSpPr/>
            <p:nvPr/>
          </p:nvSpPr>
          <p:spPr>
            <a:xfrm rot="20929187">
              <a:off x="-36105" y="6080027"/>
              <a:ext cx="2197695" cy="1000529"/>
            </a:xfrm>
            <a:custGeom>
              <a:avLst/>
              <a:gdLst>
                <a:gd name="connsiteX0" fmla="*/ 77968 w 2161240"/>
                <a:gd name="connsiteY0" fmla="*/ 0 h 1000529"/>
                <a:gd name="connsiteX1" fmla="*/ 391434 w 2161240"/>
                <a:gd name="connsiteY1" fmla="*/ 182654 h 1000529"/>
                <a:gd name="connsiteX2" fmla="*/ 1776824 w 2161240"/>
                <a:gd name="connsiteY2" fmla="*/ 848052 h 1000529"/>
                <a:gd name="connsiteX3" fmla="*/ 2161240 w 2161240"/>
                <a:gd name="connsiteY3" fmla="*/ 1000529 h 1000529"/>
                <a:gd name="connsiteX4" fmla="*/ 0 w 2161240"/>
                <a:gd name="connsiteY4" fmla="*/ 573368 h 1000529"/>
                <a:gd name="connsiteX5" fmla="*/ 15955 w 2161240"/>
                <a:gd name="connsiteY5" fmla="*/ 313759 h 1000529"/>
                <a:gd name="connsiteX0-1" fmla="*/ 129362 w 2212634"/>
                <a:gd name="connsiteY0-2" fmla="*/ 0 h 1000529"/>
                <a:gd name="connsiteX1-3" fmla="*/ 442828 w 2212634"/>
                <a:gd name="connsiteY1-4" fmla="*/ 182654 h 1000529"/>
                <a:gd name="connsiteX2-5" fmla="*/ 1828218 w 2212634"/>
                <a:gd name="connsiteY2-6" fmla="*/ 848052 h 1000529"/>
                <a:gd name="connsiteX3-7" fmla="*/ 2212634 w 2212634"/>
                <a:gd name="connsiteY3-8" fmla="*/ 1000529 h 1000529"/>
                <a:gd name="connsiteX4-9" fmla="*/ 0 w 2212634"/>
                <a:gd name="connsiteY4-10" fmla="*/ 563211 h 1000529"/>
                <a:gd name="connsiteX5-11" fmla="*/ 67349 w 2212634"/>
                <a:gd name="connsiteY5-12" fmla="*/ 313759 h 1000529"/>
                <a:gd name="connsiteX6" fmla="*/ 129362 w 2212634"/>
                <a:gd name="connsiteY6" fmla="*/ 0 h 1000529"/>
                <a:gd name="connsiteX0-13" fmla="*/ 114423 w 2197695"/>
                <a:gd name="connsiteY0-14" fmla="*/ 0 h 1000529"/>
                <a:gd name="connsiteX1-15" fmla="*/ 427889 w 2197695"/>
                <a:gd name="connsiteY1-16" fmla="*/ 182654 h 1000529"/>
                <a:gd name="connsiteX2-17" fmla="*/ 1813279 w 2197695"/>
                <a:gd name="connsiteY2-18" fmla="*/ 848052 h 1000529"/>
                <a:gd name="connsiteX3-19" fmla="*/ 2197695 w 2197695"/>
                <a:gd name="connsiteY3-20" fmla="*/ 1000529 h 1000529"/>
                <a:gd name="connsiteX4-21" fmla="*/ 0 w 2197695"/>
                <a:gd name="connsiteY4-22" fmla="*/ 561310 h 1000529"/>
                <a:gd name="connsiteX5-23" fmla="*/ 52410 w 2197695"/>
                <a:gd name="connsiteY5-24" fmla="*/ 313759 h 1000529"/>
                <a:gd name="connsiteX6-25" fmla="*/ 114423 w 2197695"/>
                <a:gd name="connsiteY6-26" fmla="*/ 0 h 10005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2197695" h="1000529">
                  <a:moveTo>
                    <a:pt x="114423" y="0"/>
                  </a:moveTo>
                  <a:lnTo>
                    <a:pt x="427889" y="182654"/>
                  </a:lnTo>
                  <a:cubicBezTo>
                    <a:pt x="854500" y="419361"/>
                    <a:pt x="1317612" y="641763"/>
                    <a:pt x="1813279" y="848052"/>
                  </a:cubicBezTo>
                  <a:lnTo>
                    <a:pt x="2197695" y="1000529"/>
                  </a:lnTo>
                  <a:lnTo>
                    <a:pt x="0" y="561310"/>
                  </a:lnTo>
                  <a:lnTo>
                    <a:pt x="52410" y="313759"/>
                  </a:lnTo>
                  <a:lnTo>
                    <a:pt x="114423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9620" y="1739842"/>
            <a:ext cx="4904545" cy="435864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文本框"/>
          <p:cNvSpPr txBox="1"/>
          <p:nvPr/>
        </p:nvSpPr>
        <p:spPr>
          <a:xfrm>
            <a:off x="996097" y="408798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rPr>
              <a:t>奖惩制度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803274" y="1739842"/>
            <a:ext cx="5292725" cy="4358646"/>
            <a:chOff x="803274" y="1638244"/>
            <a:chExt cx="5292725" cy="4358646"/>
          </a:xfrm>
        </p:grpSpPr>
        <p:grpSp>
          <p:nvGrpSpPr>
            <p:cNvPr id="3" name="组合 2"/>
            <p:cNvGrpSpPr/>
            <p:nvPr/>
          </p:nvGrpSpPr>
          <p:grpSpPr>
            <a:xfrm rot="5400000">
              <a:off x="1270314" y="1171204"/>
              <a:ext cx="4358646" cy="5292725"/>
              <a:chOff x="1504953" y="5012010"/>
              <a:chExt cx="9001125" cy="690652"/>
            </a:xfrm>
          </p:grpSpPr>
          <p:sp>
            <p:nvSpPr>
              <p:cNvPr id="4" name="矩形: 圆角"/>
              <p:cNvSpPr/>
              <p:nvPr>
                <p:custDataLst>
                  <p:tags r:id="rId7"/>
                </p:custDataLst>
              </p:nvPr>
            </p:nvSpPr>
            <p:spPr>
              <a:xfrm rot="5400000" flipH="1">
                <a:off x="5729786" y="926369"/>
                <a:ext cx="690651" cy="8861933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" name="矩形: 圆角"/>
              <p:cNvSpPr/>
              <p:nvPr>
                <p:custDataLst>
                  <p:tags r:id="rId8"/>
                </p:custDataLst>
              </p:nvPr>
            </p:nvSpPr>
            <p:spPr>
              <a:xfrm rot="16200000">
                <a:off x="5590594" y="926369"/>
                <a:ext cx="690651" cy="8861933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" name="矩形: 圆角"/>
              <p:cNvSpPr/>
              <p:nvPr>
                <p:custDataLst>
                  <p:tags r:id="rId9"/>
                </p:custDataLst>
              </p:nvPr>
            </p:nvSpPr>
            <p:spPr>
              <a:xfrm rot="16200000">
                <a:off x="5660191" y="926370"/>
                <a:ext cx="690651" cy="8861933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schemeClr val="accent1">
                    <a:lumMod val="40000"/>
                    <a:lumOff val="6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160404" y="4324982"/>
              <a:ext cx="4705467" cy="1181284"/>
              <a:chOff x="1160404" y="4447115"/>
              <a:chExt cx="4705467" cy="1181284"/>
            </a:xfrm>
          </p:grpSpPr>
          <p:sp>
            <p:nvSpPr>
              <p:cNvPr id="11" name="文本框"/>
              <p:cNvSpPr txBox="1"/>
              <p:nvPr/>
            </p:nvSpPr>
            <p:spPr>
              <a:xfrm>
                <a:off x="1160404" y="4447115"/>
                <a:ext cx="4705467" cy="57483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Font typeface="思源宋体 CN Light" panose="02020300000000000000" pitchFamily="18" charset="-122"/>
                  <a:buChar char="√"/>
                </a:pPr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</a:rPr>
                  <a:t>在这里输入你的正文，阐述与关键词标题相关的具体内容，若字数太多酌情先删减文案，再缩小字号</a:t>
                </a:r>
                <a:endParaRPr lang="en-US" altLang="zh-CN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</a:endParaRPr>
              </a:p>
            </p:txBody>
          </p:sp>
          <p:sp>
            <p:nvSpPr>
              <p:cNvPr id="12" name="文本框"/>
              <p:cNvSpPr txBox="1"/>
              <p:nvPr/>
            </p:nvSpPr>
            <p:spPr>
              <a:xfrm>
                <a:off x="1160404" y="5123902"/>
                <a:ext cx="4705467" cy="50449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Font typeface="思源宋体 CN Light" panose="02020300000000000000" pitchFamily="18" charset="-122"/>
                  <a:buChar char="√"/>
                </a:pPr>
                <a:r>
                  <a:rPr lang="zh-CN" alt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</a:rPr>
                  <a:t>在这里输入你的正文，阐述与关键词标题相关的具体内容，若字数太多酌情先删减文案，再缩小字号</a:t>
                </a:r>
                <a:endParaRPr lang="en-US" altLang="zh-CN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365247" y="2091933"/>
              <a:ext cx="4168772" cy="1887588"/>
              <a:chOff x="1266188" y="1926043"/>
              <a:chExt cx="4168772" cy="1887588"/>
            </a:xfrm>
          </p:grpSpPr>
          <p:grpSp>
            <p:nvGrpSpPr>
              <p:cNvPr id="8" name="组合 7"/>
              <p:cNvGrpSpPr/>
              <p:nvPr>
                <p:custDataLst>
                  <p:tags r:id="rId1"/>
                </p:custDataLst>
              </p:nvPr>
            </p:nvGrpSpPr>
            <p:grpSpPr>
              <a:xfrm>
                <a:off x="1266188" y="1926043"/>
                <a:ext cx="1887588" cy="1887588"/>
                <a:chOff x="1406992" y="2448693"/>
                <a:chExt cx="1887588" cy="1887588"/>
              </a:xfrm>
            </p:grpSpPr>
            <p:sp>
              <p:nvSpPr>
                <p:cNvPr id="9" name="椭圆"/>
                <p:cNvSpPr/>
                <p:nvPr/>
              </p:nvSpPr>
              <p:spPr>
                <a:xfrm>
                  <a:off x="1407008" y="2448710"/>
                  <a:ext cx="1887556" cy="1887556"/>
                </a:xfrm>
                <a:prstGeom prst="ellipse">
                  <a:avLst/>
                </a:prstGeom>
                <a:solidFill>
                  <a:schemeClr val="bg1"/>
                </a:solidFill>
                <a:ln w="17374" cap="rnd">
                  <a:solidFill>
                    <a:schemeClr val="accent2">
                      <a:alpha val="28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62545" tIns="31272" rIns="62545" bIns="31272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defRPr/>
                  </a:pPr>
                  <a:endParaRPr kumimoji="0" lang="zh-CN" altLang="en-US" sz="123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椭圆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1406992" y="2448693"/>
                  <a:ext cx="1887588" cy="188758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68300" sx="101000" sy="101000" algn="ctr" rotWithShape="0">
                    <a:schemeClr val="accent1">
                      <a:alpha val="1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sym typeface="+mn-lt"/>
                  </a:endParaRPr>
                </a:p>
              </p:txBody>
            </p:sp>
            <p:sp>
              <p:nvSpPr>
                <p:cNvPr id="14" name="文本框"/>
                <p:cNvSpPr txBox="1"/>
                <p:nvPr/>
              </p:nvSpPr>
              <p:spPr>
                <a:xfrm>
                  <a:off x="1947792" y="2958662"/>
                  <a:ext cx="805985" cy="469035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62545" tIns="31272" rIns="62545" bIns="31272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defRPr/>
                  </a:pPr>
                  <a:r>
                    <a:rPr lang="en-US" altLang="zh-CN" sz="2400" b="1" dirty="0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>
                              <a:lumMod val="91000"/>
                            </a:schemeClr>
                          </a:gs>
                        </a:gsLst>
                        <a:lin ang="5400000" scaled="1"/>
                      </a:gradFill>
                      <a:latin typeface="+mj-ea"/>
                      <a:ea typeface="+mj-ea"/>
                      <a:cs typeface="+mn-ea"/>
                      <a:sym typeface="+mn-lt"/>
                    </a:rPr>
                    <a:t>70</a:t>
                  </a:r>
                  <a:r>
                    <a:rPr kumimoji="0" lang="en-US" altLang="zh-CN" sz="2400" b="1" i="0" u="none" strike="noStrike" kern="120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>
                              <a:lumMod val="91000"/>
                            </a:schemeClr>
                          </a:gs>
                        </a:gsLst>
                        <a:lin ang="5400000" scaled="1"/>
                      </a:gradFill>
                      <a:effectLst/>
                      <a:uLnTx/>
                      <a:uFillTx/>
                      <a:latin typeface="+mj-ea"/>
                      <a:ea typeface="+mj-ea"/>
                      <a:cs typeface="+mn-ea"/>
                      <a:sym typeface="+mn-lt"/>
                    </a:rPr>
                    <a:t>%</a:t>
                  </a:r>
                </a:p>
              </p:txBody>
            </p:sp>
            <p:sp>
              <p:nvSpPr>
                <p:cNvPr id="15" name="弧形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1407017" y="2448710"/>
                  <a:ext cx="1887538" cy="1887558"/>
                </a:xfrm>
                <a:prstGeom prst="arc">
                  <a:avLst>
                    <a:gd name="adj1" fmla="val 2818826"/>
                    <a:gd name="adj2" fmla="val 20534954"/>
                  </a:avLst>
                </a:prstGeom>
                <a:ln w="173736" cap="rnd">
                  <a:gradFill>
                    <a:gsLst>
                      <a:gs pos="18000">
                        <a:schemeClr val="accent2">
                          <a:lumMod val="60000"/>
                          <a:lumOff val="40000"/>
                        </a:schemeClr>
                      </a:gs>
                      <a:gs pos="84000">
                        <a:schemeClr val="accent1"/>
                      </a:gs>
                    </a:gsLst>
                    <a:lin ang="5400000" scaled="1"/>
                  </a:gradFill>
                </a:ln>
                <a:effectLst>
                  <a:outerShdw blurRad="34747" dist="26060" dir="5400000" algn="t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62545" tIns="31272" rIns="62545" bIns="31272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defRPr/>
                  </a:pPr>
                  <a:endParaRPr kumimoji="0" lang="zh-CN" altLang="en-US" sz="123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文本框"/>
                <p:cNvSpPr txBox="1"/>
                <p:nvPr/>
              </p:nvSpPr>
              <p:spPr>
                <a:xfrm>
                  <a:off x="1710550" y="3480526"/>
                  <a:ext cx="1280474" cy="340154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62545" tIns="31272" rIns="62545" bIns="31272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b="0" i="0" u="none" strike="noStrike" kern="120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>
                              <a:lumMod val="91000"/>
                            </a:schemeClr>
                          </a:gs>
                        </a:gsLst>
                        <a:lin ang="5400000" scaled="1"/>
                      </a:gradFill>
                      <a:effectLst/>
                      <a:uLnTx/>
                      <a:uFillTx/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</p:grpSp>
          <p:grpSp>
            <p:nvGrpSpPr>
              <p:cNvPr id="17" name="组合 16"/>
              <p:cNvGrpSpPr/>
              <p:nvPr>
                <p:custDataLst>
                  <p:tags r:id="rId2"/>
                </p:custDataLst>
              </p:nvPr>
            </p:nvGrpSpPr>
            <p:grpSpPr>
              <a:xfrm>
                <a:off x="3547372" y="1926043"/>
                <a:ext cx="1887588" cy="1887588"/>
                <a:chOff x="1153527" y="2448693"/>
                <a:chExt cx="1887588" cy="1887588"/>
              </a:xfrm>
            </p:grpSpPr>
            <p:sp>
              <p:nvSpPr>
                <p:cNvPr id="19" name="椭圆"/>
                <p:cNvSpPr/>
                <p:nvPr/>
              </p:nvSpPr>
              <p:spPr>
                <a:xfrm>
                  <a:off x="1153543" y="2448710"/>
                  <a:ext cx="1887556" cy="1887556"/>
                </a:xfrm>
                <a:prstGeom prst="ellipse">
                  <a:avLst/>
                </a:prstGeom>
                <a:solidFill>
                  <a:schemeClr val="bg1"/>
                </a:solidFill>
                <a:ln w="17374" cap="rnd">
                  <a:solidFill>
                    <a:schemeClr val="accent2">
                      <a:alpha val="28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62545" tIns="31272" rIns="62545" bIns="31272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defRPr/>
                  </a:pPr>
                  <a:endParaRPr kumimoji="0" lang="zh-CN" altLang="en-US" sz="123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椭圆"/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1153527" y="2448693"/>
                  <a:ext cx="1887588" cy="188758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68300" sx="101000" sy="101000" algn="ctr" rotWithShape="0">
                    <a:schemeClr val="accent1">
                      <a:alpha val="1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sym typeface="+mn-lt"/>
                  </a:endParaRPr>
                </a:p>
              </p:txBody>
            </p:sp>
            <p:sp>
              <p:nvSpPr>
                <p:cNvPr id="21" name="文本框"/>
                <p:cNvSpPr txBox="1"/>
                <p:nvPr/>
              </p:nvSpPr>
              <p:spPr>
                <a:xfrm>
                  <a:off x="1694329" y="2958662"/>
                  <a:ext cx="805985" cy="469035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62545" tIns="31272" rIns="62545" bIns="31272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400" b="1" i="0" u="none" strike="noStrike" kern="120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>
                              <a:lumMod val="91000"/>
                            </a:schemeClr>
                          </a:gs>
                        </a:gsLst>
                        <a:lin ang="5400000" scaled="1"/>
                      </a:gradFill>
                      <a:effectLst/>
                      <a:uLnTx/>
                      <a:uFillTx/>
                      <a:latin typeface="+mj-ea"/>
                      <a:ea typeface="+mj-ea"/>
                      <a:cs typeface="+mn-ea"/>
                      <a:sym typeface="+mn-lt"/>
                    </a:rPr>
                    <a:t>30%</a:t>
                  </a:r>
                </a:p>
              </p:txBody>
            </p:sp>
            <p:sp>
              <p:nvSpPr>
                <p:cNvPr id="22" name="弧形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1153551" y="2448710"/>
                  <a:ext cx="1887538" cy="1887558"/>
                </a:xfrm>
                <a:prstGeom prst="arc">
                  <a:avLst>
                    <a:gd name="adj1" fmla="val 16624637"/>
                    <a:gd name="adj2" fmla="val 21308148"/>
                  </a:avLst>
                </a:prstGeom>
                <a:ln w="173736" cap="rnd">
                  <a:gradFill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74000">
                        <a:schemeClr val="accent1"/>
                      </a:gs>
                    </a:gsLst>
                    <a:lin ang="5400000" scaled="1"/>
                  </a:gradFill>
                </a:ln>
                <a:effectLst>
                  <a:outerShdw blurRad="34747" dist="26060" dir="5400000" algn="t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62545" tIns="31272" rIns="62545" bIns="31272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defRPr/>
                  </a:pPr>
                  <a:endParaRPr kumimoji="0" lang="zh-CN" altLang="en-US" sz="123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文本框"/>
                <p:cNvSpPr txBox="1"/>
                <p:nvPr/>
              </p:nvSpPr>
              <p:spPr>
                <a:xfrm>
                  <a:off x="1457085" y="3480526"/>
                  <a:ext cx="1280474" cy="340154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62545" tIns="31272" rIns="62545" bIns="31272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b="0" i="0" u="none" strike="noStrike" kern="120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>
                              <a:lumMod val="91000"/>
                            </a:schemeClr>
                          </a:gs>
                        </a:gsLst>
                        <a:lin ang="5400000" scaled="1"/>
                      </a:gradFill>
                      <a:effectLst/>
                      <a:uLnTx/>
                      <a:uFillTx/>
                      <a:latin typeface="+mj-ea"/>
                      <a:ea typeface="+mj-ea"/>
                      <a:cs typeface="+mn-ea"/>
                      <a:sym typeface="+mn-lt"/>
                    </a:rPr>
                    <a:t>关键词标题</a:t>
                  </a:r>
                </a:p>
              </p:txBody>
            </p:sp>
          </p:grp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本框"/>
          <p:cNvSpPr txBox="1"/>
          <p:nvPr/>
        </p:nvSpPr>
        <p:spPr>
          <a:xfrm>
            <a:off x="996097" y="408798"/>
            <a:ext cx="18405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薪酬福利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1">
                      <a:lumMod val="91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F771575-FB2D-F014-65D8-258F9E1936EF}"/>
              </a:ext>
            </a:extLst>
          </p:cNvPr>
          <p:cNvGrpSpPr/>
          <p:nvPr/>
        </p:nvGrpSpPr>
        <p:grpSpPr>
          <a:xfrm>
            <a:off x="813741" y="1690492"/>
            <a:ext cx="10564519" cy="4402333"/>
            <a:chOff x="813741" y="1690492"/>
            <a:chExt cx="10564519" cy="4402333"/>
          </a:xfrm>
        </p:grpSpPr>
        <p:grpSp>
          <p:nvGrpSpPr>
            <p:cNvPr id="33" name="组合 32"/>
            <p:cNvGrpSpPr/>
            <p:nvPr/>
          </p:nvGrpSpPr>
          <p:grpSpPr>
            <a:xfrm>
              <a:off x="2276808" y="1984443"/>
              <a:ext cx="7722376" cy="3700798"/>
              <a:chOff x="2283061" y="1984443"/>
              <a:chExt cx="7722376" cy="3700798"/>
            </a:xfrm>
          </p:grpSpPr>
          <p:sp>
            <p:nvSpPr>
              <p:cNvPr id="42" name="任意多边形: 形状"/>
              <p:cNvSpPr/>
              <p:nvPr/>
            </p:nvSpPr>
            <p:spPr>
              <a:xfrm>
                <a:off x="2283061" y="1984443"/>
                <a:ext cx="7722376" cy="3700798"/>
              </a:xfrm>
              <a:custGeom>
                <a:avLst/>
                <a:gdLst>
                  <a:gd name="connsiteX0" fmla="*/ 0 w 5078459"/>
                  <a:gd name="connsiteY0" fmla="*/ 0 h 2353442"/>
                  <a:gd name="connsiteX1" fmla="*/ 49672 w 5078459"/>
                  <a:gd name="connsiteY1" fmla="*/ 75854 h 2353442"/>
                  <a:gd name="connsiteX2" fmla="*/ 2546150 w 5078459"/>
                  <a:gd name="connsiteY2" fmla="*/ 1000756 h 2353442"/>
                  <a:gd name="connsiteX3" fmla="*/ 5042628 w 5078459"/>
                  <a:gd name="connsiteY3" fmla="*/ 75854 h 2353442"/>
                  <a:gd name="connsiteX4" fmla="*/ 5078459 w 5078459"/>
                  <a:gd name="connsiteY4" fmla="*/ 21136 h 2353442"/>
                  <a:gd name="connsiteX5" fmla="*/ 5078459 w 5078459"/>
                  <a:gd name="connsiteY5" fmla="*/ 2336889 h 2353442"/>
                  <a:gd name="connsiteX6" fmla="*/ 5042628 w 5078459"/>
                  <a:gd name="connsiteY6" fmla="*/ 2282171 h 2353442"/>
                  <a:gd name="connsiteX7" fmla="*/ 2546150 w 5078459"/>
                  <a:gd name="connsiteY7" fmla="*/ 1357269 h 2353442"/>
                  <a:gd name="connsiteX8" fmla="*/ 49672 w 5078459"/>
                  <a:gd name="connsiteY8" fmla="*/ 2282171 h 2353442"/>
                  <a:gd name="connsiteX9" fmla="*/ 3001 w 5078459"/>
                  <a:gd name="connsiteY9" fmla="*/ 2353442 h 2353442"/>
                  <a:gd name="connsiteX10" fmla="*/ 0 w 5078459"/>
                  <a:gd name="connsiteY10" fmla="*/ 2353442 h 2353442"/>
                  <a:gd name="connsiteX11" fmla="*/ 0 w 5078459"/>
                  <a:gd name="connsiteY11" fmla="*/ 0 h 2353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078459" h="2353442">
                    <a:moveTo>
                      <a:pt x="0" y="0"/>
                    </a:moveTo>
                    <a:lnTo>
                      <a:pt x="49672" y="75854"/>
                    </a:lnTo>
                    <a:cubicBezTo>
                      <a:pt x="460981" y="619380"/>
                      <a:pt x="1423882" y="1000756"/>
                      <a:pt x="2546150" y="1000756"/>
                    </a:cubicBezTo>
                    <a:cubicBezTo>
                      <a:pt x="3668419" y="1000756"/>
                      <a:pt x="4631320" y="619380"/>
                      <a:pt x="5042628" y="75854"/>
                    </a:cubicBezTo>
                    <a:lnTo>
                      <a:pt x="5078459" y="21136"/>
                    </a:lnTo>
                    <a:lnTo>
                      <a:pt x="5078459" y="2336889"/>
                    </a:lnTo>
                    <a:lnTo>
                      <a:pt x="5042628" y="2282171"/>
                    </a:lnTo>
                    <a:cubicBezTo>
                      <a:pt x="4631320" y="1738645"/>
                      <a:pt x="3668419" y="1357269"/>
                      <a:pt x="2546150" y="1357269"/>
                    </a:cubicBezTo>
                    <a:cubicBezTo>
                      <a:pt x="1423882" y="1357269"/>
                      <a:pt x="460981" y="1738645"/>
                      <a:pt x="49672" y="2282171"/>
                    </a:cubicBezTo>
                    <a:lnTo>
                      <a:pt x="3001" y="2353442"/>
                    </a:lnTo>
                    <a:lnTo>
                      <a:pt x="0" y="23534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gradFill>
                  <a:gsLst>
                    <a:gs pos="0">
                      <a:schemeClr val="accent2">
                        <a:alpha val="30000"/>
                      </a:schemeClr>
                    </a:gs>
                    <a:gs pos="100000">
                      <a:schemeClr val="accent2">
                        <a:alpha val="3000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4543823" y="2181902"/>
                <a:ext cx="3118266" cy="3118266"/>
                <a:chOff x="4543823" y="2181902"/>
                <a:chExt cx="3118266" cy="3118266"/>
              </a:xfrm>
            </p:grpSpPr>
            <p:sp>
              <p:nvSpPr>
                <p:cNvPr id="44" name="椭圆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4543823" y="2181902"/>
                  <a:ext cx="3118266" cy="3118266"/>
                </a:xfrm>
                <a:prstGeom prst="ellipse">
                  <a:avLst/>
                </a:prstGeom>
                <a:gradFill flip="none" rotWithShape="1">
                  <a:gsLst>
                    <a:gs pos="74000">
                      <a:schemeClr val="accent1"/>
                    </a:gs>
                    <a:gs pos="24000">
                      <a:schemeClr val="accent2">
                        <a:lumMod val="58000"/>
                        <a:lumOff val="42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15552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11978" tIns="55988" rIns="111978" bIns="55988" rtlCol="0" anchor="ctr">
                  <a:noAutofit/>
                </a:bodyPr>
                <a:lstStyle/>
                <a:p>
                  <a:pPr algn="ctr"/>
                  <a:endParaRPr lang="zh-CN" altLang="en-US" sz="60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grpSp>
              <p:nvGrpSpPr>
                <p:cNvPr id="19" name="组合 18"/>
                <p:cNvGrpSpPr/>
                <p:nvPr/>
              </p:nvGrpSpPr>
              <p:grpSpPr>
                <a:xfrm>
                  <a:off x="4775492" y="2413571"/>
                  <a:ext cx="2654928" cy="2654928"/>
                  <a:chOff x="4775492" y="2413571"/>
                  <a:chExt cx="2654928" cy="2654928"/>
                </a:xfrm>
              </p:grpSpPr>
              <p:sp>
                <p:nvSpPr>
                  <p:cNvPr id="45" name="椭圆"/>
                  <p:cNvSpPr/>
                  <p:nvPr>
                    <p:custDataLst>
                      <p:tags r:id="rId6"/>
                    </p:custDataLst>
                  </p:nvPr>
                </p:nvSpPr>
                <p:spPr>
                  <a:xfrm>
                    <a:off x="4775492" y="2413571"/>
                    <a:ext cx="2654928" cy="2654928"/>
                  </a:xfrm>
                  <a:prstGeom prst="ellipse">
                    <a:avLst/>
                  </a:prstGeom>
                  <a:solidFill>
                    <a:schemeClr val="bg1"/>
                  </a:solidFill>
                  <a:ln w="15552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ctr">
                    <a:noAutofit/>
                  </a:bodyPr>
                  <a:lstStyle/>
                  <a:p>
                    <a:pPr algn="ctr"/>
                    <a:endParaRPr lang="en-US" altLang="zh-CN" sz="2400" dirty="0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>
                              <a:lumMod val="91000"/>
                            </a:schemeClr>
                          </a:gs>
                        </a:gsLst>
                        <a:lin ang="5400000" scaled="1"/>
                      </a:gradFill>
                      <a:latin typeface="+mj-ea"/>
                      <a:ea typeface="+mj-ea"/>
                    </a:endParaRPr>
                  </a:p>
                  <a:p>
                    <a:pPr algn="ctr"/>
                    <a:endParaRPr lang="en-US" altLang="zh-CN" sz="2400" dirty="0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>
                              <a:lumMod val="91000"/>
                            </a:schemeClr>
                          </a:gs>
                        </a:gsLst>
                        <a:lin ang="5400000" scaled="1"/>
                      </a:gradFill>
                      <a:latin typeface="+mj-ea"/>
                      <a:ea typeface="+mj-ea"/>
                    </a:endParaRPr>
                  </a:p>
                  <a:p>
                    <a:pPr algn="ctr"/>
                    <a:endParaRPr lang="en-US" altLang="zh-CN" sz="2400" dirty="0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>
                              <a:lumMod val="91000"/>
                            </a:schemeClr>
                          </a:gs>
                        </a:gsLst>
                        <a:lin ang="5400000" scaled="1"/>
                      </a:gradFill>
                      <a:latin typeface="+mj-ea"/>
                      <a:ea typeface="+mj-ea"/>
                    </a:endParaRPr>
                  </a:p>
                  <a:p>
                    <a:pPr algn="ctr"/>
                    <a:r>
                      <a:rPr lang="zh-CN" altLang="en-US" sz="2400" dirty="0">
                        <a:gradFill>
                          <a:gsLst>
                            <a:gs pos="0">
                              <a:schemeClr val="accent2"/>
                            </a:gs>
                            <a:gs pos="100000">
                              <a:schemeClr val="accent1">
                                <a:lumMod val="91000"/>
                              </a:schemeClr>
                            </a:gs>
                          </a:gsLst>
                          <a:lin ang="5400000" scaled="1"/>
                        </a:gradFill>
                        <a:latin typeface="+mj-ea"/>
                        <a:ea typeface="+mj-ea"/>
                      </a:rPr>
                      <a:t>关键词标题</a:t>
                    </a:r>
                  </a:p>
                </p:txBody>
              </p:sp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5724372" y="2859780"/>
                    <a:ext cx="757168" cy="929722"/>
                    <a:chOff x="5638801" y="2859780"/>
                    <a:chExt cx="757168" cy="929722"/>
                  </a:xfrm>
                </p:grpSpPr>
                <p:sp>
                  <p:nvSpPr>
                    <p:cNvPr id="67" name="任意多边形: 形状"/>
                    <p:cNvSpPr/>
                    <p:nvPr/>
                  </p:nvSpPr>
                  <p:spPr bwMode="auto">
                    <a:xfrm>
                      <a:off x="5677834" y="2983763"/>
                      <a:ext cx="407992" cy="140934"/>
                    </a:xfrm>
                    <a:custGeom>
                      <a:avLst/>
                      <a:gdLst>
                        <a:gd name="T0" fmla="*/ 250888 w 250888"/>
                        <a:gd name="T1" fmla="*/ 0 h 86867"/>
                        <a:gd name="T2" fmla="*/ 233172 w 250888"/>
                        <a:gd name="T3" fmla="*/ 0 h 86867"/>
                        <a:gd name="T4" fmla="*/ 120586 w 250888"/>
                        <a:gd name="T5" fmla="*/ 0 h 86867"/>
                        <a:gd name="T6" fmla="*/ 0 w 250888"/>
                        <a:gd name="T7" fmla="*/ 86868 h 86867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250888" h="86867">
                          <a:moveTo>
                            <a:pt x="250888" y="0"/>
                          </a:moveTo>
                          <a:lnTo>
                            <a:pt x="233172" y="0"/>
                          </a:lnTo>
                          <a:lnTo>
                            <a:pt x="120586" y="0"/>
                          </a:lnTo>
                          <a:cubicBezTo>
                            <a:pt x="54293" y="0"/>
                            <a:pt x="0" y="43434"/>
                            <a:pt x="0" y="86868"/>
                          </a:cubicBezTo>
                        </a:path>
                      </a:pathLst>
                    </a:custGeom>
                    <a:noFill/>
                    <a:ln w="26518" cap="rnd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  <a:prstDash val="solid"/>
                      <a:miter lim="800000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106070" tIns="53035" rIns="106070" bIns="53035" anchor="ctr"/>
                    <a:lstStyle/>
                    <a:p>
                      <a:endParaRPr lang="zh-CN" altLang="en-US" sz="2090"/>
                    </a:p>
                  </p:txBody>
                </p:sp>
                <p:sp>
                  <p:nvSpPr>
                    <p:cNvPr id="68" name="任意多边形: 形状"/>
                    <p:cNvSpPr/>
                    <p:nvPr/>
                  </p:nvSpPr>
                  <p:spPr bwMode="auto">
                    <a:xfrm>
                      <a:off x="6354415" y="3060719"/>
                      <a:ext cx="9295" cy="210474"/>
                    </a:xfrm>
                    <a:custGeom>
                      <a:avLst/>
                      <a:gdLst>
                        <a:gd name="T0" fmla="*/ 0 w 5715"/>
                        <a:gd name="T1" fmla="*/ 129730 h 129730"/>
                        <a:gd name="T2" fmla="*/ 0 w 5715"/>
                        <a:gd name="T3" fmla="*/ 0 h 129730"/>
                        <a:gd name="T4" fmla="*/ 0 60000 65536"/>
                        <a:gd name="T5" fmla="*/ 0 60000 65536"/>
                      </a:gdLst>
                      <a:ahLst/>
                      <a:cxnLst>
                        <a:cxn ang="T4">
                          <a:pos x="T0" y="T1"/>
                        </a:cxn>
                        <a:cxn ang="T5">
                          <a:pos x="T2" y="T3"/>
                        </a:cxn>
                      </a:cxnLst>
                      <a:rect l="0" t="0" r="r" b="b"/>
                      <a:pathLst>
                        <a:path w="5715" h="129730">
                          <a:moveTo>
                            <a:pt x="0" y="12973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26518" cap="rnd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  <a:prstDash val="solid"/>
                      <a:miter lim="800000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106070" tIns="53035" rIns="106070" bIns="53035" anchor="ctr"/>
                    <a:lstStyle/>
                    <a:p>
                      <a:endParaRPr lang="zh-CN" altLang="en-US" sz="2090"/>
                    </a:p>
                  </p:txBody>
                </p:sp>
                <p:sp>
                  <p:nvSpPr>
                    <p:cNvPr id="69" name="任意多边形: 形状"/>
                    <p:cNvSpPr/>
                    <p:nvPr/>
                  </p:nvSpPr>
                  <p:spPr bwMode="auto">
                    <a:xfrm>
                      <a:off x="5775417" y="2864149"/>
                      <a:ext cx="407992" cy="139082"/>
                    </a:xfrm>
                    <a:custGeom>
                      <a:avLst/>
                      <a:gdLst>
                        <a:gd name="T0" fmla="*/ 250888 w 250888"/>
                        <a:gd name="T1" fmla="*/ 0 h 85725"/>
                        <a:gd name="T2" fmla="*/ 233172 w 250888"/>
                        <a:gd name="T3" fmla="*/ 0 h 85725"/>
                        <a:gd name="T4" fmla="*/ 120586 w 250888"/>
                        <a:gd name="T5" fmla="*/ 0 h 85725"/>
                        <a:gd name="T6" fmla="*/ 0 w 250888"/>
                        <a:gd name="T7" fmla="*/ 85725 h 85725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0" t="0" r="r" b="b"/>
                      <a:pathLst>
                        <a:path w="250888" h="85725">
                          <a:moveTo>
                            <a:pt x="250888" y="0"/>
                          </a:moveTo>
                          <a:lnTo>
                            <a:pt x="233172" y="0"/>
                          </a:lnTo>
                          <a:lnTo>
                            <a:pt x="120586" y="0"/>
                          </a:lnTo>
                          <a:cubicBezTo>
                            <a:pt x="54293" y="0"/>
                            <a:pt x="0" y="38291"/>
                            <a:pt x="0" y="85725"/>
                          </a:cubicBezTo>
                        </a:path>
                      </a:pathLst>
                    </a:custGeom>
                    <a:noFill/>
                    <a:ln w="26518" cap="rnd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  <a:prstDash val="solid"/>
                      <a:miter lim="800000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106070" tIns="53035" rIns="106070" bIns="53035" anchor="ctr"/>
                    <a:lstStyle/>
                    <a:p>
                      <a:endParaRPr lang="zh-CN" altLang="en-US" sz="2090"/>
                    </a:p>
                  </p:txBody>
                </p:sp>
                <p:sp>
                  <p:nvSpPr>
                    <p:cNvPr id="70" name="任意多边形: 形状"/>
                    <p:cNvSpPr/>
                    <p:nvPr/>
                  </p:nvSpPr>
                  <p:spPr bwMode="auto">
                    <a:xfrm>
                      <a:off x="5638801" y="3075555"/>
                      <a:ext cx="715614" cy="713947"/>
                    </a:xfrm>
                    <a:custGeom>
                      <a:avLst/>
                      <a:gdLst>
                        <a:gd name="T0" fmla="*/ 346901 w 440055"/>
                        <a:gd name="T1" fmla="*/ 0 h 440055"/>
                        <a:gd name="T2" fmla="*/ 93154 w 440055"/>
                        <a:gd name="T3" fmla="*/ 0 h 440055"/>
                        <a:gd name="T4" fmla="*/ 0 w 440055"/>
                        <a:gd name="T5" fmla="*/ 93154 h 440055"/>
                        <a:gd name="T6" fmla="*/ 0 w 440055"/>
                        <a:gd name="T7" fmla="*/ 346900 h 440055"/>
                        <a:gd name="T8" fmla="*/ 93154 w 440055"/>
                        <a:gd name="T9" fmla="*/ 440055 h 440055"/>
                        <a:gd name="T10" fmla="*/ 346901 w 440055"/>
                        <a:gd name="T11" fmla="*/ 440055 h 440055"/>
                        <a:gd name="T12" fmla="*/ 440055 w 440055"/>
                        <a:gd name="T13" fmla="*/ 346900 h 440055"/>
                        <a:gd name="T14" fmla="*/ 440055 w 440055"/>
                        <a:gd name="T15" fmla="*/ 93154 h 440055"/>
                        <a:gd name="T16" fmla="*/ 346901 w 440055"/>
                        <a:gd name="T17" fmla="*/ 0 h 440055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0" t="0" r="r" b="b"/>
                      <a:pathLst>
                        <a:path w="440055" h="440055">
                          <a:moveTo>
                            <a:pt x="346901" y="0"/>
                          </a:moveTo>
                          <a:lnTo>
                            <a:pt x="93154" y="0"/>
                          </a:lnTo>
                          <a:cubicBezTo>
                            <a:pt x="41719" y="0"/>
                            <a:pt x="0" y="41719"/>
                            <a:pt x="0" y="93154"/>
                          </a:cubicBezTo>
                          <a:lnTo>
                            <a:pt x="0" y="346900"/>
                          </a:lnTo>
                          <a:cubicBezTo>
                            <a:pt x="0" y="398335"/>
                            <a:pt x="41719" y="440055"/>
                            <a:pt x="93154" y="440055"/>
                          </a:cubicBezTo>
                          <a:lnTo>
                            <a:pt x="346901" y="440055"/>
                          </a:lnTo>
                          <a:cubicBezTo>
                            <a:pt x="398336" y="440055"/>
                            <a:pt x="440055" y="398335"/>
                            <a:pt x="440055" y="346900"/>
                          </a:cubicBezTo>
                          <a:lnTo>
                            <a:pt x="440055" y="93154"/>
                          </a:lnTo>
                          <a:cubicBezTo>
                            <a:pt x="440055" y="41719"/>
                            <a:pt x="398336" y="0"/>
                            <a:pt x="346901" y="0"/>
                          </a:cubicBezTo>
                          <a:close/>
                        </a:path>
                      </a:pathLst>
                    </a:custGeom>
                    <a:noFill/>
                    <a:ln w="26518" cap="rnd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  <a:prstDash val="solid"/>
                      <a:miter lim="800000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106070" tIns="53035" rIns="106070" bIns="53035" anchor="ctr"/>
                    <a:lstStyle/>
                    <a:p>
                      <a:endParaRPr lang="zh-CN" altLang="en-US" sz="2090"/>
                    </a:p>
                  </p:txBody>
                </p:sp>
                <p:sp>
                  <p:nvSpPr>
                    <p:cNvPr id="71" name="任意多边形: 形状"/>
                    <p:cNvSpPr/>
                    <p:nvPr/>
                  </p:nvSpPr>
                  <p:spPr bwMode="auto">
                    <a:xfrm>
                      <a:off x="6232003" y="2941375"/>
                      <a:ext cx="66383" cy="66229"/>
                    </a:xfrm>
                    <a:custGeom>
                      <a:avLst/>
                      <a:gdLst>
                        <a:gd name="T0" fmla="*/ 16410 w 40821"/>
                        <a:gd name="T1" fmla="*/ 408 h 40821"/>
                        <a:gd name="T2" fmla="*/ 40414 w 40821"/>
                        <a:gd name="T3" fmla="*/ 24411 h 40821"/>
                        <a:gd name="T4" fmla="*/ 24411 w 40821"/>
                        <a:gd name="T5" fmla="*/ 40413 h 40821"/>
                        <a:gd name="T6" fmla="*/ 409 w 40821"/>
                        <a:gd name="T7" fmla="*/ 16411 h 40821"/>
                        <a:gd name="T8" fmla="*/ 16410 w 40821"/>
                        <a:gd name="T9" fmla="*/ 408 h 4082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821" h="40821">
                          <a:moveTo>
                            <a:pt x="16410" y="408"/>
                          </a:moveTo>
                          <a:cubicBezTo>
                            <a:pt x="30698" y="-2449"/>
                            <a:pt x="43271" y="10124"/>
                            <a:pt x="40414" y="24411"/>
                          </a:cubicBezTo>
                          <a:cubicBezTo>
                            <a:pt x="38699" y="32412"/>
                            <a:pt x="32412" y="39271"/>
                            <a:pt x="24411" y="40413"/>
                          </a:cubicBezTo>
                          <a:cubicBezTo>
                            <a:pt x="10124" y="43271"/>
                            <a:pt x="-2449" y="30698"/>
                            <a:pt x="409" y="16411"/>
                          </a:cubicBezTo>
                          <a:cubicBezTo>
                            <a:pt x="1551" y="8409"/>
                            <a:pt x="8409" y="2123"/>
                            <a:pt x="16410" y="408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9050" cap="rnd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  <a:prstDash val="solid"/>
                      <a:round/>
                    </a:ln>
                    <a:effectLst/>
                  </p:spPr>
                  <p:txBody>
                    <a:bodyPr lIns="106070" tIns="53035" rIns="106070" bIns="53035" anchor="ctr"/>
                    <a:lstStyle/>
                    <a:p>
                      <a:endParaRPr lang="zh-CN" altLang="en-US" sz="2090"/>
                    </a:p>
                  </p:txBody>
                </p:sp>
                <p:sp>
                  <p:nvSpPr>
                    <p:cNvPr id="72" name="任意多边形: 形状"/>
                    <p:cNvSpPr/>
                    <p:nvPr/>
                  </p:nvSpPr>
                  <p:spPr bwMode="auto">
                    <a:xfrm>
                      <a:off x="6329586" y="2859780"/>
                      <a:ext cx="66383" cy="66229"/>
                    </a:xfrm>
                    <a:custGeom>
                      <a:avLst/>
                      <a:gdLst>
                        <a:gd name="T0" fmla="*/ 16410 w 40821"/>
                        <a:gd name="T1" fmla="*/ 408 h 40821"/>
                        <a:gd name="T2" fmla="*/ 40414 w 40821"/>
                        <a:gd name="T3" fmla="*/ 24411 h 40821"/>
                        <a:gd name="T4" fmla="*/ 24411 w 40821"/>
                        <a:gd name="T5" fmla="*/ 40413 h 40821"/>
                        <a:gd name="T6" fmla="*/ 409 w 40821"/>
                        <a:gd name="T7" fmla="*/ 16411 h 40821"/>
                        <a:gd name="T8" fmla="*/ 16410 w 40821"/>
                        <a:gd name="T9" fmla="*/ 408 h 4082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40821" h="40821">
                          <a:moveTo>
                            <a:pt x="16410" y="408"/>
                          </a:moveTo>
                          <a:cubicBezTo>
                            <a:pt x="30698" y="-2449"/>
                            <a:pt x="43271" y="10124"/>
                            <a:pt x="40414" y="24411"/>
                          </a:cubicBezTo>
                          <a:cubicBezTo>
                            <a:pt x="38699" y="32413"/>
                            <a:pt x="32412" y="39271"/>
                            <a:pt x="24411" y="40413"/>
                          </a:cubicBezTo>
                          <a:cubicBezTo>
                            <a:pt x="10124" y="43271"/>
                            <a:pt x="-2449" y="30698"/>
                            <a:pt x="409" y="16411"/>
                          </a:cubicBezTo>
                          <a:cubicBezTo>
                            <a:pt x="2123" y="8409"/>
                            <a:pt x="8409" y="2123"/>
                            <a:pt x="16410" y="408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9050" cap="rnd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  <a:prstDash val="solid"/>
                      <a:round/>
                    </a:ln>
                    <a:effectLst/>
                  </p:spPr>
                  <p:txBody>
                    <a:bodyPr lIns="106070" tIns="53035" rIns="106070" bIns="53035" anchor="ctr"/>
                    <a:lstStyle/>
                    <a:p>
                      <a:endParaRPr lang="zh-CN" altLang="en-US" sz="2090" dirty="0"/>
                    </a:p>
                  </p:txBody>
                </p:sp>
                <p:sp>
                  <p:nvSpPr>
                    <p:cNvPr id="77" name="任意多边形: 形状"/>
                    <p:cNvSpPr/>
                    <p:nvPr/>
                  </p:nvSpPr>
                  <p:spPr bwMode="auto">
                    <a:xfrm>
                      <a:off x="5797721" y="3280467"/>
                      <a:ext cx="214683" cy="9271"/>
                    </a:xfrm>
                    <a:custGeom>
                      <a:avLst/>
                      <a:gdLst>
                        <a:gd name="T0" fmla="*/ 0 w 132016"/>
                        <a:gd name="T1" fmla="*/ 0 h 5715"/>
                        <a:gd name="T2" fmla="*/ 132017 w 132016"/>
                        <a:gd name="T3" fmla="*/ 0 h 5715"/>
                        <a:gd name="T4" fmla="*/ 0 60000 65536"/>
                        <a:gd name="T5" fmla="*/ 0 60000 65536"/>
                      </a:gdLst>
                      <a:ahLst/>
                      <a:cxnLst>
                        <a:cxn ang="T4">
                          <a:pos x="T0" y="T1"/>
                        </a:cxn>
                        <a:cxn ang="T5">
                          <a:pos x="T2" y="T3"/>
                        </a:cxn>
                      </a:cxnLst>
                      <a:rect l="0" t="0" r="r" b="b"/>
                      <a:pathLst>
                        <a:path w="132016" h="5715">
                          <a:moveTo>
                            <a:pt x="0" y="0"/>
                          </a:moveTo>
                          <a:lnTo>
                            <a:pt x="132017" y="0"/>
                          </a:lnTo>
                        </a:path>
                      </a:pathLst>
                    </a:custGeom>
                    <a:noFill/>
                    <a:ln w="26518" cap="rnd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  <a:prstDash val="solid"/>
                      <a:miter lim="800000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106070" tIns="53035" rIns="106070" bIns="53035" anchor="ctr"/>
                    <a:lstStyle/>
                    <a:p>
                      <a:endParaRPr lang="zh-CN" altLang="en-US" sz="2090"/>
                    </a:p>
                  </p:txBody>
                </p:sp>
                <p:sp>
                  <p:nvSpPr>
                    <p:cNvPr id="85" name="任意多边形: 形状"/>
                    <p:cNvSpPr/>
                    <p:nvPr/>
                  </p:nvSpPr>
                  <p:spPr bwMode="auto">
                    <a:xfrm>
                      <a:off x="5797721" y="3432530"/>
                      <a:ext cx="335502" cy="9271"/>
                    </a:xfrm>
                    <a:custGeom>
                      <a:avLst/>
                      <a:gdLst>
                        <a:gd name="T0" fmla="*/ 0 w 206311"/>
                        <a:gd name="T1" fmla="*/ 0 h 5715"/>
                        <a:gd name="T2" fmla="*/ 206312 w 206311"/>
                        <a:gd name="T3" fmla="*/ 0 h 5715"/>
                        <a:gd name="T4" fmla="*/ 0 60000 65536"/>
                        <a:gd name="T5" fmla="*/ 0 60000 65536"/>
                      </a:gdLst>
                      <a:ahLst/>
                      <a:cxnLst>
                        <a:cxn ang="T4">
                          <a:pos x="T0" y="T1"/>
                        </a:cxn>
                        <a:cxn ang="T5">
                          <a:pos x="T2" y="T3"/>
                        </a:cxn>
                      </a:cxnLst>
                      <a:rect l="0" t="0" r="r" b="b"/>
                      <a:pathLst>
                        <a:path w="206311" h="5715">
                          <a:moveTo>
                            <a:pt x="0" y="0"/>
                          </a:moveTo>
                          <a:lnTo>
                            <a:pt x="206312" y="0"/>
                          </a:lnTo>
                        </a:path>
                      </a:pathLst>
                    </a:custGeom>
                    <a:noFill/>
                    <a:ln w="26518" cap="rnd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  <a:prstDash val="solid"/>
                      <a:miter lim="800000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106070" tIns="53035" rIns="106070" bIns="53035" anchor="ctr"/>
                    <a:lstStyle/>
                    <a:p>
                      <a:endParaRPr lang="zh-CN" altLang="en-US" sz="2090"/>
                    </a:p>
                  </p:txBody>
                </p:sp>
              </p:grpSp>
            </p:grpSp>
          </p:grp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35FF0B7-0CBD-848B-8FFC-1F89D13CEE49}"/>
                </a:ext>
              </a:extLst>
            </p:cNvPr>
            <p:cNvGrpSpPr/>
            <p:nvPr/>
          </p:nvGrpSpPr>
          <p:grpSpPr>
            <a:xfrm>
              <a:off x="813741" y="1690492"/>
              <a:ext cx="2078595" cy="4402333"/>
              <a:chOff x="9305918" y="1690492"/>
              <a:chExt cx="2078595" cy="4402333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C7CC1D69-EB43-B0F1-B9C6-EB90D17CD526}"/>
                  </a:ext>
                </a:extLst>
              </p:cNvPr>
              <p:cNvGrpSpPr/>
              <p:nvPr/>
            </p:nvGrpSpPr>
            <p:grpSpPr>
              <a:xfrm>
                <a:off x="9305918" y="1690492"/>
                <a:ext cx="2078595" cy="4402333"/>
                <a:chOff x="9305918" y="1690492"/>
                <a:chExt cx="2078595" cy="4402333"/>
              </a:xfrm>
            </p:grpSpPr>
            <p:sp>
              <p:nvSpPr>
                <p:cNvPr id="20" name="矩形: 圆角">
                  <a:extLst>
                    <a:ext uri="{FF2B5EF4-FFF2-40B4-BE49-F238E27FC236}">
                      <a16:creationId xmlns:a16="http://schemas.microsoft.com/office/drawing/2014/main" id="{EF900B64-D491-2AD2-F5B9-22843AC760ED}"/>
                    </a:ext>
                  </a:extLst>
                </p:cNvPr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9305918" y="1690492"/>
                  <a:ext cx="2078595" cy="4288701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74000">
                      <a:schemeClr val="accent1"/>
                    </a:gs>
                    <a:gs pos="24000">
                      <a:schemeClr val="accent2">
                        <a:lumMod val="58000"/>
                        <a:lumOff val="42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15552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11978" tIns="55988" rIns="111978" bIns="55988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60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5" name="矩形: 圆角">
                  <a:extLst>
                    <a:ext uri="{FF2B5EF4-FFF2-40B4-BE49-F238E27FC236}">
                      <a16:creationId xmlns:a16="http://schemas.microsoft.com/office/drawing/2014/main" id="{35A58C7F-EEE9-B6F9-1401-B2BE24499D20}"/>
                    </a:ext>
                  </a:extLst>
                </p:cNvPr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9305918" y="1804124"/>
                  <a:ext cx="2078595" cy="428870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schemeClr val="accent1">
                      <a:lumMod val="40000"/>
                      <a:lumOff val="60000"/>
                      <a:alpha val="23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9" name="组合">
                <a:extLst>
                  <a:ext uri="{FF2B5EF4-FFF2-40B4-BE49-F238E27FC236}">
                    <a16:creationId xmlns:a16="http://schemas.microsoft.com/office/drawing/2014/main" id="{B9A5981E-1613-1A71-A5C4-562B374AC228}"/>
                  </a:ext>
                </a:extLst>
              </p:cNvPr>
              <p:cNvGrpSpPr/>
              <p:nvPr/>
            </p:nvGrpSpPr>
            <p:grpSpPr>
              <a:xfrm>
                <a:off x="9604604" y="2393787"/>
                <a:ext cx="1481223" cy="2995742"/>
                <a:chOff x="1148217" y="2055283"/>
                <a:chExt cx="1481223" cy="2995742"/>
              </a:xfrm>
            </p:grpSpPr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6F96C070-0110-73C9-129A-25D619EF7947}"/>
                    </a:ext>
                  </a:extLst>
                </p:cNvPr>
                <p:cNvGrpSpPr/>
                <p:nvPr/>
              </p:nvGrpSpPr>
              <p:grpSpPr>
                <a:xfrm>
                  <a:off x="1382949" y="2055283"/>
                  <a:ext cx="1011758" cy="1011758"/>
                  <a:chOff x="1059208" y="2435475"/>
                  <a:chExt cx="1011758" cy="1011758"/>
                </a:xfrm>
              </p:grpSpPr>
              <p:sp>
                <p:nvSpPr>
                  <p:cNvPr id="17" name="矩形: 圆角+">
                    <a:extLst>
                      <a:ext uri="{FF2B5EF4-FFF2-40B4-BE49-F238E27FC236}">
                        <a16:creationId xmlns:a16="http://schemas.microsoft.com/office/drawing/2014/main" id="{8585C543-1022-DCC9-4E07-66A8A6E6BD3F}"/>
                      </a:ext>
                    </a:extLst>
                  </p:cNvPr>
                  <p:cNvSpPr/>
                  <p:nvPr/>
                </p:nvSpPr>
                <p:spPr>
                  <a:xfrm>
                    <a:off x="1059208" y="2435475"/>
                    <a:ext cx="1011758" cy="1011758"/>
                  </a:xfrm>
                  <a:prstGeom prst="flowChartConnector">
                    <a:avLst/>
                  </a:prstGeom>
                  <a:gradFill flip="none" rotWithShape="1">
                    <a:gsLst>
                      <a:gs pos="74000">
                        <a:schemeClr val="accent1">
                          <a:lumMod val="20000"/>
                          <a:lumOff val="80000"/>
                        </a:schemeClr>
                      </a:gs>
                      <a:gs pos="24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15552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ctr">
                    <a:noAutofit/>
                  </a:bodyPr>
                  <a:lstStyle/>
                  <a:p>
                    <a:pPr algn="ctr"/>
                    <a:endParaRPr lang="zh-CN" altLang="en-US" sz="2400" b="1" dirty="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18" name="矩形: 圆角">
                    <a:extLst>
                      <a:ext uri="{FF2B5EF4-FFF2-40B4-BE49-F238E27FC236}">
                        <a16:creationId xmlns:a16="http://schemas.microsoft.com/office/drawing/2014/main" id="{D0AB4DF9-C5CD-838B-51A1-7623A9CAF1B8}"/>
                      </a:ext>
                    </a:extLst>
                  </p:cNvPr>
                  <p:cNvSpPr/>
                  <p:nvPr/>
                </p:nvSpPr>
                <p:spPr>
                  <a:xfrm>
                    <a:off x="1154091" y="2530358"/>
                    <a:ext cx="821992" cy="821992"/>
                  </a:xfrm>
                  <a:prstGeom prst="flowChartConnector">
                    <a:avLst/>
                  </a:prstGeom>
                  <a:gradFill flip="none" rotWithShape="1">
                    <a:gsLst>
                      <a:gs pos="74000">
                        <a:schemeClr val="accent1"/>
                      </a:gs>
                      <a:gs pos="24000">
                        <a:schemeClr val="accent2">
                          <a:lumMod val="58000"/>
                          <a:lumOff val="42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15552">
                    <a:solidFill>
                      <a:schemeClr val="bg1"/>
                    </a:solidFill>
                  </a:ln>
                  <a:effectLst>
                    <a:outerShdw blurRad="419915" dist="46657" dir="16200000" rotWithShape="0">
                      <a:schemeClr val="accent1">
                        <a:lumMod val="75000"/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ctr">
                    <a:noAutofit/>
                  </a:bodyPr>
                  <a:lstStyle/>
                  <a:p>
                    <a:pPr algn="ctr"/>
                    <a:r>
                      <a:rPr lang="en-US" altLang="zh-CN" sz="2400" b="1" dirty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01</a:t>
                    </a:r>
                    <a:endParaRPr lang="zh-CN" altLang="en-US" sz="2400" b="1" dirty="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grpSp>
              <p:nvGrpSpPr>
                <p:cNvPr id="12" name="组合 11">
                  <a:extLst>
                    <a:ext uri="{FF2B5EF4-FFF2-40B4-BE49-F238E27FC236}">
                      <a16:creationId xmlns:a16="http://schemas.microsoft.com/office/drawing/2014/main" id="{7EEB3C20-6B2B-A60A-C8F8-421003B3B99C}"/>
                    </a:ext>
                  </a:extLst>
                </p:cNvPr>
                <p:cNvGrpSpPr/>
                <p:nvPr/>
              </p:nvGrpSpPr>
              <p:grpSpPr>
                <a:xfrm>
                  <a:off x="1148217" y="3318528"/>
                  <a:ext cx="1481223" cy="1732497"/>
                  <a:chOff x="1092652" y="3318528"/>
                  <a:chExt cx="1481223" cy="1732497"/>
                </a:xfrm>
              </p:grpSpPr>
              <p:sp>
                <p:nvSpPr>
                  <p:cNvPr id="13" name="矩形: 圆角 12">
                    <a:extLst>
                      <a:ext uri="{FF2B5EF4-FFF2-40B4-BE49-F238E27FC236}">
                        <a16:creationId xmlns:a16="http://schemas.microsoft.com/office/drawing/2014/main" id="{E24FA765-25A1-6BE5-9AFF-A035EC655881}"/>
                      </a:ext>
                    </a:extLst>
                  </p:cNvPr>
                  <p:cNvSpPr/>
                  <p:nvPr/>
                </p:nvSpPr>
                <p:spPr>
                  <a:xfrm>
                    <a:off x="1092652" y="3318528"/>
                    <a:ext cx="1481223" cy="33962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3175" cap="rnd">
                    <a:solidFill>
                      <a:schemeClr val="accent2"/>
                    </a:solidFill>
                    <a:headEnd type="none" w="lg" len="lg"/>
                    <a:tailEnd type="stealth" w="lg" len="lg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</a:rPr>
                      <a:t>关键词内容</a:t>
                    </a:r>
                  </a:p>
                </p:txBody>
              </p:sp>
              <p:sp>
                <p:nvSpPr>
                  <p:cNvPr id="14" name="矩形: 圆角 13">
                    <a:extLst>
                      <a:ext uri="{FF2B5EF4-FFF2-40B4-BE49-F238E27FC236}">
                        <a16:creationId xmlns:a16="http://schemas.microsoft.com/office/drawing/2014/main" id="{210069F1-1161-3303-CD78-CE913C3301D1}"/>
                      </a:ext>
                    </a:extLst>
                  </p:cNvPr>
                  <p:cNvSpPr/>
                  <p:nvPr/>
                </p:nvSpPr>
                <p:spPr>
                  <a:xfrm>
                    <a:off x="1092652" y="3782820"/>
                    <a:ext cx="1481223" cy="33962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3175" cap="rnd">
                    <a:solidFill>
                      <a:schemeClr val="accent2"/>
                    </a:solidFill>
                    <a:headEnd type="none" w="lg" len="lg"/>
                    <a:tailEnd type="stealth" w="lg" len="lg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</a:rPr>
                      <a:t>关键词内容</a:t>
                    </a:r>
                  </a:p>
                </p:txBody>
              </p:sp>
              <p:sp>
                <p:nvSpPr>
                  <p:cNvPr id="15" name="矩形: 圆角 14">
                    <a:extLst>
                      <a:ext uri="{FF2B5EF4-FFF2-40B4-BE49-F238E27FC236}">
                        <a16:creationId xmlns:a16="http://schemas.microsoft.com/office/drawing/2014/main" id="{8FD3EAFA-2295-416F-2A99-05609FCE7E3A}"/>
                      </a:ext>
                    </a:extLst>
                  </p:cNvPr>
                  <p:cNvSpPr/>
                  <p:nvPr/>
                </p:nvSpPr>
                <p:spPr>
                  <a:xfrm>
                    <a:off x="1092652" y="4247112"/>
                    <a:ext cx="1481223" cy="33962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3175" cap="rnd">
                    <a:solidFill>
                      <a:schemeClr val="accent2"/>
                    </a:solidFill>
                    <a:headEnd type="none" w="lg" len="lg"/>
                    <a:tailEnd type="stealth" w="lg" len="lg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</a:rPr>
                      <a:t>关键词内容</a:t>
                    </a:r>
                  </a:p>
                </p:txBody>
              </p:sp>
              <p:sp>
                <p:nvSpPr>
                  <p:cNvPr id="16" name="矩形: 圆角">
                    <a:extLst>
                      <a:ext uri="{FF2B5EF4-FFF2-40B4-BE49-F238E27FC236}">
                        <a16:creationId xmlns:a16="http://schemas.microsoft.com/office/drawing/2014/main" id="{D539885C-B503-E591-7A1A-EF6D9194692B}"/>
                      </a:ext>
                    </a:extLst>
                  </p:cNvPr>
                  <p:cNvSpPr/>
                  <p:nvPr/>
                </p:nvSpPr>
                <p:spPr>
                  <a:xfrm>
                    <a:off x="1092652" y="4711403"/>
                    <a:ext cx="1481223" cy="33962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3175" cap="rnd">
                    <a:solidFill>
                      <a:schemeClr val="accent2"/>
                    </a:solidFill>
                    <a:headEnd type="none" w="lg" len="lg"/>
                    <a:tailEnd type="stealth" w="lg" len="lg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</a:rPr>
                      <a:t>关键词内容</a:t>
                    </a:r>
                  </a:p>
                </p:txBody>
              </p:sp>
            </p:grpSp>
          </p:grpSp>
        </p:grpSp>
        <p:grpSp>
          <p:nvGrpSpPr>
            <p:cNvPr id="7" name="组合 6"/>
            <p:cNvGrpSpPr/>
            <p:nvPr/>
          </p:nvGrpSpPr>
          <p:grpSpPr>
            <a:xfrm>
              <a:off x="9299665" y="1690492"/>
              <a:ext cx="2078595" cy="4402333"/>
              <a:chOff x="9305918" y="1690492"/>
              <a:chExt cx="2078595" cy="4402333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9305918" y="1690492"/>
                <a:ext cx="2078595" cy="4402333"/>
                <a:chOff x="9305918" y="1690492"/>
                <a:chExt cx="2078595" cy="4402333"/>
              </a:xfrm>
            </p:grpSpPr>
            <p:sp>
              <p:nvSpPr>
                <p:cNvPr id="30" name="矩形: 圆角"/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9305918" y="1690492"/>
                  <a:ext cx="2078595" cy="4288701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74000">
                      <a:schemeClr val="accent1"/>
                    </a:gs>
                    <a:gs pos="24000">
                      <a:schemeClr val="accent2">
                        <a:lumMod val="58000"/>
                        <a:lumOff val="42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15552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11978" tIns="55988" rIns="111978" bIns="55988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60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矩形: 圆角"/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9305918" y="1804124"/>
                  <a:ext cx="2078595" cy="428870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schemeClr val="accent1">
                      <a:lumMod val="40000"/>
                      <a:lumOff val="60000"/>
                      <a:alpha val="23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1" name="组合"/>
              <p:cNvGrpSpPr/>
              <p:nvPr/>
            </p:nvGrpSpPr>
            <p:grpSpPr>
              <a:xfrm>
                <a:off x="9604604" y="2393787"/>
                <a:ext cx="1481223" cy="2995742"/>
                <a:chOff x="1148217" y="2055283"/>
                <a:chExt cx="1481223" cy="2995742"/>
              </a:xfrm>
            </p:grpSpPr>
            <p:grpSp>
              <p:nvGrpSpPr>
                <p:cNvPr id="22" name="组合 21"/>
                <p:cNvGrpSpPr/>
                <p:nvPr/>
              </p:nvGrpSpPr>
              <p:grpSpPr>
                <a:xfrm>
                  <a:off x="1382949" y="2055283"/>
                  <a:ext cx="1011758" cy="1011758"/>
                  <a:chOff x="1059208" y="2435475"/>
                  <a:chExt cx="1011758" cy="1011758"/>
                </a:xfrm>
              </p:grpSpPr>
              <p:sp>
                <p:nvSpPr>
                  <p:cNvPr id="28" name="矩形: 圆角+"/>
                  <p:cNvSpPr/>
                  <p:nvPr/>
                </p:nvSpPr>
                <p:spPr>
                  <a:xfrm>
                    <a:off x="1059208" y="2435475"/>
                    <a:ext cx="1011758" cy="1011758"/>
                  </a:xfrm>
                  <a:prstGeom prst="flowChartConnector">
                    <a:avLst/>
                  </a:prstGeom>
                  <a:gradFill flip="none" rotWithShape="1">
                    <a:gsLst>
                      <a:gs pos="74000">
                        <a:schemeClr val="accent1">
                          <a:lumMod val="20000"/>
                          <a:lumOff val="80000"/>
                        </a:schemeClr>
                      </a:gs>
                      <a:gs pos="24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15552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ctr">
                    <a:noAutofit/>
                  </a:bodyPr>
                  <a:lstStyle/>
                  <a:p>
                    <a:pPr algn="ctr"/>
                    <a:endParaRPr lang="zh-CN" altLang="en-US" sz="2400" b="1" dirty="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29" name="矩形: 圆角"/>
                  <p:cNvSpPr/>
                  <p:nvPr/>
                </p:nvSpPr>
                <p:spPr>
                  <a:xfrm>
                    <a:off x="1154091" y="2530358"/>
                    <a:ext cx="821992" cy="821992"/>
                  </a:xfrm>
                  <a:prstGeom prst="flowChartConnector">
                    <a:avLst/>
                  </a:prstGeom>
                  <a:gradFill flip="none" rotWithShape="1">
                    <a:gsLst>
                      <a:gs pos="74000">
                        <a:schemeClr val="accent1"/>
                      </a:gs>
                      <a:gs pos="24000">
                        <a:schemeClr val="accent2">
                          <a:lumMod val="58000"/>
                          <a:lumOff val="42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15552">
                    <a:solidFill>
                      <a:schemeClr val="bg1"/>
                    </a:solidFill>
                  </a:ln>
                  <a:effectLst>
                    <a:outerShdw blurRad="419915" dist="46657" dir="16200000" rotWithShape="0">
                      <a:schemeClr val="accent1">
                        <a:lumMod val="75000"/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ctr">
                    <a:noAutofit/>
                  </a:bodyPr>
                  <a:lstStyle/>
                  <a:p>
                    <a:pPr algn="ctr"/>
                    <a:r>
                      <a:rPr lang="en-US" altLang="zh-CN" sz="2400" b="1" dirty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02</a:t>
                    </a:r>
                    <a:endParaRPr lang="zh-CN" altLang="en-US" sz="2400" b="1" dirty="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148217" y="3318528"/>
                  <a:ext cx="1481223" cy="1732497"/>
                  <a:chOff x="1092652" y="3318528"/>
                  <a:chExt cx="1481223" cy="1732497"/>
                </a:xfrm>
              </p:grpSpPr>
              <p:sp>
                <p:nvSpPr>
                  <p:cNvPr id="24" name="矩形: 圆角 23"/>
                  <p:cNvSpPr/>
                  <p:nvPr/>
                </p:nvSpPr>
                <p:spPr>
                  <a:xfrm>
                    <a:off x="1092652" y="3318528"/>
                    <a:ext cx="1481223" cy="33962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3175" cap="rnd">
                    <a:solidFill>
                      <a:schemeClr val="accent2"/>
                    </a:solidFill>
                    <a:headEnd type="none" w="lg" len="lg"/>
                    <a:tailEnd type="stealth" w="lg" len="lg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</a:rPr>
                      <a:t>关键词内容</a:t>
                    </a:r>
                  </a:p>
                </p:txBody>
              </p:sp>
              <p:sp>
                <p:nvSpPr>
                  <p:cNvPr id="25" name="矩形: 圆角 24"/>
                  <p:cNvSpPr/>
                  <p:nvPr/>
                </p:nvSpPr>
                <p:spPr>
                  <a:xfrm>
                    <a:off x="1092652" y="3782820"/>
                    <a:ext cx="1481223" cy="33962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3175" cap="rnd">
                    <a:solidFill>
                      <a:schemeClr val="accent2"/>
                    </a:solidFill>
                    <a:headEnd type="none" w="lg" len="lg"/>
                    <a:tailEnd type="stealth" w="lg" len="lg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</a:rPr>
                      <a:t>关键词内容</a:t>
                    </a:r>
                  </a:p>
                </p:txBody>
              </p:sp>
              <p:sp>
                <p:nvSpPr>
                  <p:cNvPr id="26" name="矩形: 圆角 25"/>
                  <p:cNvSpPr/>
                  <p:nvPr/>
                </p:nvSpPr>
                <p:spPr>
                  <a:xfrm>
                    <a:off x="1092652" y="4247112"/>
                    <a:ext cx="1481223" cy="33962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3175" cap="rnd">
                    <a:solidFill>
                      <a:schemeClr val="accent2"/>
                    </a:solidFill>
                    <a:headEnd type="none" w="lg" len="lg"/>
                    <a:tailEnd type="stealth" w="lg" len="lg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</a:rPr>
                      <a:t>关键词内容</a:t>
                    </a:r>
                  </a:p>
                </p:txBody>
              </p:sp>
              <p:sp>
                <p:nvSpPr>
                  <p:cNvPr id="27" name="矩形: 圆角"/>
                  <p:cNvSpPr/>
                  <p:nvPr/>
                </p:nvSpPr>
                <p:spPr>
                  <a:xfrm>
                    <a:off x="1092652" y="4711403"/>
                    <a:ext cx="1481223" cy="33962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3175" cap="rnd">
                    <a:solidFill>
                      <a:schemeClr val="accent2"/>
                    </a:solidFill>
                    <a:headEnd type="none" w="lg" len="lg"/>
                    <a:tailEnd type="stealth" w="lg" len="lg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</a:rPr>
                      <a:t>关键词内容</a:t>
                    </a:r>
                  </a:p>
                </p:txBody>
              </p:sp>
            </p:grpSp>
          </p:grp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0" b="100000" l="794" r="100000">
                        <a14:foregroundMark x1="15690" y1="69989" x2="894" y2="84323"/>
                        <a14:foregroundMark x1="894" y1="84323" x2="894" y2="84323"/>
                        <a14:foregroundMark x1="65343" y1="10302" x2="70308" y2="5487"/>
                        <a14:foregroundMark x1="70308" y1="5487" x2="76365" y2="13550"/>
                        <a14:foregroundMark x1="99901" y1="87570" x2="52433" y2="99888"/>
                        <a14:foregroundMark x1="20457" y1="94625" x2="43297" y2="99888"/>
                        <a14:foregroundMark x1="20357" y1="94625" x2="8342" y2="99888"/>
                        <a14:foregroundMark x1="69613" y1="1232" x2="69613" y2="1232"/>
                        <a14:foregroundMark x1="70209" y1="1232" x2="70209" y2="1232"/>
                        <a14:foregroundMark x1="70209" y1="1232" x2="70209" y2="1232"/>
                        <a14:foregroundMark x1="70209" y1="1232" x2="70209" y2="1232"/>
                        <a14:foregroundMark x1="70209" y1="1232" x2="70209" y2="1232"/>
                        <a14:foregroundMark x1="69811" y1="560" x2="69811" y2="560"/>
                        <a14:foregroundMark x1="70407" y1="1680" x2="70804" y2="2016"/>
                        <a14:foregroundMark x1="70209" y1="1456" x2="71400" y2="4479"/>
                        <a14:foregroundMark x1="69811" y1="1008" x2="70209" y2="10750"/>
                        <a14:foregroundMark x1="70209" y1="784" x2="73088" y2="40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665259">
            <a:off x="4129433" y="1301555"/>
            <a:ext cx="9090955" cy="6414716"/>
          </a:xfrm>
          <a:custGeom>
            <a:avLst/>
            <a:gdLst>
              <a:gd name="connsiteX0" fmla="*/ 9090955 w 9090955"/>
              <a:gd name="connsiteY0" fmla="*/ 0 h 6414716"/>
              <a:gd name="connsiteX1" fmla="*/ 7302466 w 9090955"/>
              <a:gd name="connsiteY1" fmla="*/ 6414716 h 6414716"/>
              <a:gd name="connsiteX2" fmla="*/ 1 w 9090955"/>
              <a:gd name="connsiteY2" fmla="*/ 4378714 h 6414716"/>
              <a:gd name="connsiteX3" fmla="*/ 0 w 9090955"/>
              <a:gd name="connsiteY3" fmla="*/ 0 h 6414716"/>
              <a:gd name="connsiteX4" fmla="*/ 4312291 w 9090955"/>
              <a:gd name="connsiteY4" fmla="*/ 0 h 6414716"/>
              <a:gd name="connsiteX5" fmla="*/ 4333123 w 9090955"/>
              <a:gd name="connsiteY5" fmla="*/ 112019 h 6414716"/>
              <a:gd name="connsiteX6" fmla="*/ 5128583 w 9090955"/>
              <a:gd name="connsiteY6" fmla="*/ 0 h 6414716"/>
              <a:gd name="connsiteX7" fmla="*/ 5977138 w 9090955"/>
              <a:gd name="connsiteY7" fmla="*/ 0 h 6414716"/>
              <a:gd name="connsiteX8" fmla="*/ 6052076 w 9090955"/>
              <a:gd name="connsiteY8" fmla="*/ 70497 h 6414716"/>
              <a:gd name="connsiteX9" fmla="*/ 6260249 w 9090955"/>
              <a:gd name="connsiteY9" fmla="*/ 92281 h 6414716"/>
              <a:gd name="connsiteX10" fmla="*/ 6410575 w 9090955"/>
              <a:gd name="connsiteY10" fmla="*/ 2350 h 6414716"/>
              <a:gd name="connsiteX11" fmla="*/ 6409408 w 9090955"/>
              <a:gd name="connsiteY11" fmla="*/ 0 h 641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90955" h="6414716">
                <a:moveTo>
                  <a:pt x="9090955" y="0"/>
                </a:moveTo>
                <a:lnTo>
                  <a:pt x="7302466" y="6414716"/>
                </a:lnTo>
                <a:lnTo>
                  <a:pt x="1" y="4378714"/>
                </a:lnTo>
                <a:lnTo>
                  <a:pt x="0" y="0"/>
                </a:lnTo>
                <a:lnTo>
                  <a:pt x="4312291" y="0"/>
                </a:lnTo>
                <a:lnTo>
                  <a:pt x="4333123" y="112019"/>
                </a:lnTo>
                <a:lnTo>
                  <a:pt x="5128583" y="0"/>
                </a:lnTo>
                <a:lnTo>
                  <a:pt x="5977138" y="0"/>
                </a:lnTo>
                <a:lnTo>
                  <a:pt x="6052076" y="70497"/>
                </a:lnTo>
                <a:lnTo>
                  <a:pt x="6260249" y="92281"/>
                </a:lnTo>
                <a:lnTo>
                  <a:pt x="6410575" y="2350"/>
                </a:lnTo>
                <a:lnTo>
                  <a:pt x="6409408" y="0"/>
                </a:lnTo>
                <a:close/>
              </a:path>
            </a:pathLst>
          </a:custGeom>
        </p:spPr>
      </p:pic>
      <p:grpSp>
        <p:nvGrpSpPr>
          <p:cNvPr id="8" name="组合 7"/>
          <p:cNvGrpSpPr/>
          <p:nvPr/>
        </p:nvGrpSpPr>
        <p:grpSpPr>
          <a:xfrm>
            <a:off x="-266940" y="4639076"/>
            <a:ext cx="12428033" cy="3435069"/>
            <a:chOff x="-266940" y="4639076"/>
            <a:chExt cx="12428033" cy="3435069"/>
          </a:xfrm>
        </p:grpSpPr>
        <p:sp>
          <p:nvSpPr>
            <p:cNvPr id="23" name="任意多边形: 形状"/>
            <p:cNvSpPr/>
            <p:nvPr/>
          </p:nvSpPr>
          <p:spPr>
            <a:xfrm rot="714366">
              <a:off x="-266940" y="4639076"/>
              <a:ext cx="12428033" cy="3435069"/>
            </a:xfrm>
            <a:custGeom>
              <a:avLst/>
              <a:gdLst>
                <a:gd name="connsiteX0" fmla="*/ 0 w 12428033"/>
                <a:gd name="connsiteY0" fmla="*/ 1071620 h 3435069"/>
                <a:gd name="connsiteX1" fmla="*/ 434393 w 12428033"/>
                <a:gd name="connsiteY1" fmla="*/ 1242042 h 3435069"/>
                <a:gd name="connsiteX2" fmla="*/ 5071540 w 12428033"/>
                <a:gd name="connsiteY2" fmla="*/ 1893585 h 3435069"/>
                <a:gd name="connsiteX3" fmla="*/ 11998414 w 12428033"/>
                <a:gd name="connsiteY3" fmla="*/ 95099 h 3435069"/>
                <a:gd name="connsiteX4" fmla="*/ 12234108 w 12428033"/>
                <a:gd name="connsiteY4" fmla="*/ 0 h 3435069"/>
                <a:gd name="connsiteX5" fmla="*/ 12428033 w 12428033"/>
                <a:gd name="connsiteY5" fmla="*/ 919758 h 3435069"/>
                <a:gd name="connsiteX6" fmla="*/ 498320 w 12428033"/>
                <a:gd name="connsiteY6" fmla="*/ 3435069 h 3435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28033" h="3435069">
                  <a:moveTo>
                    <a:pt x="0" y="1071620"/>
                  </a:moveTo>
                  <a:lnTo>
                    <a:pt x="434393" y="1242042"/>
                  </a:lnTo>
                  <a:cubicBezTo>
                    <a:pt x="1570367" y="1657959"/>
                    <a:pt x="2723255" y="1876153"/>
                    <a:pt x="5071540" y="1893585"/>
                  </a:cubicBezTo>
                  <a:cubicBezTo>
                    <a:pt x="7126287" y="1908839"/>
                    <a:pt x="9718981" y="1005088"/>
                    <a:pt x="11998414" y="95099"/>
                  </a:cubicBezTo>
                  <a:lnTo>
                    <a:pt x="12234108" y="0"/>
                  </a:lnTo>
                  <a:lnTo>
                    <a:pt x="12428033" y="919758"/>
                  </a:lnTo>
                  <a:lnTo>
                    <a:pt x="498320" y="3435069"/>
                  </a:lnTo>
                  <a:close/>
                </a:path>
              </a:pathLst>
            </a:custGeom>
            <a:gradFill flip="none" rotWithShape="1">
              <a:gsLst>
                <a:gs pos="87000">
                  <a:schemeClr val="accent1"/>
                </a:gs>
                <a:gs pos="0">
                  <a:schemeClr val="accent2">
                    <a:lumMod val="58000"/>
                    <a:lumOff val="4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552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1978" tIns="55988" rIns="111978" bIns="55988" rtlCol="0" anchor="ctr">
              <a:noAutofit/>
            </a:bodyPr>
            <a:lstStyle/>
            <a:p>
              <a:pPr algn="ctr"/>
              <a:endParaRPr lang="zh-CN" altLang="en-US" sz="2205"/>
            </a:p>
          </p:txBody>
        </p:sp>
        <p:sp>
          <p:nvSpPr>
            <p:cNvPr id="18" name="任意多边形: 形状"/>
            <p:cNvSpPr/>
            <p:nvPr/>
          </p:nvSpPr>
          <p:spPr>
            <a:xfrm rot="675776">
              <a:off x="-140408" y="4801139"/>
              <a:ext cx="12300423" cy="3222060"/>
            </a:xfrm>
            <a:custGeom>
              <a:avLst/>
              <a:gdLst>
                <a:gd name="connsiteX0" fmla="*/ 0 w 12300423"/>
                <a:gd name="connsiteY0" fmla="*/ 1498581 h 3222060"/>
                <a:gd name="connsiteX1" fmla="*/ 270005 w 12300423"/>
                <a:gd name="connsiteY1" fmla="*/ 1590889 h 3222060"/>
                <a:gd name="connsiteX2" fmla="*/ 4478067 w 12300423"/>
                <a:gd name="connsiteY2" fmla="*/ 2095739 h 3222060"/>
                <a:gd name="connsiteX3" fmla="*/ 11646001 w 12300423"/>
                <a:gd name="connsiteY3" fmla="*/ 196082 h 3222060"/>
                <a:gd name="connsiteX4" fmla="*/ 12132976 w 12300423"/>
                <a:gd name="connsiteY4" fmla="*/ 0 h 3222060"/>
                <a:gd name="connsiteX5" fmla="*/ 12300423 w 12300423"/>
                <a:gd name="connsiteY5" fmla="*/ 840820 h 3222060"/>
                <a:gd name="connsiteX6" fmla="*/ 343226 w 12300423"/>
                <a:gd name="connsiteY6" fmla="*/ 3222060 h 3222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00423" h="3222060">
                  <a:moveTo>
                    <a:pt x="0" y="1498581"/>
                  </a:moveTo>
                  <a:lnTo>
                    <a:pt x="270005" y="1590889"/>
                  </a:lnTo>
                  <a:cubicBezTo>
                    <a:pt x="1283793" y="1911523"/>
                    <a:pt x="2423318" y="2080485"/>
                    <a:pt x="4478067" y="2095739"/>
                  </a:cubicBezTo>
                  <a:cubicBezTo>
                    <a:pt x="6532814" y="2110993"/>
                    <a:pt x="9282161" y="1138768"/>
                    <a:pt x="11646001" y="196082"/>
                  </a:cubicBezTo>
                  <a:lnTo>
                    <a:pt x="12132976" y="0"/>
                  </a:lnTo>
                  <a:lnTo>
                    <a:pt x="12300423" y="840820"/>
                  </a:lnTo>
                  <a:lnTo>
                    <a:pt x="343226" y="322206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文本框"/>
          <p:cNvSpPr txBox="1"/>
          <p:nvPr/>
        </p:nvSpPr>
        <p:spPr>
          <a:xfrm>
            <a:off x="781846" y="1808163"/>
            <a:ext cx="4231928" cy="101566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600" b="0"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感谢观看！</a:t>
            </a:r>
          </a:p>
        </p:txBody>
      </p:sp>
      <p:sp>
        <p:nvSpPr>
          <p:cNvPr id="3" name="文本框"/>
          <p:cNvSpPr txBox="1"/>
          <p:nvPr/>
        </p:nvSpPr>
        <p:spPr>
          <a:xfrm>
            <a:off x="803275" y="2909073"/>
            <a:ext cx="3698875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dist"/>
            <a:r>
              <a:rPr lang="en-US" altLang="zh-CN" sz="16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</a:rPr>
              <a:t>THANK YOU FOR WATCHING</a:t>
            </a:r>
          </a:p>
        </p:txBody>
      </p:sp>
      <p:sp>
        <p:nvSpPr>
          <p:cNvPr id="4" name="文本框"/>
          <p:cNvSpPr txBox="1"/>
          <p:nvPr/>
        </p:nvSpPr>
        <p:spPr>
          <a:xfrm>
            <a:off x="803274" y="3901326"/>
            <a:ext cx="195262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20</a:t>
            </a:r>
            <a:r>
              <a:rPr lang="en-US" altLang="zh-CN" sz="2400" dirty="0"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latin typeface="+mj-lt"/>
              </a:rPr>
              <a:t>X</a:t>
            </a:r>
            <a:r>
              <a:rPr lang="en-US" altLang="zh-CN" sz="2400" dirty="0"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X</a:t>
            </a:r>
            <a:r>
              <a:rPr lang="zh-CN" altLang="en-US" sz="2400" dirty="0"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年</a:t>
            </a:r>
            <a:r>
              <a:rPr lang="en-US" altLang="zh-CN" sz="2400" dirty="0"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XX</a:t>
            </a:r>
            <a:r>
              <a:rPr lang="zh-CN" altLang="en-US" sz="2400" dirty="0"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月</a:t>
            </a:r>
          </a:p>
        </p:txBody>
      </p:sp>
      <p:grpSp>
        <p:nvGrpSpPr>
          <p:cNvPr id="5" name="组合"/>
          <p:cNvGrpSpPr/>
          <p:nvPr/>
        </p:nvGrpSpPr>
        <p:grpSpPr>
          <a:xfrm flipV="1">
            <a:off x="385286" y="442596"/>
            <a:ext cx="420370" cy="114884"/>
            <a:chOff x="596900" y="409575"/>
            <a:chExt cx="1022350" cy="279400"/>
          </a:xfrm>
        </p:grpSpPr>
        <p:sp>
          <p:nvSpPr>
            <p:cNvPr id="6" name="椭圆 5"/>
            <p:cNvSpPr/>
            <p:nvPr/>
          </p:nvSpPr>
          <p:spPr>
            <a:xfrm>
              <a:off x="596900" y="409575"/>
              <a:ext cx="279400" cy="279400"/>
            </a:xfrm>
            <a:prstGeom prst="ellipse">
              <a:avLst/>
            </a:prstGeom>
            <a:solidFill>
              <a:schemeClr val="accent2"/>
            </a:solidFill>
            <a:ln w="15552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1978" tIns="55988" rIns="111978" bIns="55988" rtlCol="0" anchor="ctr">
              <a:noAutofit/>
            </a:bodyPr>
            <a:lstStyle/>
            <a:p>
              <a:pPr algn="ctr"/>
              <a:endParaRPr lang="zh-CN" altLang="en-US" sz="6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977900" y="409575"/>
              <a:ext cx="279400" cy="279400"/>
            </a:xfrm>
            <a:prstGeom prst="ellipse">
              <a:avLst/>
            </a:prstGeom>
            <a:solidFill>
              <a:schemeClr val="accent2">
                <a:alpha val="67000"/>
              </a:schemeClr>
            </a:solidFill>
            <a:ln w="15552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1978" tIns="55988" rIns="111978" bIns="55988" rtlCol="0" anchor="ctr">
              <a:noAutofit/>
            </a:bodyPr>
            <a:lstStyle/>
            <a:p>
              <a:pPr algn="ctr"/>
              <a:endParaRPr lang="zh-CN" altLang="en-US" sz="6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339850" y="409575"/>
              <a:ext cx="279400" cy="279400"/>
            </a:xfrm>
            <a:prstGeom prst="ellipse">
              <a:avLst/>
            </a:prstGeom>
            <a:solidFill>
              <a:schemeClr val="accent2">
                <a:alpha val="42000"/>
              </a:schemeClr>
            </a:solidFill>
            <a:ln w="15552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1978" tIns="55988" rIns="111978" bIns="55988" rtlCol="0" anchor="ctr">
              <a:noAutofit/>
            </a:bodyPr>
            <a:lstStyle/>
            <a:p>
              <a:pPr algn="ctr"/>
              <a:endParaRPr lang="zh-CN" altLang="en-US" sz="6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E9F85BE-F837-322D-47D7-22DB1DA540A8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845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808627" y="2185628"/>
            <a:ext cx="2574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P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界达人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"/>
          <p:cNvGrpSpPr/>
          <p:nvPr/>
        </p:nvGrpSpPr>
        <p:grpSpPr>
          <a:xfrm>
            <a:off x="480964" y="513966"/>
            <a:ext cx="4291437" cy="1107996"/>
            <a:chOff x="3950282" y="445876"/>
            <a:chExt cx="4291437" cy="1107996"/>
          </a:xfrm>
        </p:grpSpPr>
        <p:sp>
          <p:nvSpPr>
            <p:cNvPr id="56" name="文本框"/>
            <p:cNvSpPr txBox="1"/>
            <p:nvPr/>
          </p:nvSpPr>
          <p:spPr>
            <a:xfrm>
              <a:off x="3950282" y="445876"/>
              <a:ext cx="187743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目录</a:t>
              </a:r>
              <a:endParaRPr lang="en-US" sz="6600" dirty="0"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grpSp>
          <p:nvGrpSpPr>
            <p:cNvPr id="64" name="组合"/>
            <p:cNvGrpSpPr/>
            <p:nvPr/>
          </p:nvGrpSpPr>
          <p:grpSpPr>
            <a:xfrm>
              <a:off x="5916613" y="693956"/>
              <a:ext cx="2325106" cy="611836"/>
              <a:chOff x="6081500" y="688797"/>
              <a:chExt cx="2325106" cy="611836"/>
            </a:xfrm>
          </p:grpSpPr>
          <p:cxnSp>
            <p:nvCxnSpPr>
              <p:cNvPr id="58" name="直接连接符"/>
              <p:cNvCxnSpPr/>
              <p:nvPr/>
            </p:nvCxnSpPr>
            <p:spPr>
              <a:xfrm>
                <a:off x="6118012" y="1300633"/>
                <a:ext cx="1943100" cy="0"/>
              </a:xfrm>
              <a:prstGeom prst="line">
                <a:avLst/>
              </a:prstGeom>
              <a:ln w="28575" cap="rnd">
                <a:gradFill>
                  <a:gsLst>
                    <a:gs pos="200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文本框"/>
              <p:cNvSpPr txBox="1"/>
              <p:nvPr/>
            </p:nvSpPr>
            <p:spPr>
              <a:xfrm>
                <a:off x="6081500" y="688797"/>
                <a:ext cx="2325106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zh-CN" sz="32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>
                            <a:lumMod val="91000"/>
                          </a:schemeClr>
                        </a:gs>
                      </a:gsLst>
                      <a:lin ang="5400000" scaled="1"/>
                    </a:gradFill>
                  </a:rPr>
                  <a:t>CONTENT</a:t>
                </a:r>
                <a:endParaRPr lang="en-US" sz="32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C5DF2BC-ACA3-B8F1-7591-0D070FDC0341}"/>
              </a:ext>
            </a:extLst>
          </p:cNvPr>
          <p:cNvGrpSpPr/>
          <p:nvPr/>
        </p:nvGrpSpPr>
        <p:grpSpPr>
          <a:xfrm>
            <a:off x="1600986" y="1994535"/>
            <a:ext cx="1692617" cy="2701328"/>
            <a:chOff x="1600986" y="1994535"/>
            <a:chExt cx="1692617" cy="2701328"/>
          </a:xfrm>
        </p:grpSpPr>
        <p:grpSp>
          <p:nvGrpSpPr>
            <p:cNvPr id="68" name="组合 67"/>
            <p:cNvGrpSpPr/>
            <p:nvPr/>
          </p:nvGrpSpPr>
          <p:grpSpPr>
            <a:xfrm>
              <a:off x="1627432" y="3962239"/>
              <a:ext cx="1639724" cy="733624"/>
              <a:chOff x="1672597" y="3897063"/>
              <a:chExt cx="1639724" cy="733624"/>
            </a:xfrm>
          </p:grpSpPr>
          <p:sp>
            <p:nvSpPr>
              <p:cNvPr id="30" name="文本框"/>
              <p:cNvSpPr txBox="1"/>
              <p:nvPr/>
            </p:nvSpPr>
            <p:spPr>
              <a:xfrm>
                <a:off x="1672597" y="3897063"/>
                <a:ext cx="1639724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32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>
                            <a:lumMod val="91000"/>
                          </a:schemeClr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集团简介</a:t>
                </a:r>
              </a:p>
            </p:txBody>
          </p:sp>
          <p:sp>
            <p:nvSpPr>
              <p:cNvPr id="32" name="文本框"/>
              <p:cNvSpPr txBox="1"/>
              <p:nvPr/>
            </p:nvSpPr>
            <p:spPr>
              <a:xfrm>
                <a:off x="1672597" y="4446021"/>
                <a:ext cx="1634961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12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>
                            <a:lumMod val="91000"/>
                          </a:schemeClr>
                        </a:gs>
                      </a:gsLst>
                      <a:lin ang="5400000" scaled="1"/>
                    </a:gradFill>
                  </a:rPr>
                  <a:t>GROUP PROFILE</a:t>
                </a: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600986" y="1994535"/>
              <a:ext cx="1692617" cy="1692617"/>
              <a:chOff x="1780375" y="1929359"/>
              <a:chExt cx="1692617" cy="1692617"/>
            </a:xfrm>
          </p:grpSpPr>
          <p:sp>
            <p:nvSpPr>
              <p:cNvPr id="23" name="椭圆"/>
              <p:cNvSpPr/>
              <p:nvPr/>
            </p:nvSpPr>
            <p:spPr>
              <a:xfrm>
                <a:off x="1780375" y="1929359"/>
                <a:ext cx="1692617" cy="1692617"/>
              </a:xfrm>
              <a:prstGeom prst="ellipse">
                <a:avLst/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>
                <a:outerShdw blurRad="419915" dist="46657" dir="16200000" rotWithShape="0">
                  <a:schemeClr val="accent1">
                    <a:lumMod val="75000"/>
                    <a:alpha val="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28" name="图形"/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073638" y="2313503"/>
                <a:ext cx="1106090" cy="924328"/>
              </a:xfrm>
              <a:prstGeom prst="rect">
                <a:avLst/>
              </a:prstGeom>
            </p:spPr>
          </p:pic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48EAE37-A737-1542-5C9D-53ACEA957CEF}"/>
              </a:ext>
            </a:extLst>
          </p:cNvPr>
          <p:cNvGrpSpPr/>
          <p:nvPr/>
        </p:nvGrpSpPr>
        <p:grpSpPr>
          <a:xfrm>
            <a:off x="5100341" y="1994535"/>
            <a:ext cx="1692617" cy="2701328"/>
            <a:chOff x="5100342" y="1994535"/>
            <a:chExt cx="1692617" cy="270132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BC4583E-FF70-4956-4C58-6D4002A0061B}"/>
                </a:ext>
              </a:extLst>
            </p:cNvPr>
            <p:cNvGrpSpPr/>
            <p:nvPr/>
          </p:nvGrpSpPr>
          <p:grpSpPr>
            <a:xfrm>
              <a:off x="5126788" y="3962239"/>
              <a:ext cx="1639724" cy="733624"/>
              <a:chOff x="1672597" y="3897063"/>
              <a:chExt cx="1639724" cy="733624"/>
            </a:xfrm>
          </p:grpSpPr>
          <p:sp>
            <p:nvSpPr>
              <p:cNvPr id="14" name="文本框">
                <a:extLst>
                  <a:ext uri="{FF2B5EF4-FFF2-40B4-BE49-F238E27FC236}">
                    <a16:creationId xmlns:a16="http://schemas.microsoft.com/office/drawing/2014/main" id="{08029155-BC36-B50E-3096-CAD42A19097D}"/>
                  </a:ext>
                </a:extLst>
              </p:cNvPr>
              <p:cNvSpPr txBox="1"/>
              <p:nvPr/>
            </p:nvSpPr>
            <p:spPr>
              <a:xfrm>
                <a:off x="1672597" y="3897063"/>
                <a:ext cx="1639724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32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>
                            <a:lumMod val="91000"/>
                          </a:schemeClr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集团文化</a:t>
                </a:r>
              </a:p>
            </p:txBody>
          </p:sp>
          <p:sp>
            <p:nvSpPr>
              <p:cNvPr id="15" name="文本框">
                <a:extLst>
                  <a:ext uri="{FF2B5EF4-FFF2-40B4-BE49-F238E27FC236}">
                    <a16:creationId xmlns:a16="http://schemas.microsoft.com/office/drawing/2014/main" id="{52186401-4AEB-C746-0891-7E750C244EC0}"/>
                  </a:ext>
                </a:extLst>
              </p:cNvPr>
              <p:cNvSpPr txBox="1"/>
              <p:nvPr/>
            </p:nvSpPr>
            <p:spPr>
              <a:xfrm>
                <a:off x="1672597" y="4446021"/>
                <a:ext cx="1634961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12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>
                            <a:lumMod val="91000"/>
                          </a:schemeClr>
                        </a:gs>
                      </a:gsLst>
                      <a:lin ang="5400000" scaled="1"/>
                    </a:gradFill>
                  </a:rPr>
                  <a:t>GROUP CULTURE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1700642D-E96E-5FE7-7B57-ABDC4265ECA3}"/>
                </a:ext>
              </a:extLst>
            </p:cNvPr>
            <p:cNvGrpSpPr/>
            <p:nvPr/>
          </p:nvGrpSpPr>
          <p:grpSpPr>
            <a:xfrm>
              <a:off x="5100342" y="1994535"/>
              <a:ext cx="1692617" cy="1692617"/>
              <a:chOff x="5100342" y="1994535"/>
              <a:chExt cx="1692617" cy="1692617"/>
            </a:xfrm>
          </p:grpSpPr>
          <p:sp>
            <p:nvSpPr>
              <p:cNvPr id="12" name="椭圆">
                <a:extLst>
                  <a:ext uri="{FF2B5EF4-FFF2-40B4-BE49-F238E27FC236}">
                    <a16:creationId xmlns:a16="http://schemas.microsoft.com/office/drawing/2014/main" id="{9E0666F6-6CF3-6796-9D7D-8A326E700B82}"/>
                  </a:ext>
                </a:extLst>
              </p:cNvPr>
              <p:cNvSpPr/>
              <p:nvPr/>
            </p:nvSpPr>
            <p:spPr>
              <a:xfrm>
                <a:off x="5100342" y="1994535"/>
                <a:ext cx="1692617" cy="1692617"/>
              </a:xfrm>
              <a:prstGeom prst="ellipse">
                <a:avLst/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>
                <a:outerShdw blurRad="419915" dist="46657" dir="16200000" rotWithShape="0">
                  <a:schemeClr val="accent1">
                    <a:lumMod val="75000"/>
                    <a:alpha val="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41" name="图形"/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513272" y="2378679"/>
                <a:ext cx="866757" cy="924328"/>
              </a:xfrm>
              <a:prstGeom prst="rect">
                <a:avLst/>
              </a:prstGeom>
            </p:spPr>
          </p:pic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DCFD6E8-1D56-FB84-9849-1B0BFF32FAED}"/>
              </a:ext>
            </a:extLst>
          </p:cNvPr>
          <p:cNvGrpSpPr/>
          <p:nvPr/>
        </p:nvGrpSpPr>
        <p:grpSpPr>
          <a:xfrm>
            <a:off x="8599697" y="1994535"/>
            <a:ext cx="1692617" cy="2701328"/>
            <a:chOff x="8599697" y="1994535"/>
            <a:chExt cx="1692617" cy="270132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9F62B06-C4EF-93AF-73F4-55B21E5BEA77}"/>
                </a:ext>
              </a:extLst>
            </p:cNvPr>
            <p:cNvGrpSpPr/>
            <p:nvPr/>
          </p:nvGrpSpPr>
          <p:grpSpPr>
            <a:xfrm>
              <a:off x="8626143" y="3962239"/>
              <a:ext cx="1639724" cy="733624"/>
              <a:chOff x="1672597" y="3897063"/>
              <a:chExt cx="1639724" cy="733624"/>
            </a:xfrm>
          </p:grpSpPr>
          <p:sp>
            <p:nvSpPr>
              <p:cNvPr id="21" name="文本框">
                <a:extLst>
                  <a:ext uri="{FF2B5EF4-FFF2-40B4-BE49-F238E27FC236}">
                    <a16:creationId xmlns:a16="http://schemas.microsoft.com/office/drawing/2014/main" id="{4D9B2113-7756-0228-40CB-E8996262E2FE}"/>
                  </a:ext>
                </a:extLst>
              </p:cNvPr>
              <p:cNvSpPr txBox="1"/>
              <p:nvPr/>
            </p:nvSpPr>
            <p:spPr>
              <a:xfrm>
                <a:off x="1672597" y="3897063"/>
                <a:ext cx="1639724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32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>
                            <a:lumMod val="91000"/>
                          </a:schemeClr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集团制度</a:t>
                </a:r>
              </a:p>
            </p:txBody>
          </p:sp>
          <p:sp>
            <p:nvSpPr>
              <p:cNvPr id="22" name="文本框">
                <a:extLst>
                  <a:ext uri="{FF2B5EF4-FFF2-40B4-BE49-F238E27FC236}">
                    <a16:creationId xmlns:a16="http://schemas.microsoft.com/office/drawing/2014/main" id="{948510F5-AC56-8700-718F-BFDEDEE520C2}"/>
                  </a:ext>
                </a:extLst>
              </p:cNvPr>
              <p:cNvSpPr txBox="1"/>
              <p:nvPr/>
            </p:nvSpPr>
            <p:spPr>
              <a:xfrm>
                <a:off x="1672597" y="4446021"/>
                <a:ext cx="1634961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12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>
                            <a:lumMod val="91000"/>
                          </a:schemeClr>
                        </a:gs>
                      </a:gsLst>
                      <a:lin ang="5400000" scaled="1"/>
                    </a:gradFill>
                  </a:rPr>
                  <a:t>GROUP SYSTEM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F01F3E0-911C-09D2-9A72-21C5A00FEE1E}"/>
                </a:ext>
              </a:extLst>
            </p:cNvPr>
            <p:cNvGrpSpPr/>
            <p:nvPr/>
          </p:nvGrpSpPr>
          <p:grpSpPr>
            <a:xfrm>
              <a:off x="8599697" y="1994535"/>
              <a:ext cx="1692617" cy="1692617"/>
              <a:chOff x="8599697" y="1994535"/>
              <a:chExt cx="1692617" cy="1692617"/>
            </a:xfrm>
          </p:grpSpPr>
          <p:sp>
            <p:nvSpPr>
              <p:cNvPr id="19" name="椭圆">
                <a:extLst>
                  <a:ext uri="{FF2B5EF4-FFF2-40B4-BE49-F238E27FC236}">
                    <a16:creationId xmlns:a16="http://schemas.microsoft.com/office/drawing/2014/main" id="{AEABC9BF-90DA-FC6E-B643-3298FC998B8A}"/>
                  </a:ext>
                </a:extLst>
              </p:cNvPr>
              <p:cNvSpPr/>
              <p:nvPr/>
            </p:nvSpPr>
            <p:spPr>
              <a:xfrm>
                <a:off x="8599697" y="1994535"/>
                <a:ext cx="1692617" cy="1692617"/>
              </a:xfrm>
              <a:prstGeom prst="ellipse">
                <a:avLst/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>
                <a:outerShdw blurRad="419915" dist="46657" dir="16200000" rotWithShape="0">
                  <a:schemeClr val="accent1">
                    <a:lumMod val="75000"/>
                    <a:alpha val="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pic>
            <p:nvPicPr>
              <p:cNvPr id="24" name="图形"/>
              <p:cNvPicPr/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9004036" y="2378679"/>
                <a:ext cx="883938" cy="924328"/>
              </a:xfrm>
              <a:prstGeom prst="rect">
                <a:avLst/>
              </a:prstGeom>
            </p:spPr>
          </p:pic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A167990-927B-1E9A-0440-FC9D8B4B6AA8}"/>
              </a:ext>
            </a:extLst>
          </p:cNvPr>
          <p:cNvGrpSpPr/>
          <p:nvPr/>
        </p:nvGrpSpPr>
        <p:grpSpPr>
          <a:xfrm>
            <a:off x="-207593" y="5029221"/>
            <a:ext cx="12602793" cy="2322672"/>
            <a:chOff x="-207593" y="5029221"/>
            <a:chExt cx="12602793" cy="232267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33A14DED-EAE7-8B4D-7D26-4794C06D8C02}"/>
                </a:ext>
              </a:extLst>
            </p:cNvPr>
            <p:cNvGrpSpPr/>
            <p:nvPr/>
          </p:nvGrpSpPr>
          <p:grpSpPr>
            <a:xfrm>
              <a:off x="-207593" y="5471529"/>
              <a:ext cx="6923298" cy="1880364"/>
              <a:chOff x="-207593" y="5471529"/>
              <a:chExt cx="6923298" cy="1880364"/>
            </a:xfrm>
          </p:grpSpPr>
          <p:sp>
            <p:nvSpPr>
              <p:cNvPr id="42" name="任意多边形: 形状 41"/>
              <p:cNvSpPr/>
              <p:nvPr/>
            </p:nvSpPr>
            <p:spPr>
              <a:xfrm rot="745420">
                <a:off x="-207593" y="5471529"/>
                <a:ext cx="6923298" cy="1151569"/>
              </a:xfrm>
              <a:custGeom>
                <a:avLst/>
                <a:gdLst>
                  <a:gd name="connsiteX0" fmla="*/ 0 w 6923298"/>
                  <a:gd name="connsiteY0" fmla="*/ 0 h 1151569"/>
                  <a:gd name="connsiteX1" fmla="*/ 223697 w 6923298"/>
                  <a:gd name="connsiteY1" fmla="*/ 99177 h 1151569"/>
                  <a:gd name="connsiteX2" fmla="*/ 2760136 w 6923298"/>
                  <a:gd name="connsiteY2" fmla="*/ 654899 h 1151569"/>
                  <a:gd name="connsiteX3" fmla="*/ 6661303 w 6923298"/>
                  <a:gd name="connsiteY3" fmla="*/ 104528 h 1151569"/>
                  <a:gd name="connsiteX4" fmla="*/ 6923298 w 6923298"/>
                  <a:gd name="connsiteY4" fmla="*/ 30940 h 1151569"/>
                  <a:gd name="connsiteX5" fmla="*/ 6593662 w 6923298"/>
                  <a:gd name="connsiteY5" fmla="*/ 158374 h 1151569"/>
                  <a:gd name="connsiteX6" fmla="*/ 2598664 w 6923298"/>
                  <a:gd name="connsiteY6" fmla="*/ 1151464 h 1151569"/>
                  <a:gd name="connsiteX7" fmla="*/ 275420 w 6923298"/>
                  <a:gd name="connsiteY7" fmla="*/ 917673 h 1151569"/>
                  <a:gd name="connsiteX8" fmla="*/ 197226 w 6923298"/>
                  <a:gd name="connsiteY8" fmla="*/ 895275 h 1151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23298" h="1151569">
                    <a:moveTo>
                      <a:pt x="0" y="0"/>
                    </a:moveTo>
                    <a:lnTo>
                      <a:pt x="223697" y="99177"/>
                    </a:lnTo>
                    <a:cubicBezTo>
                      <a:pt x="828535" y="351521"/>
                      <a:pt x="1514381" y="521205"/>
                      <a:pt x="2760136" y="654899"/>
                    </a:cubicBezTo>
                    <a:cubicBezTo>
                      <a:pt x="3902078" y="777452"/>
                      <a:pt x="5342358" y="467747"/>
                      <a:pt x="6661303" y="104528"/>
                    </a:cubicBezTo>
                    <a:lnTo>
                      <a:pt x="6923298" y="30940"/>
                    </a:lnTo>
                    <a:lnTo>
                      <a:pt x="6593662" y="158374"/>
                    </a:lnTo>
                    <a:cubicBezTo>
                      <a:pt x="5244350" y="672936"/>
                      <a:pt x="3744044" y="1159809"/>
                      <a:pt x="2598664" y="1151464"/>
                    </a:cubicBezTo>
                    <a:cubicBezTo>
                      <a:pt x="1505346" y="1143497"/>
                      <a:pt x="838140" y="1065296"/>
                      <a:pt x="275420" y="917673"/>
                    </a:cubicBezTo>
                    <a:lnTo>
                      <a:pt x="197226" y="895275"/>
                    </a:lnTo>
                    <a:close/>
                  </a:path>
                </a:pathLst>
              </a:custGeom>
              <a:gradFill flip="none" rotWithShape="1">
                <a:gsLst>
                  <a:gs pos="87000">
                    <a:schemeClr val="accent1"/>
                  </a:gs>
                  <a:gs pos="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11978" tIns="55988" rIns="111978" bIns="55988" rtlCol="0" anchor="ctr">
                <a:noAutofit/>
              </a:bodyPr>
              <a:lstStyle/>
              <a:p>
                <a:pPr algn="ctr"/>
                <a:endParaRPr lang="zh-CN" altLang="en-US" sz="2205" dirty="0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49EB1DC9-722C-284E-D9B7-DDF503A5041E}"/>
                  </a:ext>
                </a:extLst>
              </p:cNvPr>
              <p:cNvSpPr/>
              <p:nvPr/>
            </p:nvSpPr>
            <p:spPr>
              <a:xfrm rot="528412">
                <a:off x="-163141" y="5723329"/>
                <a:ext cx="6827344" cy="1628564"/>
              </a:xfrm>
              <a:custGeom>
                <a:avLst/>
                <a:gdLst>
                  <a:gd name="connsiteX0" fmla="*/ 0 w 6827344"/>
                  <a:gd name="connsiteY0" fmla="*/ 11602 h 1628564"/>
                  <a:gd name="connsiteX1" fmla="*/ 127743 w 6827344"/>
                  <a:gd name="connsiteY1" fmla="*/ 68237 h 1628564"/>
                  <a:gd name="connsiteX2" fmla="*/ 2664182 w 6827344"/>
                  <a:gd name="connsiteY2" fmla="*/ 623959 h 1628564"/>
                  <a:gd name="connsiteX3" fmla="*/ 6565349 w 6827344"/>
                  <a:gd name="connsiteY3" fmla="*/ 73588 h 1628564"/>
                  <a:gd name="connsiteX4" fmla="*/ 6827344 w 6827344"/>
                  <a:gd name="connsiteY4" fmla="*/ 0 h 1628564"/>
                  <a:gd name="connsiteX5" fmla="*/ 6497708 w 6827344"/>
                  <a:gd name="connsiteY5" fmla="*/ 127434 h 1628564"/>
                  <a:gd name="connsiteX6" fmla="*/ 4643491 w 6827344"/>
                  <a:gd name="connsiteY6" fmla="*/ 904018 h 1628564"/>
                  <a:gd name="connsiteX7" fmla="*/ 4598351 w 6827344"/>
                  <a:gd name="connsiteY7" fmla="*/ 925575 h 1628564"/>
                  <a:gd name="connsiteX8" fmla="*/ 4386645 w 6827344"/>
                  <a:gd name="connsiteY8" fmla="*/ 987750 h 1628564"/>
                  <a:gd name="connsiteX9" fmla="*/ 250517 w 6827344"/>
                  <a:gd name="connsiteY9" fmla="*/ 1628564 h 162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27344" h="1628564">
                    <a:moveTo>
                      <a:pt x="0" y="11602"/>
                    </a:moveTo>
                    <a:lnTo>
                      <a:pt x="127743" y="68237"/>
                    </a:lnTo>
                    <a:cubicBezTo>
                      <a:pt x="732581" y="320580"/>
                      <a:pt x="1418427" y="490265"/>
                      <a:pt x="2664182" y="623959"/>
                    </a:cubicBezTo>
                    <a:cubicBezTo>
                      <a:pt x="3806124" y="746512"/>
                      <a:pt x="5246404" y="436807"/>
                      <a:pt x="6565349" y="73588"/>
                    </a:cubicBezTo>
                    <a:lnTo>
                      <a:pt x="6827344" y="0"/>
                    </a:lnTo>
                    <a:lnTo>
                      <a:pt x="6497708" y="127434"/>
                    </a:lnTo>
                    <a:cubicBezTo>
                      <a:pt x="6154414" y="263501"/>
                      <a:pt x="5337029" y="582371"/>
                      <a:pt x="4643491" y="904018"/>
                    </a:cubicBezTo>
                    <a:lnTo>
                      <a:pt x="4598351" y="925575"/>
                    </a:lnTo>
                    <a:lnTo>
                      <a:pt x="4386645" y="987750"/>
                    </a:lnTo>
                    <a:lnTo>
                      <a:pt x="250517" y="162856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10000"/>
                      <a:lumOff val="90000"/>
                    </a:schemeClr>
                  </a:gs>
                </a:gsLst>
                <a:lin ang="5400000" scaled="1"/>
              </a:gra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1377624D-5576-D500-227D-7AEE5C04EDC9}"/>
                </a:ext>
              </a:extLst>
            </p:cNvPr>
            <p:cNvGrpSpPr/>
            <p:nvPr/>
          </p:nvGrpSpPr>
          <p:grpSpPr>
            <a:xfrm flipH="1">
              <a:off x="5471902" y="5471529"/>
              <a:ext cx="6923298" cy="1880364"/>
              <a:chOff x="-207593" y="5471529"/>
              <a:chExt cx="6923298" cy="1880364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6C0F3BE5-963B-755E-4C47-93EAC61EE25E}"/>
                  </a:ext>
                </a:extLst>
              </p:cNvPr>
              <p:cNvSpPr/>
              <p:nvPr/>
            </p:nvSpPr>
            <p:spPr>
              <a:xfrm rot="745420">
                <a:off x="-207593" y="5471529"/>
                <a:ext cx="6923298" cy="1151569"/>
              </a:xfrm>
              <a:custGeom>
                <a:avLst/>
                <a:gdLst>
                  <a:gd name="connsiteX0" fmla="*/ 0 w 6923298"/>
                  <a:gd name="connsiteY0" fmla="*/ 0 h 1151569"/>
                  <a:gd name="connsiteX1" fmla="*/ 223697 w 6923298"/>
                  <a:gd name="connsiteY1" fmla="*/ 99177 h 1151569"/>
                  <a:gd name="connsiteX2" fmla="*/ 2760136 w 6923298"/>
                  <a:gd name="connsiteY2" fmla="*/ 654899 h 1151569"/>
                  <a:gd name="connsiteX3" fmla="*/ 6661303 w 6923298"/>
                  <a:gd name="connsiteY3" fmla="*/ 104528 h 1151569"/>
                  <a:gd name="connsiteX4" fmla="*/ 6923298 w 6923298"/>
                  <a:gd name="connsiteY4" fmla="*/ 30940 h 1151569"/>
                  <a:gd name="connsiteX5" fmla="*/ 6593662 w 6923298"/>
                  <a:gd name="connsiteY5" fmla="*/ 158374 h 1151569"/>
                  <a:gd name="connsiteX6" fmla="*/ 2598664 w 6923298"/>
                  <a:gd name="connsiteY6" fmla="*/ 1151464 h 1151569"/>
                  <a:gd name="connsiteX7" fmla="*/ 275420 w 6923298"/>
                  <a:gd name="connsiteY7" fmla="*/ 917673 h 1151569"/>
                  <a:gd name="connsiteX8" fmla="*/ 197226 w 6923298"/>
                  <a:gd name="connsiteY8" fmla="*/ 895275 h 1151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23298" h="1151569">
                    <a:moveTo>
                      <a:pt x="0" y="0"/>
                    </a:moveTo>
                    <a:lnTo>
                      <a:pt x="223697" y="99177"/>
                    </a:lnTo>
                    <a:cubicBezTo>
                      <a:pt x="828535" y="351521"/>
                      <a:pt x="1514381" y="521205"/>
                      <a:pt x="2760136" y="654899"/>
                    </a:cubicBezTo>
                    <a:cubicBezTo>
                      <a:pt x="3902078" y="777452"/>
                      <a:pt x="5342358" y="467747"/>
                      <a:pt x="6661303" y="104528"/>
                    </a:cubicBezTo>
                    <a:lnTo>
                      <a:pt x="6923298" y="30940"/>
                    </a:lnTo>
                    <a:lnTo>
                      <a:pt x="6593662" y="158374"/>
                    </a:lnTo>
                    <a:cubicBezTo>
                      <a:pt x="5244350" y="672936"/>
                      <a:pt x="3744044" y="1159809"/>
                      <a:pt x="2598664" y="1151464"/>
                    </a:cubicBezTo>
                    <a:cubicBezTo>
                      <a:pt x="1505346" y="1143497"/>
                      <a:pt x="838140" y="1065296"/>
                      <a:pt x="275420" y="917673"/>
                    </a:cubicBezTo>
                    <a:lnTo>
                      <a:pt x="197226" y="895275"/>
                    </a:lnTo>
                    <a:close/>
                  </a:path>
                </a:pathLst>
              </a:custGeom>
              <a:gradFill flip="none" rotWithShape="1">
                <a:gsLst>
                  <a:gs pos="87000">
                    <a:schemeClr val="accent1"/>
                  </a:gs>
                  <a:gs pos="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11978" tIns="55988" rIns="111978" bIns="55988" rtlCol="0" anchor="ctr">
                <a:noAutofit/>
              </a:bodyPr>
              <a:lstStyle/>
              <a:p>
                <a:pPr algn="ctr"/>
                <a:endParaRPr lang="zh-CN" altLang="en-US" sz="2205" dirty="0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20E952B2-46BC-75C2-B002-32CDA9A95393}"/>
                  </a:ext>
                </a:extLst>
              </p:cNvPr>
              <p:cNvSpPr/>
              <p:nvPr/>
            </p:nvSpPr>
            <p:spPr>
              <a:xfrm rot="528412">
                <a:off x="-163141" y="5723329"/>
                <a:ext cx="6827344" cy="1628564"/>
              </a:xfrm>
              <a:custGeom>
                <a:avLst/>
                <a:gdLst>
                  <a:gd name="connsiteX0" fmla="*/ 0 w 6827344"/>
                  <a:gd name="connsiteY0" fmla="*/ 11602 h 1628564"/>
                  <a:gd name="connsiteX1" fmla="*/ 127743 w 6827344"/>
                  <a:gd name="connsiteY1" fmla="*/ 68237 h 1628564"/>
                  <a:gd name="connsiteX2" fmla="*/ 2664182 w 6827344"/>
                  <a:gd name="connsiteY2" fmla="*/ 623959 h 1628564"/>
                  <a:gd name="connsiteX3" fmla="*/ 6565349 w 6827344"/>
                  <a:gd name="connsiteY3" fmla="*/ 73588 h 1628564"/>
                  <a:gd name="connsiteX4" fmla="*/ 6827344 w 6827344"/>
                  <a:gd name="connsiteY4" fmla="*/ 0 h 1628564"/>
                  <a:gd name="connsiteX5" fmla="*/ 6497708 w 6827344"/>
                  <a:gd name="connsiteY5" fmla="*/ 127434 h 1628564"/>
                  <a:gd name="connsiteX6" fmla="*/ 4643491 w 6827344"/>
                  <a:gd name="connsiteY6" fmla="*/ 904018 h 1628564"/>
                  <a:gd name="connsiteX7" fmla="*/ 4598351 w 6827344"/>
                  <a:gd name="connsiteY7" fmla="*/ 925575 h 1628564"/>
                  <a:gd name="connsiteX8" fmla="*/ 4386645 w 6827344"/>
                  <a:gd name="connsiteY8" fmla="*/ 987750 h 1628564"/>
                  <a:gd name="connsiteX9" fmla="*/ 250517 w 6827344"/>
                  <a:gd name="connsiteY9" fmla="*/ 1628564 h 162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27344" h="1628564">
                    <a:moveTo>
                      <a:pt x="0" y="11602"/>
                    </a:moveTo>
                    <a:lnTo>
                      <a:pt x="127743" y="68237"/>
                    </a:lnTo>
                    <a:cubicBezTo>
                      <a:pt x="732581" y="320580"/>
                      <a:pt x="1418427" y="490265"/>
                      <a:pt x="2664182" y="623959"/>
                    </a:cubicBezTo>
                    <a:cubicBezTo>
                      <a:pt x="3806124" y="746512"/>
                      <a:pt x="5246404" y="436807"/>
                      <a:pt x="6565349" y="73588"/>
                    </a:cubicBezTo>
                    <a:lnTo>
                      <a:pt x="6827344" y="0"/>
                    </a:lnTo>
                    <a:lnTo>
                      <a:pt x="6497708" y="127434"/>
                    </a:lnTo>
                    <a:cubicBezTo>
                      <a:pt x="6154414" y="263501"/>
                      <a:pt x="5337029" y="582371"/>
                      <a:pt x="4643491" y="904018"/>
                    </a:cubicBezTo>
                    <a:lnTo>
                      <a:pt x="4598351" y="925575"/>
                    </a:lnTo>
                    <a:lnTo>
                      <a:pt x="4386645" y="987750"/>
                    </a:lnTo>
                    <a:lnTo>
                      <a:pt x="250517" y="162856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10000"/>
                      <a:lumOff val="90000"/>
                    </a:schemeClr>
                  </a:gs>
                </a:gsLst>
                <a:lin ang="5400000" scaled="1"/>
              </a:gra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961" b="100000" l="0" r="100000">
                          <a14:foregroundMark x1="57404" y1="36078" x2="62212" y2="19216"/>
                          <a14:foregroundMark x1="62212" y1="19216" x2="68077" y2="47451"/>
                          <a14:foregroundMark x1="61538" y1="4314" x2="61538" y2="4314"/>
                          <a14:foregroundMark x1="62115" y1="4314" x2="62115" y2="4314"/>
                          <a14:foregroundMark x1="62115" y1="4314" x2="62115" y2="4314"/>
                          <a14:foregroundMark x1="62115" y1="4314" x2="62115" y2="4314"/>
                          <a14:foregroundMark x1="62115" y1="4314" x2="62115" y2="4314"/>
                          <a14:foregroundMark x1="61731" y1="1961" x2="61731" y2="1961"/>
                          <a14:foregroundMark x1="62308" y1="5882" x2="62692" y2="7059"/>
                          <a14:foregroundMark x1="62115" y1="5098" x2="63269" y2="15686"/>
                          <a14:foregroundMark x1="61731" y1="3529" x2="62115" y2="37647"/>
                          <a14:foregroundMark x1="62115" y1="2745" x2="64904" y2="1411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27541" y="5029221"/>
              <a:ext cx="9387255" cy="1830231"/>
            </a:xfrm>
            <a:custGeom>
              <a:avLst/>
              <a:gdLst>
                <a:gd name="connsiteX0" fmla="*/ 0 w 9387255"/>
                <a:gd name="connsiteY0" fmla="*/ 0 h 1830231"/>
                <a:gd name="connsiteX1" fmla="*/ 3761232 w 9387255"/>
                <a:gd name="connsiteY1" fmla="*/ 0 h 1830231"/>
                <a:gd name="connsiteX2" fmla="*/ 3782064 w 9387255"/>
                <a:gd name="connsiteY2" fmla="*/ 112019 h 1830231"/>
                <a:gd name="connsiteX3" fmla="*/ 4577524 w 9387255"/>
                <a:gd name="connsiteY3" fmla="*/ 0 h 1830231"/>
                <a:gd name="connsiteX4" fmla="*/ 5426079 w 9387255"/>
                <a:gd name="connsiteY4" fmla="*/ 0 h 1830231"/>
                <a:gd name="connsiteX5" fmla="*/ 5501017 w 9387255"/>
                <a:gd name="connsiteY5" fmla="*/ 70497 h 1830231"/>
                <a:gd name="connsiteX6" fmla="*/ 5709190 w 9387255"/>
                <a:gd name="connsiteY6" fmla="*/ 92281 h 1830231"/>
                <a:gd name="connsiteX7" fmla="*/ 5859516 w 9387255"/>
                <a:gd name="connsiteY7" fmla="*/ 2350 h 1830231"/>
                <a:gd name="connsiteX8" fmla="*/ 5858349 w 9387255"/>
                <a:gd name="connsiteY8" fmla="*/ 0 h 1830231"/>
                <a:gd name="connsiteX9" fmla="*/ 9387255 w 9387255"/>
                <a:gd name="connsiteY9" fmla="*/ 0 h 1830231"/>
                <a:gd name="connsiteX10" fmla="*/ 8876968 w 9387255"/>
                <a:gd name="connsiteY10" fmla="*/ 1830231 h 1830231"/>
                <a:gd name="connsiteX11" fmla="*/ 0 w 9387255"/>
                <a:gd name="connsiteY11" fmla="*/ 1830231 h 1830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87255" h="1830231">
                  <a:moveTo>
                    <a:pt x="0" y="0"/>
                  </a:moveTo>
                  <a:lnTo>
                    <a:pt x="3761232" y="0"/>
                  </a:lnTo>
                  <a:lnTo>
                    <a:pt x="3782064" y="112019"/>
                  </a:lnTo>
                  <a:lnTo>
                    <a:pt x="4577524" y="0"/>
                  </a:lnTo>
                  <a:lnTo>
                    <a:pt x="5426079" y="0"/>
                  </a:lnTo>
                  <a:lnTo>
                    <a:pt x="5501017" y="70497"/>
                  </a:lnTo>
                  <a:lnTo>
                    <a:pt x="5709190" y="92281"/>
                  </a:lnTo>
                  <a:lnTo>
                    <a:pt x="5859516" y="2350"/>
                  </a:lnTo>
                  <a:lnTo>
                    <a:pt x="5858349" y="0"/>
                  </a:lnTo>
                  <a:lnTo>
                    <a:pt x="9387255" y="0"/>
                  </a:lnTo>
                  <a:lnTo>
                    <a:pt x="8876968" y="1830231"/>
                  </a:lnTo>
                  <a:lnTo>
                    <a:pt x="0" y="1830231"/>
                  </a:lnTo>
                  <a:close/>
                </a:path>
              </a:pathLst>
            </a:custGeom>
            <a:ln>
              <a:noFill/>
            </a:ln>
            <a:effectLst/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4D1EDF31-876C-1F40-9ADF-F10314356F2D}"/>
              </a:ext>
            </a:extLst>
          </p:cNvPr>
          <p:cNvGrpSpPr/>
          <p:nvPr/>
        </p:nvGrpSpPr>
        <p:grpSpPr>
          <a:xfrm>
            <a:off x="829450" y="1415937"/>
            <a:ext cx="9144477" cy="2819400"/>
            <a:chOff x="829450" y="1415937"/>
            <a:chExt cx="9144477" cy="2819400"/>
          </a:xfrm>
        </p:grpSpPr>
        <p:sp>
          <p:nvSpPr>
            <p:cNvPr id="52" name="矩形: 圆角 51"/>
            <p:cNvSpPr/>
            <p:nvPr/>
          </p:nvSpPr>
          <p:spPr>
            <a:xfrm>
              <a:off x="829450" y="1415937"/>
              <a:ext cx="9144477" cy="28194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68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368300" sx="101000" sy="101000" algn="ctr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42" name="椭圆"/>
            <p:cNvSpPr/>
            <p:nvPr>
              <p:custDataLst>
                <p:tags r:id="rId1"/>
              </p:custDataLst>
            </p:nvPr>
          </p:nvSpPr>
          <p:spPr>
            <a:xfrm>
              <a:off x="1290170" y="1789248"/>
              <a:ext cx="2072778" cy="2072778"/>
            </a:xfrm>
            <a:prstGeom prst="ellipse">
              <a:avLst/>
            </a:prstGeom>
            <a:gradFill flip="none" rotWithShape="1">
              <a:gsLst>
                <a:gs pos="74000">
                  <a:schemeClr val="accent1"/>
                </a:gs>
                <a:gs pos="24000">
                  <a:schemeClr val="accent2">
                    <a:lumMod val="58000"/>
                    <a:lumOff val="4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552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1978" tIns="55988" rIns="111978" bIns="55988" rtlCol="0" anchor="ctr">
              <a:no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6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0" b="100000" l="794" r="100000">
                        <a14:foregroundMark x1="15690" y1="69989" x2="894" y2="84323"/>
                        <a14:foregroundMark x1="894" y1="84323" x2="894" y2="84323"/>
                        <a14:foregroundMark x1="65343" y1="10302" x2="70308" y2="5487"/>
                        <a14:foregroundMark x1="70308" y1="5487" x2="76365" y2="13550"/>
                        <a14:foregroundMark x1="99901" y1="87570" x2="52433" y2="99888"/>
                        <a14:foregroundMark x1="20457" y1="94625" x2="43297" y2="99888"/>
                        <a14:foregroundMark x1="20357" y1="94625" x2="8342" y2="99888"/>
                        <a14:foregroundMark x1="69613" y1="1232" x2="69613" y2="1232"/>
                        <a14:foregroundMark x1="70209" y1="1232" x2="70209" y2="1232"/>
                        <a14:foregroundMark x1="70209" y1="1232" x2="70209" y2="1232"/>
                        <a14:foregroundMark x1="70209" y1="1232" x2="70209" y2="1232"/>
                        <a14:foregroundMark x1="70209" y1="1232" x2="70209" y2="1232"/>
                        <a14:foregroundMark x1="69811" y1="560" x2="69811" y2="560"/>
                        <a14:foregroundMark x1="70407" y1="1680" x2="70804" y2="2016"/>
                        <a14:foregroundMark x1="70209" y1="1456" x2="71400" y2="4479"/>
                        <a14:foregroundMark x1="69811" y1="1008" x2="70209" y2="10750"/>
                        <a14:foregroundMark x1="70209" y1="784" x2="73088" y2="40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665259">
            <a:off x="4129433" y="1301555"/>
            <a:ext cx="9090955" cy="6414716"/>
          </a:xfrm>
          <a:custGeom>
            <a:avLst/>
            <a:gdLst>
              <a:gd name="connsiteX0" fmla="*/ 9090955 w 9090955"/>
              <a:gd name="connsiteY0" fmla="*/ 0 h 6414716"/>
              <a:gd name="connsiteX1" fmla="*/ 7302466 w 9090955"/>
              <a:gd name="connsiteY1" fmla="*/ 6414716 h 6414716"/>
              <a:gd name="connsiteX2" fmla="*/ 1 w 9090955"/>
              <a:gd name="connsiteY2" fmla="*/ 4378714 h 6414716"/>
              <a:gd name="connsiteX3" fmla="*/ 0 w 9090955"/>
              <a:gd name="connsiteY3" fmla="*/ 0 h 6414716"/>
              <a:gd name="connsiteX4" fmla="*/ 4312291 w 9090955"/>
              <a:gd name="connsiteY4" fmla="*/ 0 h 6414716"/>
              <a:gd name="connsiteX5" fmla="*/ 4333123 w 9090955"/>
              <a:gd name="connsiteY5" fmla="*/ 112019 h 6414716"/>
              <a:gd name="connsiteX6" fmla="*/ 5128583 w 9090955"/>
              <a:gd name="connsiteY6" fmla="*/ 0 h 6414716"/>
              <a:gd name="connsiteX7" fmla="*/ 5977138 w 9090955"/>
              <a:gd name="connsiteY7" fmla="*/ 0 h 6414716"/>
              <a:gd name="connsiteX8" fmla="*/ 6052076 w 9090955"/>
              <a:gd name="connsiteY8" fmla="*/ 70497 h 6414716"/>
              <a:gd name="connsiteX9" fmla="*/ 6260249 w 9090955"/>
              <a:gd name="connsiteY9" fmla="*/ 92281 h 6414716"/>
              <a:gd name="connsiteX10" fmla="*/ 6410575 w 9090955"/>
              <a:gd name="connsiteY10" fmla="*/ 2350 h 6414716"/>
              <a:gd name="connsiteX11" fmla="*/ 6409408 w 9090955"/>
              <a:gd name="connsiteY11" fmla="*/ 0 h 641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90955" h="6414716">
                <a:moveTo>
                  <a:pt x="9090955" y="0"/>
                </a:moveTo>
                <a:lnTo>
                  <a:pt x="7302466" y="6414716"/>
                </a:lnTo>
                <a:lnTo>
                  <a:pt x="1" y="4378714"/>
                </a:lnTo>
                <a:lnTo>
                  <a:pt x="0" y="0"/>
                </a:lnTo>
                <a:lnTo>
                  <a:pt x="4312291" y="0"/>
                </a:lnTo>
                <a:lnTo>
                  <a:pt x="4333123" y="112019"/>
                </a:lnTo>
                <a:lnTo>
                  <a:pt x="5128583" y="0"/>
                </a:lnTo>
                <a:lnTo>
                  <a:pt x="5977138" y="0"/>
                </a:lnTo>
                <a:lnTo>
                  <a:pt x="6052076" y="70497"/>
                </a:lnTo>
                <a:lnTo>
                  <a:pt x="6260249" y="92281"/>
                </a:lnTo>
                <a:lnTo>
                  <a:pt x="6410575" y="2350"/>
                </a:lnTo>
                <a:lnTo>
                  <a:pt x="6409408" y="0"/>
                </a:lnTo>
                <a:close/>
              </a:path>
            </a:pathLst>
          </a:custGeom>
        </p:spPr>
      </p:pic>
      <p:sp>
        <p:nvSpPr>
          <p:cNvPr id="55" name="矩形: 圆角 54"/>
          <p:cNvSpPr/>
          <p:nvPr/>
        </p:nvSpPr>
        <p:spPr>
          <a:xfrm>
            <a:off x="803275" y="691421"/>
            <a:ext cx="1521296" cy="46904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68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368300" sx="101000" sy="101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4" name="组合 3"/>
          <p:cNvGrpSpPr/>
          <p:nvPr/>
        </p:nvGrpSpPr>
        <p:grpSpPr>
          <a:xfrm>
            <a:off x="-327518" y="5188939"/>
            <a:ext cx="12373327" cy="2984473"/>
            <a:chOff x="-327518" y="5188939"/>
            <a:chExt cx="12373327" cy="2984473"/>
          </a:xfrm>
        </p:grpSpPr>
        <p:sp>
          <p:nvSpPr>
            <p:cNvPr id="5" name="任意多边形: 形状 4"/>
            <p:cNvSpPr/>
            <p:nvPr/>
          </p:nvSpPr>
          <p:spPr>
            <a:xfrm rot="1236071">
              <a:off x="-327518" y="5188939"/>
              <a:ext cx="9138348" cy="1918666"/>
            </a:xfrm>
            <a:custGeom>
              <a:avLst/>
              <a:gdLst>
                <a:gd name="connsiteX0" fmla="*/ 0 w 9138348"/>
                <a:gd name="connsiteY0" fmla="*/ 858925 h 1918666"/>
                <a:gd name="connsiteX1" fmla="*/ 179408 w 9138348"/>
                <a:gd name="connsiteY1" fmla="*/ 905596 h 1918666"/>
                <a:gd name="connsiteX2" fmla="*/ 3313814 w 9138348"/>
                <a:gd name="connsiteY2" fmla="*/ 1225492 h 1918666"/>
                <a:gd name="connsiteX3" fmla="*/ 8822581 w 9138348"/>
                <a:gd name="connsiteY3" fmla="*/ 67183 h 1918666"/>
                <a:gd name="connsiteX4" fmla="*/ 9138348 w 9138348"/>
                <a:gd name="connsiteY4" fmla="*/ 0 h 1918666"/>
                <a:gd name="connsiteX5" fmla="*/ 4034141 w 9138348"/>
                <a:gd name="connsiteY5" fmla="*/ 1918666 h 1918666"/>
                <a:gd name="connsiteX6" fmla="*/ 398356 w 9138348"/>
                <a:gd name="connsiteY6" fmla="*/ 1918666 h 191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38348" h="1918666">
                  <a:moveTo>
                    <a:pt x="0" y="858925"/>
                  </a:moveTo>
                  <a:lnTo>
                    <a:pt x="179408" y="905596"/>
                  </a:lnTo>
                  <a:cubicBezTo>
                    <a:pt x="1093884" y="1124337"/>
                    <a:pt x="2101297" y="1263131"/>
                    <a:pt x="3313814" y="1225492"/>
                  </a:cubicBezTo>
                  <a:cubicBezTo>
                    <a:pt x="4716870" y="1181938"/>
                    <a:pt x="6984173" y="476911"/>
                    <a:pt x="8822581" y="67183"/>
                  </a:cubicBezTo>
                  <a:lnTo>
                    <a:pt x="9138348" y="0"/>
                  </a:lnTo>
                  <a:lnTo>
                    <a:pt x="4034141" y="1918666"/>
                  </a:lnTo>
                  <a:lnTo>
                    <a:pt x="398356" y="1918666"/>
                  </a:lnTo>
                  <a:close/>
                </a:path>
              </a:pathLst>
            </a:custGeom>
            <a:gradFill flip="none" rotWithShape="1">
              <a:gsLst>
                <a:gs pos="87000">
                  <a:schemeClr val="accent1"/>
                </a:gs>
                <a:gs pos="0">
                  <a:schemeClr val="accent2">
                    <a:lumMod val="58000"/>
                    <a:lumOff val="4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552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1978" tIns="55988" rIns="111978" bIns="55988" rtlCol="0" anchor="ctr">
              <a:noAutofit/>
            </a:bodyPr>
            <a:lstStyle/>
            <a:p>
              <a:pPr algn="ctr"/>
              <a:endParaRPr lang="zh-CN" altLang="en-US" sz="2205"/>
            </a:p>
          </p:txBody>
        </p:sp>
        <p:sp>
          <p:nvSpPr>
            <p:cNvPr id="3" name="任意多边形: 形状 2"/>
            <p:cNvSpPr/>
            <p:nvPr/>
          </p:nvSpPr>
          <p:spPr>
            <a:xfrm rot="772281">
              <a:off x="-224041" y="5438123"/>
              <a:ext cx="12269850" cy="2735289"/>
            </a:xfrm>
            <a:custGeom>
              <a:avLst/>
              <a:gdLst>
                <a:gd name="connsiteX0" fmla="*/ 0 w 12269850"/>
                <a:gd name="connsiteY0" fmla="*/ 1053914 h 2735289"/>
                <a:gd name="connsiteX1" fmla="*/ 279192 w 12269850"/>
                <a:gd name="connsiteY1" fmla="*/ 1116514 h 2735289"/>
                <a:gd name="connsiteX2" fmla="*/ 3915678 w 12269850"/>
                <a:gd name="connsiteY2" fmla="*/ 1436410 h 2735289"/>
                <a:gd name="connsiteX3" fmla="*/ 12218317 w 12269850"/>
                <a:gd name="connsiteY3" fmla="*/ 2244 h 2735289"/>
                <a:gd name="connsiteX4" fmla="*/ 12265424 w 12269850"/>
                <a:gd name="connsiteY4" fmla="*/ 0 h 2735289"/>
                <a:gd name="connsiteX5" fmla="*/ 12269850 w 12269850"/>
                <a:gd name="connsiteY5" fmla="*/ 19367 h 2735289"/>
                <a:gd name="connsiteX6" fmla="*/ 384202 w 12269850"/>
                <a:gd name="connsiteY6" fmla="*/ 2735289 h 273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69850" h="2735289">
                  <a:moveTo>
                    <a:pt x="0" y="1053914"/>
                  </a:moveTo>
                  <a:lnTo>
                    <a:pt x="279192" y="1116514"/>
                  </a:lnTo>
                  <a:cubicBezTo>
                    <a:pt x="1340152" y="1335255"/>
                    <a:pt x="2508936" y="1474049"/>
                    <a:pt x="3915678" y="1436410"/>
                  </a:cubicBezTo>
                  <a:cubicBezTo>
                    <a:pt x="6086080" y="1378338"/>
                    <a:pt x="10039033" y="144313"/>
                    <a:pt x="12218317" y="2244"/>
                  </a:cubicBezTo>
                  <a:lnTo>
                    <a:pt x="12265424" y="0"/>
                  </a:lnTo>
                  <a:lnTo>
                    <a:pt x="12269850" y="19367"/>
                  </a:lnTo>
                  <a:lnTo>
                    <a:pt x="384202" y="2735289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5400000" scaled="1"/>
            </a:gra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"/>
          <p:cNvGrpSpPr/>
          <p:nvPr/>
        </p:nvGrpSpPr>
        <p:grpSpPr>
          <a:xfrm>
            <a:off x="3807137" y="2208092"/>
            <a:ext cx="3424878" cy="1235090"/>
            <a:chOff x="1538487" y="3718565"/>
            <a:chExt cx="3424878" cy="1235090"/>
          </a:xfrm>
        </p:grpSpPr>
        <p:sp>
          <p:nvSpPr>
            <p:cNvPr id="44" name="文本框"/>
            <p:cNvSpPr txBox="1"/>
            <p:nvPr/>
          </p:nvSpPr>
          <p:spPr>
            <a:xfrm>
              <a:off x="1538487" y="3718565"/>
              <a:ext cx="3424878" cy="101566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66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集团简介</a:t>
              </a:r>
            </a:p>
          </p:txBody>
        </p:sp>
        <p:sp>
          <p:nvSpPr>
            <p:cNvPr id="45" name="文本框"/>
            <p:cNvSpPr txBox="1"/>
            <p:nvPr/>
          </p:nvSpPr>
          <p:spPr>
            <a:xfrm>
              <a:off x="1541351" y="4707434"/>
              <a:ext cx="3352800" cy="246221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16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</a:rPr>
                <a:t>GROUP PROFILE</a:t>
              </a:r>
            </a:p>
          </p:txBody>
        </p:sp>
      </p:grpSp>
      <p:sp>
        <p:nvSpPr>
          <p:cNvPr id="56" name="矩形: 圆角 55"/>
          <p:cNvSpPr/>
          <p:nvPr/>
        </p:nvSpPr>
        <p:spPr>
          <a:xfrm>
            <a:off x="4301862" y="4564335"/>
            <a:ext cx="1521296" cy="46904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68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368300" sx="101000" sy="101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任意多边形: 形状 162"/>
          <p:cNvSpPr/>
          <p:nvPr/>
        </p:nvSpPr>
        <p:spPr>
          <a:xfrm>
            <a:off x="0" y="2396617"/>
            <a:ext cx="11388725" cy="2178425"/>
          </a:xfrm>
          <a:custGeom>
            <a:avLst/>
            <a:gdLst>
              <a:gd name="connsiteX0" fmla="*/ 0 w 12287250"/>
              <a:gd name="connsiteY0" fmla="*/ 1971675 h 2178425"/>
              <a:gd name="connsiteX1" fmla="*/ 2400300 w 12287250"/>
              <a:gd name="connsiteY1" fmla="*/ 1038225 h 2178425"/>
              <a:gd name="connsiteX2" fmla="*/ 6115050 w 12287250"/>
              <a:gd name="connsiteY2" fmla="*/ 2162175 h 2178425"/>
              <a:gd name="connsiteX3" fmla="*/ 12287250 w 12287250"/>
              <a:gd name="connsiteY3" fmla="*/ 0 h 217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87250" h="2178425">
                <a:moveTo>
                  <a:pt x="0" y="1971675"/>
                </a:moveTo>
                <a:cubicBezTo>
                  <a:pt x="690562" y="1489075"/>
                  <a:pt x="1381125" y="1006475"/>
                  <a:pt x="2400300" y="1038225"/>
                </a:cubicBezTo>
                <a:cubicBezTo>
                  <a:pt x="3419475" y="1069975"/>
                  <a:pt x="4467225" y="2335213"/>
                  <a:pt x="6115050" y="2162175"/>
                </a:cubicBezTo>
                <a:cubicBezTo>
                  <a:pt x="7762875" y="1989138"/>
                  <a:pt x="10025062" y="994569"/>
                  <a:pt x="12287250" y="0"/>
                </a:cubicBezTo>
              </a:path>
            </a:pathLst>
          </a:custGeom>
          <a:noFill/>
          <a:ln w="66675" cap="rnd">
            <a:gradFill>
              <a:gsLst>
                <a:gs pos="0">
                  <a:schemeClr val="accent2">
                    <a:lumMod val="58000"/>
                    <a:lumOff val="42000"/>
                  </a:schemeClr>
                </a:gs>
                <a:gs pos="100000">
                  <a:schemeClr val="accent1"/>
                </a:gs>
              </a:gsLst>
              <a:lin ang="0" scaled="0"/>
            </a:gradFill>
            <a:headEnd type="none" w="lg" len="lg"/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8" name="组合 207"/>
          <p:cNvGrpSpPr/>
          <p:nvPr/>
        </p:nvGrpSpPr>
        <p:grpSpPr>
          <a:xfrm>
            <a:off x="7974024" y="1749976"/>
            <a:ext cx="2710717" cy="4117691"/>
            <a:chOff x="1507259" y="7947447"/>
            <a:chExt cx="2710717" cy="4117691"/>
          </a:xfrm>
        </p:grpSpPr>
        <p:grpSp>
          <p:nvGrpSpPr>
            <p:cNvPr id="209" name="组合 208"/>
            <p:cNvGrpSpPr/>
            <p:nvPr/>
          </p:nvGrpSpPr>
          <p:grpSpPr>
            <a:xfrm>
              <a:off x="1507259" y="7947447"/>
              <a:ext cx="2710717" cy="4117691"/>
              <a:chOff x="-8341724" y="-5885909"/>
              <a:chExt cx="3101930" cy="4117691"/>
            </a:xfrm>
          </p:grpSpPr>
          <p:sp>
            <p:nvSpPr>
              <p:cNvPr id="213" name="矩形: 圆角"/>
              <p:cNvSpPr/>
              <p:nvPr>
                <p:custDataLst>
                  <p:tags r:id="rId7"/>
                </p:custDataLst>
              </p:nvPr>
            </p:nvSpPr>
            <p:spPr>
              <a:xfrm rot="10800000" flipH="1">
                <a:off x="-8341720" y="-5801886"/>
                <a:ext cx="3101926" cy="4004159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4" name="矩形: 圆角"/>
              <p:cNvSpPr/>
              <p:nvPr>
                <p:custDataLst>
                  <p:tags r:id="rId8"/>
                </p:custDataLst>
              </p:nvPr>
            </p:nvSpPr>
            <p:spPr>
              <a:xfrm>
                <a:off x="-8341720" y="-5885909"/>
                <a:ext cx="3101926" cy="3685863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5" name="矩形: 圆角"/>
              <p:cNvSpPr/>
              <p:nvPr>
                <p:custDataLst>
                  <p:tags r:id="rId9"/>
                </p:custDataLst>
              </p:nvPr>
            </p:nvSpPr>
            <p:spPr>
              <a:xfrm>
                <a:off x="-8341724" y="-5801886"/>
                <a:ext cx="3101927" cy="4033668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/>
              </a:p>
            </p:txBody>
          </p:sp>
        </p:grpSp>
        <p:sp>
          <p:nvSpPr>
            <p:cNvPr id="210" name="文本框"/>
            <p:cNvSpPr txBox="1"/>
            <p:nvPr/>
          </p:nvSpPr>
          <p:spPr>
            <a:xfrm>
              <a:off x="1797316" y="8448609"/>
              <a:ext cx="2124076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11" name="文本框"/>
            <p:cNvSpPr txBox="1"/>
            <p:nvPr/>
          </p:nvSpPr>
          <p:spPr>
            <a:xfrm>
              <a:off x="1799148" y="10388244"/>
              <a:ext cx="2134394" cy="128707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t" anchorCtr="0">
              <a:no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defRPr>
              </a:lvl1pPr>
            </a:lstStyle>
            <a:p>
              <a:pPr marL="0" marR="0" lvl="0" indent="0" algn="just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rPr>
                <a:t>在这里输入你的正文，阐述与关键词标题相关的具体内容，若字数太多酌情先删减文案</a:t>
              </a:r>
            </a:p>
          </p:txBody>
        </p:sp>
        <p:pic>
          <p:nvPicPr>
            <p:cNvPr id="212" name="图片 211"/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00580" y="9012543"/>
              <a:ext cx="2124075" cy="1181100"/>
            </a:xfrm>
            <a:prstGeom prst="roundRect">
              <a:avLst>
                <a:gd name="adj" fmla="val 9039"/>
              </a:avLst>
            </a:prstGeom>
          </p:spPr>
        </p:pic>
      </p:grpSp>
      <p:grpSp>
        <p:nvGrpSpPr>
          <p:cNvPr id="199" name="组合 198"/>
          <p:cNvGrpSpPr/>
          <p:nvPr/>
        </p:nvGrpSpPr>
        <p:grpSpPr>
          <a:xfrm>
            <a:off x="1217203" y="1749976"/>
            <a:ext cx="2710717" cy="4117691"/>
            <a:chOff x="1507259" y="7947447"/>
            <a:chExt cx="2710717" cy="4117691"/>
          </a:xfrm>
        </p:grpSpPr>
        <p:grpSp>
          <p:nvGrpSpPr>
            <p:cNvPr id="186" name="组合 185"/>
            <p:cNvGrpSpPr/>
            <p:nvPr/>
          </p:nvGrpSpPr>
          <p:grpSpPr>
            <a:xfrm>
              <a:off x="1507259" y="7947447"/>
              <a:ext cx="2710717" cy="4117691"/>
              <a:chOff x="-8341724" y="-5885909"/>
              <a:chExt cx="3101930" cy="4117691"/>
            </a:xfrm>
          </p:grpSpPr>
          <p:sp>
            <p:nvSpPr>
              <p:cNvPr id="190" name="矩形: 圆角"/>
              <p:cNvSpPr/>
              <p:nvPr>
                <p:custDataLst>
                  <p:tags r:id="rId4"/>
                </p:custDataLst>
              </p:nvPr>
            </p:nvSpPr>
            <p:spPr>
              <a:xfrm rot="10800000" flipH="1">
                <a:off x="-8341720" y="-5801886"/>
                <a:ext cx="3101926" cy="4004159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1" name="矩形: 圆角"/>
              <p:cNvSpPr/>
              <p:nvPr>
                <p:custDataLst>
                  <p:tags r:id="rId5"/>
                </p:custDataLst>
              </p:nvPr>
            </p:nvSpPr>
            <p:spPr>
              <a:xfrm>
                <a:off x="-8341721" y="-5885909"/>
                <a:ext cx="3101927" cy="3685863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2" name="矩形: 圆角"/>
              <p:cNvSpPr/>
              <p:nvPr>
                <p:custDataLst>
                  <p:tags r:id="rId6"/>
                </p:custDataLst>
              </p:nvPr>
            </p:nvSpPr>
            <p:spPr>
              <a:xfrm>
                <a:off x="-8341724" y="-5801886"/>
                <a:ext cx="3101927" cy="4033668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/>
              </a:p>
            </p:txBody>
          </p:sp>
        </p:grpSp>
        <p:sp>
          <p:nvSpPr>
            <p:cNvPr id="187" name="文本框"/>
            <p:cNvSpPr txBox="1"/>
            <p:nvPr/>
          </p:nvSpPr>
          <p:spPr>
            <a:xfrm>
              <a:off x="1797316" y="8448609"/>
              <a:ext cx="2124076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88" name="文本框"/>
            <p:cNvSpPr txBox="1"/>
            <p:nvPr/>
          </p:nvSpPr>
          <p:spPr>
            <a:xfrm>
              <a:off x="1799148" y="10388244"/>
              <a:ext cx="2134394" cy="128707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t" anchorCtr="0">
              <a:no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defRPr>
              </a:lvl1pPr>
            </a:lstStyle>
            <a:p>
              <a:pPr marL="0" marR="0" lvl="0" indent="0" algn="just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+mn-ea"/>
                </a:rPr>
                <a:t>在这里输入你的正文，阐述与关键词标题相关的具体内容，若字数太多酌情先删减文案</a:t>
              </a:r>
            </a:p>
          </p:txBody>
        </p:sp>
        <p:pic>
          <p:nvPicPr>
            <p:cNvPr id="189" name="图片 188"/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00580" y="9012543"/>
              <a:ext cx="2124075" cy="1181100"/>
            </a:xfrm>
            <a:prstGeom prst="roundRect">
              <a:avLst>
                <a:gd name="adj" fmla="val 9039"/>
              </a:avLst>
            </a:prstGeom>
          </p:spPr>
        </p:pic>
      </p:grpSp>
      <p:grpSp>
        <p:nvGrpSpPr>
          <p:cNvPr id="200" name="组合 199"/>
          <p:cNvGrpSpPr/>
          <p:nvPr/>
        </p:nvGrpSpPr>
        <p:grpSpPr>
          <a:xfrm>
            <a:off x="4595614" y="1749976"/>
            <a:ext cx="2710717" cy="4117691"/>
            <a:chOff x="1507259" y="7947447"/>
            <a:chExt cx="2710717" cy="4117691"/>
          </a:xfrm>
        </p:grpSpPr>
        <p:grpSp>
          <p:nvGrpSpPr>
            <p:cNvPr id="201" name="组合 200"/>
            <p:cNvGrpSpPr/>
            <p:nvPr/>
          </p:nvGrpSpPr>
          <p:grpSpPr>
            <a:xfrm>
              <a:off x="1507259" y="7947447"/>
              <a:ext cx="2710717" cy="4117691"/>
              <a:chOff x="-8341724" y="-5885909"/>
              <a:chExt cx="3101930" cy="4117691"/>
            </a:xfrm>
          </p:grpSpPr>
          <p:sp>
            <p:nvSpPr>
              <p:cNvPr id="205" name="矩形: 圆角"/>
              <p:cNvSpPr/>
              <p:nvPr>
                <p:custDataLst>
                  <p:tags r:id="rId1"/>
                </p:custDataLst>
              </p:nvPr>
            </p:nvSpPr>
            <p:spPr>
              <a:xfrm rot="10800000" flipH="1">
                <a:off x="-8341720" y="-5801886"/>
                <a:ext cx="3101926" cy="4004159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6" name="矩形: 圆角"/>
              <p:cNvSpPr/>
              <p:nvPr>
                <p:custDataLst>
                  <p:tags r:id="rId2"/>
                </p:custDataLst>
              </p:nvPr>
            </p:nvSpPr>
            <p:spPr>
              <a:xfrm>
                <a:off x="-8341720" y="-5885909"/>
                <a:ext cx="3101926" cy="3685863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7" name="矩形: 圆角"/>
              <p:cNvSpPr/>
              <p:nvPr>
                <p:custDataLst>
                  <p:tags r:id="rId3"/>
                </p:custDataLst>
              </p:nvPr>
            </p:nvSpPr>
            <p:spPr>
              <a:xfrm>
                <a:off x="-8341724" y="-5801886"/>
                <a:ext cx="3101927" cy="4033668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/>
              </a:p>
            </p:txBody>
          </p:sp>
        </p:grpSp>
        <p:sp>
          <p:nvSpPr>
            <p:cNvPr id="202" name="文本框"/>
            <p:cNvSpPr txBox="1"/>
            <p:nvPr/>
          </p:nvSpPr>
          <p:spPr>
            <a:xfrm>
              <a:off x="1797316" y="8448609"/>
              <a:ext cx="2124076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03" name="文本框"/>
            <p:cNvSpPr txBox="1"/>
            <p:nvPr/>
          </p:nvSpPr>
          <p:spPr>
            <a:xfrm>
              <a:off x="1799148" y="10388244"/>
              <a:ext cx="2134394" cy="128707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t" anchorCtr="0">
              <a:no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defRPr>
              </a:lvl1pPr>
            </a:lstStyle>
            <a:p>
              <a:pPr marL="0" marR="0" lvl="0" indent="0" algn="just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rPr>
                <a:t>在这里输入你的正文，阐述与关键词标题相关的具体内容，若字数太多酌情先删减文案</a:t>
              </a:r>
            </a:p>
          </p:txBody>
        </p:sp>
        <p:pic>
          <p:nvPicPr>
            <p:cNvPr id="204" name="图片 203"/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00580" y="9012543"/>
              <a:ext cx="2124075" cy="1181100"/>
            </a:xfrm>
            <a:prstGeom prst="roundRect">
              <a:avLst>
                <a:gd name="adj" fmla="val 9039"/>
              </a:avLst>
            </a:prstGeom>
          </p:spPr>
        </p:pic>
      </p:grpSp>
      <p:sp>
        <p:nvSpPr>
          <p:cNvPr id="2" name="文本框"/>
          <p:cNvSpPr txBox="1"/>
          <p:nvPr/>
        </p:nvSpPr>
        <p:spPr>
          <a:xfrm>
            <a:off x="996097" y="408798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集团简介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"/>
          <p:cNvSpPr txBox="1"/>
          <p:nvPr/>
        </p:nvSpPr>
        <p:spPr>
          <a:xfrm>
            <a:off x="996097" y="408798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集团荣誉</a:t>
            </a:r>
          </a:p>
        </p:txBody>
      </p:sp>
      <p:grpSp>
        <p:nvGrpSpPr>
          <p:cNvPr id="48" name="组合"/>
          <p:cNvGrpSpPr/>
          <p:nvPr/>
        </p:nvGrpSpPr>
        <p:grpSpPr>
          <a:xfrm>
            <a:off x="7209897" y="728554"/>
            <a:ext cx="5058142" cy="5913546"/>
            <a:chOff x="7378700" y="863600"/>
            <a:chExt cx="4445000" cy="5575300"/>
          </a:xfrm>
        </p:grpSpPr>
        <p:pic>
          <p:nvPicPr>
            <p:cNvPr id="49" name="图片"/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8700" y="1856519"/>
              <a:ext cx="2964674" cy="4263153"/>
            </a:xfrm>
            <a:prstGeom prst="rect">
              <a:avLst/>
            </a:prstGeom>
          </p:spPr>
        </p:pic>
        <p:pic>
          <p:nvPicPr>
            <p:cNvPr id="50" name="图片"/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46535" y="863600"/>
              <a:ext cx="3877165" cy="5575300"/>
            </a:xfrm>
            <a:prstGeom prst="rect">
              <a:avLst/>
            </a:prstGeom>
          </p:spPr>
        </p:pic>
      </p:grpSp>
      <p:sp>
        <p:nvSpPr>
          <p:cNvPr id="12" name="矩形: 圆角"/>
          <p:cNvSpPr/>
          <p:nvPr>
            <p:custDataLst>
              <p:tags r:id="rId1"/>
            </p:custDataLst>
          </p:nvPr>
        </p:nvSpPr>
        <p:spPr>
          <a:xfrm rot="10800000" flipH="1">
            <a:off x="803284" y="1733540"/>
            <a:ext cx="6808631" cy="4004159"/>
          </a:xfrm>
          <a:prstGeom prst="roundRect">
            <a:avLst>
              <a:gd name="adj" fmla="val 8046"/>
            </a:avLst>
          </a:prstGeom>
          <a:gradFill flip="none" rotWithShape="1">
            <a:gsLst>
              <a:gs pos="74000">
                <a:schemeClr val="accent1"/>
              </a:gs>
              <a:gs pos="24000">
                <a:schemeClr val="accent2">
                  <a:lumMod val="58000"/>
                  <a:lumOff val="4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5552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1978" tIns="55988" rIns="111978" bIns="55988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60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9905F016-C698-D0CE-32CE-1556ED8ABDA1}"/>
              </a:ext>
            </a:extLst>
          </p:cNvPr>
          <p:cNvGrpSpPr/>
          <p:nvPr/>
        </p:nvGrpSpPr>
        <p:grpSpPr>
          <a:xfrm>
            <a:off x="803275" y="1649517"/>
            <a:ext cx="6808640" cy="4479929"/>
            <a:chOff x="803275" y="1649517"/>
            <a:chExt cx="6808640" cy="4479929"/>
          </a:xfrm>
        </p:grpSpPr>
        <p:sp>
          <p:nvSpPr>
            <p:cNvPr id="13" name="矩形: 圆角"/>
            <p:cNvSpPr/>
            <p:nvPr>
              <p:custDataLst>
                <p:tags r:id="rId2"/>
              </p:custDataLst>
            </p:nvPr>
          </p:nvSpPr>
          <p:spPr>
            <a:xfrm>
              <a:off x="803284" y="1649517"/>
              <a:ext cx="6808631" cy="3685863"/>
            </a:xfrm>
            <a:prstGeom prst="roundRect">
              <a:avLst>
                <a:gd name="adj" fmla="val 8046"/>
              </a:avLst>
            </a:prstGeom>
            <a:gradFill flip="none" rotWithShape="1">
              <a:gsLst>
                <a:gs pos="100000">
                  <a:schemeClr val="accent1"/>
                </a:gs>
                <a:gs pos="58000">
                  <a:schemeClr val="accent2">
                    <a:lumMod val="58000"/>
                    <a:lumOff val="4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552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1978" tIns="55988" rIns="111978" bIns="55988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6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矩形: 圆角"/>
            <p:cNvSpPr/>
            <p:nvPr>
              <p:custDataLst>
                <p:tags r:id="rId3"/>
              </p:custDataLst>
            </p:nvPr>
          </p:nvSpPr>
          <p:spPr>
            <a:xfrm>
              <a:off x="803275" y="1733539"/>
              <a:ext cx="6808631" cy="4395907"/>
            </a:xfrm>
            <a:prstGeom prst="roundRect">
              <a:avLst>
                <a:gd name="adj" fmla="val 8046"/>
              </a:avLst>
            </a:prstGeom>
            <a:solidFill>
              <a:schemeClr val="bg1"/>
            </a:solidFill>
            <a:ln>
              <a:noFill/>
            </a:ln>
            <a:effectLst>
              <a:outerShdw blurRad="368300" sx="101000" sy="101000" algn="ctr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01AEFCF1-81E1-5C40-0BB1-C91BD6B4E1BD}"/>
              </a:ext>
            </a:extLst>
          </p:cNvPr>
          <p:cNvGrpSpPr/>
          <p:nvPr/>
        </p:nvGrpSpPr>
        <p:grpSpPr>
          <a:xfrm>
            <a:off x="4615350" y="3525853"/>
            <a:ext cx="2527766" cy="762292"/>
            <a:chOff x="1272075" y="2307479"/>
            <a:chExt cx="2527766" cy="762292"/>
          </a:xfrm>
        </p:grpSpPr>
        <p:sp>
          <p:nvSpPr>
            <p:cNvPr id="111" name="任意多边形: 形状">
              <a:extLst>
                <a:ext uri="{FF2B5EF4-FFF2-40B4-BE49-F238E27FC236}">
                  <a16:creationId xmlns:a16="http://schemas.microsoft.com/office/drawing/2014/main" id="{2F05584D-E5F6-50E1-5343-B1B918C0DA48}"/>
                </a:ext>
              </a:extLst>
            </p:cNvPr>
            <p:cNvSpPr/>
            <p:nvPr/>
          </p:nvSpPr>
          <p:spPr bwMode="auto">
            <a:xfrm flipH="1">
              <a:off x="1272075" y="2307479"/>
              <a:ext cx="442794" cy="725605"/>
            </a:xfrm>
            <a:custGeom>
              <a:avLst/>
              <a:gdLst>
                <a:gd name="connsiteX0" fmla="*/ 275953 w 338011"/>
                <a:gd name="connsiteY0" fmla="*/ 98917 h 553897"/>
                <a:gd name="connsiteX1" fmla="*/ 269714 w 338011"/>
                <a:gd name="connsiteY1" fmla="*/ 102997 h 553897"/>
                <a:gd name="connsiteX2" fmla="*/ 248376 w 338011"/>
                <a:gd name="connsiteY2" fmla="*/ 136237 h 553897"/>
                <a:gd name="connsiteX3" fmla="*/ 252471 w 338011"/>
                <a:gd name="connsiteY3" fmla="*/ 175523 h 553897"/>
                <a:gd name="connsiteX4" fmla="*/ 256207 w 338011"/>
                <a:gd name="connsiteY4" fmla="*/ 181974 h 553897"/>
                <a:gd name="connsiteX5" fmla="*/ 262446 w 338011"/>
                <a:gd name="connsiteY5" fmla="*/ 177895 h 553897"/>
                <a:gd name="connsiteX6" fmla="*/ 283785 w 338011"/>
                <a:gd name="connsiteY6" fmla="*/ 144655 h 553897"/>
                <a:gd name="connsiteX7" fmla="*/ 279689 w 338011"/>
                <a:gd name="connsiteY7" fmla="*/ 105368 h 553897"/>
                <a:gd name="connsiteX8" fmla="*/ 164715 w 338011"/>
                <a:gd name="connsiteY8" fmla="*/ 58867 h 553897"/>
                <a:gd name="connsiteX9" fmla="*/ 127615 w 338011"/>
                <a:gd name="connsiteY9" fmla="*/ 62282 h 553897"/>
                <a:gd name="connsiteX10" fmla="*/ 121567 w 338011"/>
                <a:gd name="connsiteY10" fmla="*/ 65609 h 553897"/>
                <a:gd name="connsiteX11" fmla="*/ 125514 w 338011"/>
                <a:gd name="connsiteY11" fmla="*/ 71273 h 553897"/>
                <a:gd name="connsiteX12" fmla="*/ 157255 w 338011"/>
                <a:gd name="connsiteY12" fmla="*/ 90780 h 553897"/>
                <a:gd name="connsiteX13" fmla="*/ 194355 w 338011"/>
                <a:gd name="connsiteY13" fmla="*/ 87364 h 553897"/>
                <a:gd name="connsiteX14" fmla="*/ 197301 w 338011"/>
                <a:gd name="connsiteY14" fmla="*/ 85744 h 553897"/>
                <a:gd name="connsiteX15" fmla="*/ 209180 w 338011"/>
                <a:gd name="connsiteY15" fmla="*/ 102437 h 553897"/>
                <a:gd name="connsiteX16" fmla="*/ 215339 w 338011"/>
                <a:gd name="connsiteY16" fmla="*/ 116060 h 553897"/>
                <a:gd name="connsiteX17" fmla="*/ 184169 w 338011"/>
                <a:gd name="connsiteY17" fmla="*/ 108724 h 553897"/>
                <a:gd name="connsiteX18" fmla="*/ 177789 w 338011"/>
                <a:gd name="connsiteY18" fmla="*/ 110022 h 553897"/>
                <a:gd name="connsiteX19" fmla="*/ 179051 w 338011"/>
                <a:gd name="connsiteY19" fmla="*/ 116409 h 553897"/>
                <a:gd name="connsiteX20" fmla="*/ 198844 w 338011"/>
                <a:gd name="connsiteY20" fmla="*/ 143732 h 553897"/>
                <a:gd name="connsiteX21" fmla="*/ 231303 w 338011"/>
                <a:gd name="connsiteY21" fmla="*/ 151371 h 553897"/>
                <a:gd name="connsiteX22" fmla="*/ 241206 w 338011"/>
                <a:gd name="connsiteY22" fmla="*/ 173276 h 553897"/>
                <a:gd name="connsiteX23" fmla="*/ 244369 w 338011"/>
                <a:gd name="connsiteY23" fmla="*/ 186663 h 553897"/>
                <a:gd name="connsiteX24" fmla="*/ 237009 w 338011"/>
                <a:gd name="connsiteY24" fmla="*/ 174668 h 553897"/>
                <a:gd name="connsiteX25" fmla="*/ 199532 w 338011"/>
                <a:gd name="connsiteY25" fmla="*/ 159804 h 553897"/>
                <a:gd name="connsiteX26" fmla="*/ 192066 w 338011"/>
                <a:gd name="connsiteY26" fmla="*/ 160054 h 553897"/>
                <a:gd name="connsiteX27" fmla="*/ 193103 w 338011"/>
                <a:gd name="connsiteY27" fmla="*/ 167451 h 553897"/>
                <a:gd name="connsiteX28" fmla="*/ 214187 w 338011"/>
                <a:gd name="connsiteY28" fmla="*/ 201816 h 553897"/>
                <a:gd name="connsiteX29" fmla="*/ 251439 w 338011"/>
                <a:gd name="connsiteY29" fmla="*/ 216591 h 553897"/>
                <a:gd name="connsiteX30" fmla="*/ 254332 w 338011"/>
                <a:gd name="connsiteY30" fmla="*/ 228839 h 553897"/>
                <a:gd name="connsiteX31" fmla="*/ 255678 w 338011"/>
                <a:gd name="connsiteY31" fmla="*/ 257453 h 553897"/>
                <a:gd name="connsiteX32" fmla="*/ 248275 w 338011"/>
                <a:gd name="connsiteY32" fmla="*/ 241191 h 553897"/>
                <a:gd name="connsiteX33" fmla="*/ 212080 w 338011"/>
                <a:gd name="connsiteY33" fmla="*/ 219466 h 553897"/>
                <a:gd name="connsiteX34" fmla="*/ 204514 w 338011"/>
                <a:gd name="connsiteY34" fmla="*/ 218374 h 553897"/>
                <a:gd name="connsiteX35" fmla="*/ 204744 w 338011"/>
                <a:gd name="connsiteY35" fmla="*/ 226015 h 553897"/>
                <a:gd name="connsiteX36" fmla="*/ 222233 w 338011"/>
                <a:gd name="connsiteY36" fmla="*/ 264436 h 553897"/>
                <a:gd name="connsiteX37" fmla="*/ 256899 w 338011"/>
                <a:gd name="connsiteY37" fmla="*/ 285243 h 553897"/>
                <a:gd name="connsiteX38" fmla="*/ 248304 w 338011"/>
                <a:gd name="connsiteY38" fmla="*/ 338316 h 553897"/>
                <a:gd name="connsiteX39" fmla="*/ 244352 w 338011"/>
                <a:gd name="connsiteY39" fmla="*/ 320586 h 553897"/>
                <a:gd name="connsiteX40" fmla="*/ 214622 w 338011"/>
                <a:gd name="connsiteY40" fmla="*/ 287260 h 553897"/>
                <a:gd name="connsiteX41" fmla="*/ 206931 w 338011"/>
                <a:gd name="connsiteY41" fmla="*/ 283813 h 553897"/>
                <a:gd name="connsiteX42" fmla="*/ 203905 w 338011"/>
                <a:gd name="connsiteY42" fmla="*/ 291679 h 553897"/>
                <a:gd name="connsiteX43" fmla="*/ 206309 w 338011"/>
                <a:gd name="connsiteY43" fmla="*/ 336274 h 553897"/>
                <a:gd name="connsiteX44" fmla="*/ 235908 w 338011"/>
                <a:gd name="connsiteY44" fmla="*/ 369454 h 553897"/>
                <a:gd name="connsiteX45" fmla="*/ 226597 w 338011"/>
                <a:gd name="connsiteY45" fmla="*/ 392180 h 553897"/>
                <a:gd name="connsiteX46" fmla="*/ 200943 w 338011"/>
                <a:gd name="connsiteY46" fmla="*/ 428623 h 553897"/>
                <a:gd name="connsiteX47" fmla="*/ 205386 w 338011"/>
                <a:gd name="connsiteY47" fmla="*/ 416170 h 553897"/>
                <a:gd name="connsiteX48" fmla="*/ 206348 w 338011"/>
                <a:gd name="connsiteY48" fmla="*/ 391063 h 553897"/>
                <a:gd name="connsiteX49" fmla="*/ 186426 w 338011"/>
                <a:gd name="connsiteY49" fmla="*/ 346380 h 553897"/>
                <a:gd name="connsiteX50" fmla="*/ 179943 w 338011"/>
                <a:gd name="connsiteY50" fmla="*/ 340309 h 553897"/>
                <a:gd name="connsiteX51" fmla="*/ 175024 w 338011"/>
                <a:gd name="connsiteY51" fmla="*/ 347704 h 553897"/>
                <a:gd name="connsiteX52" fmla="*/ 165873 w 338011"/>
                <a:gd name="connsiteY52" fmla="*/ 395763 h 553897"/>
                <a:gd name="connsiteX53" fmla="*/ 185795 w 338011"/>
                <a:gd name="connsiteY53" fmla="*/ 440446 h 553897"/>
                <a:gd name="connsiteX54" fmla="*/ 187456 w 338011"/>
                <a:gd name="connsiteY54" fmla="*/ 442002 h 553897"/>
                <a:gd name="connsiteX55" fmla="*/ 166839 w 338011"/>
                <a:gd name="connsiteY55" fmla="*/ 461851 h 553897"/>
                <a:gd name="connsiteX56" fmla="*/ 146237 w 338011"/>
                <a:gd name="connsiteY56" fmla="*/ 474196 h 553897"/>
                <a:gd name="connsiteX57" fmla="*/ 149884 w 338011"/>
                <a:gd name="connsiteY57" fmla="*/ 465285 h 553897"/>
                <a:gd name="connsiteX58" fmla="*/ 131308 w 338011"/>
                <a:gd name="connsiteY58" fmla="*/ 378516 h 553897"/>
                <a:gd name="connsiteX59" fmla="*/ 122664 w 338011"/>
                <a:gd name="connsiteY59" fmla="*/ 466388 h 553897"/>
                <a:gd name="connsiteX60" fmla="*/ 132782 w 338011"/>
                <a:gd name="connsiteY60" fmla="*/ 482259 h 553897"/>
                <a:gd name="connsiteX61" fmla="*/ 92175 w 338011"/>
                <a:gd name="connsiteY61" fmla="*/ 506593 h 553897"/>
                <a:gd name="connsiteX62" fmla="*/ 101583 w 338011"/>
                <a:gd name="connsiteY62" fmla="*/ 484012 h 553897"/>
                <a:gd name="connsiteX63" fmla="*/ 82888 w 338011"/>
                <a:gd name="connsiteY63" fmla="*/ 397012 h 553897"/>
                <a:gd name="connsiteX64" fmla="*/ 73883 w 338011"/>
                <a:gd name="connsiteY64" fmla="*/ 483653 h 553897"/>
                <a:gd name="connsiteX65" fmla="*/ 89250 w 338011"/>
                <a:gd name="connsiteY65" fmla="*/ 508346 h 553897"/>
                <a:gd name="connsiteX66" fmla="*/ 88275 w 338011"/>
                <a:gd name="connsiteY66" fmla="*/ 508930 h 553897"/>
                <a:gd name="connsiteX67" fmla="*/ 0 w 338011"/>
                <a:gd name="connsiteY67" fmla="*/ 537061 h 553897"/>
                <a:gd name="connsiteX68" fmla="*/ 91071 w 338011"/>
                <a:gd name="connsiteY68" fmla="*/ 531220 h 553897"/>
                <a:gd name="connsiteX69" fmla="*/ 98979 w 338011"/>
                <a:gd name="connsiteY69" fmla="*/ 526821 h 553897"/>
                <a:gd name="connsiteX70" fmla="*/ 90176 w 338011"/>
                <a:gd name="connsiteY70" fmla="*/ 532056 h 553897"/>
                <a:gd name="connsiteX71" fmla="*/ 192564 w 338011"/>
                <a:gd name="connsiteY71" fmla="*/ 537705 h 553897"/>
                <a:gd name="connsiteX72" fmla="*/ 143757 w 338011"/>
                <a:gd name="connsiteY72" fmla="*/ 513626 h 553897"/>
                <a:gd name="connsiteX73" fmla="*/ 117974 w 338011"/>
                <a:gd name="connsiteY73" fmla="*/ 516257 h 553897"/>
                <a:gd name="connsiteX74" fmla="*/ 140513 w 338011"/>
                <a:gd name="connsiteY74" fmla="*/ 503720 h 553897"/>
                <a:gd name="connsiteX75" fmla="*/ 157721 w 338011"/>
                <a:gd name="connsiteY75" fmla="*/ 490502 h 553897"/>
                <a:gd name="connsiteX76" fmla="*/ 209172 w 338011"/>
                <a:gd name="connsiteY76" fmla="*/ 509660 h 553897"/>
                <a:gd name="connsiteX77" fmla="*/ 254140 w 338011"/>
                <a:gd name="connsiteY77" fmla="*/ 493258 h 553897"/>
                <a:gd name="connsiteX78" fmla="*/ 201935 w 338011"/>
                <a:gd name="connsiteY78" fmla="*/ 468542 h 553897"/>
                <a:gd name="connsiteX79" fmla="*/ 171576 w 338011"/>
                <a:gd name="connsiteY79" fmla="*/ 479859 h 553897"/>
                <a:gd name="connsiteX80" fmla="*/ 198241 w 338011"/>
                <a:gd name="connsiteY80" fmla="*/ 459376 h 553897"/>
                <a:gd name="connsiteX81" fmla="*/ 208368 w 338011"/>
                <a:gd name="connsiteY81" fmla="*/ 445602 h 553897"/>
                <a:gd name="connsiteX82" fmla="*/ 251300 w 338011"/>
                <a:gd name="connsiteY82" fmla="*/ 440955 h 553897"/>
                <a:gd name="connsiteX83" fmla="*/ 289965 w 338011"/>
                <a:gd name="connsiteY83" fmla="*/ 409276 h 553897"/>
                <a:gd name="connsiteX84" fmla="*/ 294217 w 338011"/>
                <a:gd name="connsiteY84" fmla="*/ 401429 h 553897"/>
                <a:gd name="connsiteX85" fmla="*/ 285639 w 338011"/>
                <a:gd name="connsiteY85" fmla="*/ 398961 h 553897"/>
                <a:gd name="connsiteX86" fmla="*/ 238943 w 338011"/>
                <a:gd name="connsiteY86" fmla="*/ 404015 h 553897"/>
                <a:gd name="connsiteX87" fmla="*/ 242065 w 338011"/>
                <a:gd name="connsiteY87" fmla="*/ 399769 h 553897"/>
                <a:gd name="connsiteX88" fmla="*/ 248820 w 338011"/>
                <a:gd name="connsiteY88" fmla="*/ 384512 h 553897"/>
                <a:gd name="connsiteX89" fmla="*/ 295094 w 338011"/>
                <a:gd name="connsiteY89" fmla="*/ 379504 h 553897"/>
                <a:gd name="connsiteX90" fmla="*/ 333759 w 338011"/>
                <a:gd name="connsiteY90" fmla="*/ 347825 h 553897"/>
                <a:gd name="connsiteX91" fmla="*/ 338011 w 338011"/>
                <a:gd name="connsiteY91" fmla="*/ 339977 h 553897"/>
                <a:gd name="connsiteX92" fmla="*/ 329433 w 338011"/>
                <a:gd name="connsiteY92" fmla="*/ 337510 h 553897"/>
                <a:gd name="connsiteX93" fmla="*/ 279737 w 338011"/>
                <a:gd name="connsiteY93" fmla="*/ 342889 h 553897"/>
                <a:gd name="connsiteX94" fmla="*/ 259886 w 338011"/>
                <a:gd name="connsiteY94" fmla="*/ 359153 h 553897"/>
                <a:gd name="connsiteX95" fmla="*/ 267448 w 338011"/>
                <a:gd name="connsiteY95" fmla="*/ 328100 h 553897"/>
                <a:gd name="connsiteX96" fmla="*/ 275423 w 338011"/>
                <a:gd name="connsiteY96" fmla="*/ 326892 h 553897"/>
                <a:gd name="connsiteX97" fmla="*/ 317150 w 338011"/>
                <a:gd name="connsiteY97" fmla="*/ 301352 h 553897"/>
                <a:gd name="connsiteX98" fmla="*/ 336830 w 338011"/>
                <a:gd name="connsiteY98" fmla="*/ 256562 h 553897"/>
                <a:gd name="connsiteX99" fmla="*/ 336965 w 338011"/>
                <a:gd name="connsiteY99" fmla="*/ 247681 h 553897"/>
                <a:gd name="connsiteX100" fmla="*/ 328184 w 338011"/>
                <a:gd name="connsiteY100" fmla="*/ 249012 h 553897"/>
                <a:gd name="connsiteX101" fmla="*/ 286457 w 338011"/>
                <a:gd name="connsiteY101" fmla="*/ 274552 h 553897"/>
                <a:gd name="connsiteX102" fmla="*/ 269746 w 338011"/>
                <a:gd name="connsiteY102" fmla="*/ 312585 h 553897"/>
                <a:gd name="connsiteX103" fmla="*/ 268881 w 338011"/>
                <a:gd name="connsiteY103" fmla="*/ 246750 h 553897"/>
                <a:gd name="connsiteX104" fmla="*/ 269731 w 338011"/>
                <a:gd name="connsiteY104" fmla="*/ 249593 h 553897"/>
                <a:gd name="connsiteX105" fmla="*/ 276796 w 338011"/>
                <a:gd name="connsiteY105" fmla="*/ 247057 h 553897"/>
                <a:gd name="connsiteX106" fmla="*/ 305466 w 338011"/>
                <a:gd name="connsiteY106" fmla="*/ 219494 h 553897"/>
                <a:gd name="connsiteX107" fmla="*/ 310642 w 338011"/>
                <a:gd name="connsiteY107" fmla="*/ 180062 h 553897"/>
                <a:gd name="connsiteX108" fmla="*/ 308492 w 338011"/>
                <a:gd name="connsiteY108" fmla="*/ 172870 h 553897"/>
                <a:gd name="connsiteX109" fmla="*/ 301427 w 338011"/>
                <a:gd name="connsiteY109" fmla="*/ 175406 h 553897"/>
                <a:gd name="connsiteX110" fmla="*/ 272757 w 338011"/>
                <a:gd name="connsiteY110" fmla="*/ 202969 h 553897"/>
                <a:gd name="connsiteX111" fmla="*/ 268711 w 338011"/>
                <a:gd name="connsiteY111" fmla="*/ 233793 h 553897"/>
                <a:gd name="connsiteX112" fmla="*/ 268694 w 338011"/>
                <a:gd name="connsiteY112" fmla="*/ 232513 h 553897"/>
                <a:gd name="connsiteX113" fmla="*/ 240829 w 338011"/>
                <a:gd name="connsiteY113" fmla="*/ 147851 h 553897"/>
                <a:gd name="connsiteX114" fmla="*/ 198535 w 338011"/>
                <a:gd name="connsiteY114" fmla="*/ 85065 h 553897"/>
                <a:gd name="connsiteX115" fmla="*/ 200403 w 338011"/>
                <a:gd name="connsiteY115" fmla="*/ 84037 h 553897"/>
                <a:gd name="connsiteX116" fmla="*/ 196456 w 338011"/>
                <a:gd name="connsiteY116" fmla="*/ 78374 h 553897"/>
                <a:gd name="connsiteX117" fmla="*/ 192313 w 338011"/>
                <a:gd name="connsiteY117" fmla="*/ 75828 h 553897"/>
                <a:gd name="connsiteX118" fmla="*/ 188373 w 338011"/>
                <a:gd name="connsiteY118" fmla="*/ 69979 h 553897"/>
                <a:gd name="connsiteX119" fmla="*/ 181243 w 338011"/>
                <a:gd name="connsiteY119" fmla="*/ 63179 h 553897"/>
                <a:gd name="connsiteX120" fmla="*/ 188636 w 338011"/>
                <a:gd name="connsiteY120" fmla="*/ 73568 h 553897"/>
                <a:gd name="connsiteX121" fmla="*/ 240915 w 338011"/>
                <a:gd name="connsiteY121" fmla="*/ 34052 h 553897"/>
                <a:gd name="connsiteX122" fmla="*/ 234676 w 338011"/>
                <a:gd name="connsiteY122" fmla="*/ 38132 h 553897"/>
                <a:gd name="connsiteX123" fmla="*/ 213338 w 338011"/>
                <a:gd name="connsiteY123" fmla="*/ 71372 h 553897"/>
                <a:gd name="connsiteX124" fmla="*/ 217433 w 338011"/>
                <a:gd name="connsiteY124" fmla="*/ 110658 h 553897"/>
                <a:gd name="connsiteX125" fmla="*/ 221169 w 338011"/>
                <a:gd name="connsiteY125" fmla="*/ 117109 h 553897"/>
                <a:gd name="connsiteX126" fmla="*/ 227408 w 338011"/>
                <a:gd name="connsiteY126" fmla="*/ 113030 h 553897"/>
                <a:gd name="connsiteX127" fmla="*/ 248747 w 338011"/>
                <a:gd name="connsiteY127" fmla="*/ 79790 h 553897"/>
                <a:gd name="connsiteX128" fmla="*/ 244651 w 338011"/>
                <a:gd name="connsiteY128" fmla="*/ 40503 h 553897"/>
                <a:gd name="connsiteX129" fmla="*/ 99992 w 338011"/>
                <a:gd name="connsiteY129" fmla="*/ 3613 h 553897"/>
                <a:gd name="connsiteX130" fmla="*/ 93809 w 338011"/>
                <a:gd name="connsiteY130" fmla="*/ 5653 h 553897"/>
                <a:gd name="connsiteX131" fmla="*/ 95814 w 338011"/>
                <a:gd name="connsiteY131" fmla="*/ 11847 h 553897"/>
                <a:gd name="connsiteX132" fmla="*/ 118685 w 338011"/>
                <a:gd name="connsiteY132" fmla="*/ 36650 h 553897"/>
                <a:gd name="connsiteX133" fmla="*/ 152208 w 338011"/>
                <a:gd name="connsiteY133" fmla="*/ 40461 h 553897"/>
                <a:gd name="connsiteX134" fmla="*/ 158391 w 338011"/>
                <a:gd name="connsiteY134" fmla="*/ 38421 h 553897"/>
                <a:gd name="connsiteX135" fmla="*/ 156386 w 338011"/>
                <a:gd name="connsiteY135" fmla="*/ 32227 h 553897"/>
                <a:gd name="connsiteX136" fmla="*/ 133515 w 338011"/>
                <a:gd name="connsiteY136" fmla="*/ 7423 h 553897"/>
                <a:gd name="connsiteX137" fmla="*/ 99992 w 338011"/>
                <a:gd name="connsiteY137" fmla="*/ 3613 h 553897"/>
                <a:gd name="connsiteX138" fmla="*/ 171415 w 338011"/>
                <a:gd name="connsiteY138" fmla="*/ 0 h 553897"/>
                <a:gd name="connsiteX139" fmla="*/ 168887 w 338011"/>
                <a:gd name="connsiteY139" fmla="*/ 6005 h 553897"/>
                <a:gd name="connsiteX140" fmla="*/ 170276 w 338011"/>
                <a:gd name="connsiteY140" fmla="*/ 39070 h 553897"/>
                <a:gd name="connsiteX141" fmla="*/ 193767 w 338011"/>
                <a:gd name="connsiteY141" fmla="*/ 62380 h 553897"/>
                <a:gd name="connsiteX142" fmla="*/ 199907 w 338011"/>
                <a:gd name="connsiteY142" fmla="*/ 64560 h 553897"/>
                <a:gd name="connsiteX143" fmla="*/ 202435 w 338011"/>
                <a:gd name="connsiteY143" fmla="*/ 58555 h 553897"/>
                <a:gd name="connsiteX144" fmla="*/ 201046 w 338011"/>
                <a:gd name="connsiteY144" fmla="*/ 25490 h 553897"/>
                <a:gd name="connsiteX145" fmla="*/ 177555 w 338011"/>
                <a:gd name="connsiteY145" fmla="*/ 2180 h 55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38011" h="553897">
                  <a:moveTo>
                    <a:pt x="275953" y="98917"/>
                  </a:moveTo>
                  <a:lnTo>
                    <a:pt x="269714" y="102997"/>
                  </a:lnTo>
                  <a:cubicBezTo>
                    <a:pt x="259224" y="111440"/>
                    <a:pt x="251569" y="122804"/>
                    <a:pt x="248376" y="136237"/>
                  </a:cubicBezTo>
                  <a:cubicBezTo>
                    <a:pt x="245182" y="149669"/>
                    <a:pt x="246903" y="163263"/>
                    <a:pt x="252471" y="175523"/>
                  </a:cubicBezTo>
                  <a:lnTo>
                    <a:pt x="256207" y="181974"/>
                  </a:lnTo>
                  <a:lnTo>
                    <a:pt x="262446" y="177895"/>
                  </a:lnTo>
                  <a:cubicBezTo>
                    <a:pt x="272936" y="169452"/>
                    <a:pt x="280591" y="158088"/>
                    <a:pt x="283785" y="144655"/>
                  </a:cubicBezTo>
                  <a:cubicBezTo>
                    <a:pt x="286978" y="131223"/>
                    <a:pt x="285257" y="117629"/>
                    <a:pt x="279689" y="105368"/>
                  </a:cubicBezTo>
                  <a:close/>
                  <a:moveTo>
                    <a:pt x="164715" y="58867"/>
                  </a:moveTo>
                  <a:cubicBezTo>
                    <a:pt x="151965" y="55886"/>
                    <a:pt x="139132" y="57343"/>
                    <a:pt x="127615" y="62282"/>
                  </a:cubicBezTo>
                  <a:lnTo>
                    <a:pt x="121567" y="65609"/>
                  </a:lnTo>
                  <a:lnTo>
                    <a:pt x="125514" y="71273"/>
                  </a:lnTo>
                  <a:cubicBezTo>
                    <a:pt x="133648" y="80806"/>
                    <a:pt x="144505" y="87800"/>
                    <a:pt x="157255" y="90780"/>
                  </a:cubicBezTo>
                  <a:cubicBezTo>
                    <a:pt x="170005" y="93761"/>
                    <a:pt x="182838" y="92304"/>
                    <a:pt x="194355" y="87364"/>
                  </a:cubicBezTo>
                  <a:lnTo>
                    <a:pt x="197301" y="85744"/>
                  </a:lnTo>
                  <a:lnTo>
                    <a:pt x="209180" y="102437"/>
                  </a:lnTo>
                  <a:lnTo>
                    <a:pt x="215339" y="116060"/>
                  </a:lnTo>
                  <a:lnTo>
                    <a:pt x="184169" y="108724"/>
                  </a:lnTo>
                  <a:lnTo>
                    <a:pt x="177789" y="110022"/>
                  </a:lnTo>
                  <a:lnTo>
                    <a:pt x="179051" y="116409"/>
                  </a:lnTo>
                  <a:cubicBezTo>
                    <a:pt x="182444" y="127597"/>
                    <a:pt x="189095" y="137240"/>
                    <a:pt x="198844" y="143732"/>
                  </a:cubicBezTo>
                  <a:lnTo>
                    <a:pt x="231303" y="151371"/>
                  </a:lnTo>
                  <a:lnTo>
                    <a:pt x="241206" y="173276"/>
                  </a:lnTo>
                  <a:lnTo>
                    <a:pt x="244369" y="186663"/>
                  </a:lnTo>
                  <a:lnTo>
                    <a:pt x="237009" y="174668"/>
                  </a:lnTo>
                  <a:cubicBezTo>
                    <a:pt x="226163" y="165550"/>
                    <a:pt x="213065" y="160674"/>
                    <a:pt x="199532" y="159804"/>
                  </a:cubicBezTo>
                  <a:lnTo>
                    <a:pt x="192066" y="160054"/>
                  </a:lnTo>
                  <a:lnTo>
                    <a:pt x="193103" y="167451"/>
                  </a:lnTo>
                  <a:cubicBezTo>
                    <a:pt x="196287" y="180633"/>
                    <a:pt x="203341" y="192698"/>
                    <a:pt x="214187" y="201816"/>
                  </a:cubicBezTo>
                  <a:lnTo>
                    <a:pt x="251439" y="216591"/>
                  </a:lnTo>
                  <a:lnTo>
                    <a:pt x="254332" y="228839"/>
                  </a:lnTo>
                  <a:lnTo>
                    <a:pt x="255678" y="257453"/>
                  </a:lnTo>
                  <a:lnTo>
                    <a:pt x="248275" y="241191"/>
                  </a:lnTo>
                  <a:cubicBezTo>
                    <a:pt x="238333" y="230051"/>
                    <a:pt x="225647" y="222780"/>
                    <a:pt x="212080" y="219466"/>
                  </a:cubicBezTo>
                  <a:lnTo>
                    <a:pt x="204514" y="218374"/>
                  </a:lnTo>
                  <a:lnTo>
                    <a:pt x="204744" y="226015"/>
                  </a:lnTo>
                  <a:cubicBezTo>
                    <a:pt x="206501" y="239870"/>
                    <a:pt x="212290" y="253296"/>
                    <a:pt x="222233" y="264436"/>
                  </a:cubicBezTo>
                  <a:lnTo>
                    <a:pt x="256899" y="285243"/>
                  </a:lnTo>
                  <a:lnTo>
                    <a:pt x="248304" y="338316"/>
                  </a:lnTo>
                  <a:lnTo>
                    <a:pt x="244352" y="320586"/>
                  </a:lnTo>
                  <a:cubicBezTo>
                    <a:pt x="238401" y="306154"/>
                    <a:pt x="227835" y="294824"/>
                    <a:pt x="214622" y="287260"/>
                  </a:cubicBezTo>
                  <a:lnTo>
                    <a:pt x="206931" y="283813"/>
                  </a:lnTo>
                  <a:lnTo>
                    <a:pt x="203905" y="291679"/>
                  </a:lnTo>
                  <a:cubicBezTo>
                    <a:pt x="199866" y="306358"/>
                    <a:pt x="200358" y="321843"/>
                    <a:pt x="206309" y="336274"/>
                  </a:cubicBezTo>
                  <a:lnTo>
                    <a:pt x="235908" y="369454"/>
                  </a:lnTo>
                  <a:lnTo>
                    <a:pt x="226597" y="392180"/>
                  </a:lnTo>
                  <a:lnTo>
                    <a:pt x="200943" y="428623"/>
                  </a:lnTo>
                  <a:lnTo>
                    <a:pt x="205386" y="416170"/>
                  </a:lnTo>
                  <a:cubicBezTo>
                    <a:pt x="206968" y="408091"/>
                    <a:pt x="207345" y="399651"/>
                    <a:pt x="206348" y="391063"/>
                  </a:cubicBezTo>
                  <a:cubicBezTo>
                    <a:pt x="204353" y="373886"/>
                    <a:pt x="197141" y="358551"/>
                    <a:pt x="186426" y="346380"/>
                  </a:cubicBezTo>
                  <a:lnTo>
                    <a:pt x="179943" y="340309"/>
                  </a:lnTo>
                  <a:lnTo>
                    <a:pt x="175024" y="347704"/>
                  </a:lnTo>
                  <a:cubicBezTo>
                    <a:pt x="167384" y="362006"/>
                    <a:pt x="163878" y="378586"/>
                    <a:pt x="165873" y="395763"/>
                  </a:cubicBezTo>
                  <a:cubicBezTo>
                    <a:pt x="167868" y="412940"/>
                    <a:pt x="175080" y="428275"/>
                    <a:pt x="185795" y="440446"/>
                  </a:cubicBezTo>
                  <a:lnTo>
                    <a:pt x="187456" y="442002"/>
                  </a:lnTo>
                  <a:lnTo>
                    <a:pt x="166839" y="461851"/>
                  </a:lnTo>
                  <a:lnTo>
                    <a:pt x="146237" y="474196"/>
                  </a:lnTo>
                  <a:lnTo>
                    <a:pt x="149884" y="465285"/>
                  </a:lnTo>
                  <a:cubicBezTo>
                    <a:pt x="156251" y="433951"/>
                    <a:pt x="149244" y="392742"/>
                    <a:pt x="131308" y="378516"/>
                  </a:cubicBezTo>
                  <a:cubicBezTo>
                    <a:pt x="114213" y="405601"/>
                    <a:pt x="111200" y="438636"/>
                    <a:pt x="122664" y="466388"/>
                  </a:cubicBezTo>
                  <a:lnTo>
                    <a:pt x="132782" y="482259"/>
                  </a:lnTo>
                  <a:lnTo>
                    <a:pt x="92175" y="506593"/>
                  </a:lnTo>
                  <a:lnTo>
                    <a:pt x="101583" y="484012"/>
                  </a:lnTo>
                  <a:cubicBezTo>
                    <a:pt x="107990" y="452652"/>
                    <a:pt x="100863" y="410828"/>
                    <a:pt x="82888" y="397012"/>
                  </a:cubicBezTo>
                  <a:cubicBezTo>
                    <a:pt x="66458" y="423276"/>
                    <a:pt x="62456" y="455285"/>
                    <a:pt x="73883" y="483653"/>
                  </a:cubicBezTo>
                  <a:lnTo>
                    <a:pt x="89250" y="508346"/>
                  </a:lnTo>
                  <a:lnTo>
                    <a:pt x="88275" y="508930"/>
                  </a:lnTo>
                  <a:lnTo>
                    <a:pt x="0" y="537061"/>
                  </a:lnTo>
                  <a:cubicBezTo>
                    <a:pt x="7554" y="554185"/>
                    <a:pt x="44278" y="552308"/>
                    <a:pt x="91071" y="531220"/>
                  </a:cubicBezTo>
                  <a:lnTo>
                    <a:pt x="98979" y="526821"/>
                  </a:lnTo>
                  <a:lnTo>
                    <a:pt x="90176" y="532056"/>
                  </a:lnTo>
                  <a:cubicBezTo>
                    <a:pt x="114135" y="558299"/>
                    <a:pt x="173659" y="561762"/>
                    <a:pt x="192564" y="537705"/>
                  </a:cubicBezTo>
                  <a:cubicBezTo>
                    <a:pt x="178993" y="524584"/>
                    <a:pt x="161773" y="515562"/>
                    <a:pt x="143757" y="513626"/>
                  </a:cubicBezTo>
                  <a:lnTo>
                    <a:pt x="117974" y="516257"/>
                  </a:lnTo>
                  <a:lnTo>
                    <a:pt x="140513" y="503720"/>
                  </a:lnTo>
                  <a:lnTo>
                    <a:pt x="157721" y="490502"/>
                  </a:lnTo>
                  <a:lnTo>
                    <a:pt x="209172" y="509660"/>
                  </a:lnTo>
                  <a:cubicBezTo>
                    <a:pt x="226410" y="510024"/>
                    <a:pt x="241212" y="504010"/>
                    <a:pt x="254140" y="493258"/>
                  </a:cubicBezTo>
                  <a:cubicBezTo>
                    <a:pt x="238588" y="478224"/>
                    <a:pt x="220133" y="469750"/>
                    <a:pt x="201935" y="468542"/>
                  </a:cubicBezTo>
                  <a:lnTo>
                    <a:pt x="171576" y="479859"/>
                  </a:lnTo>
                  <a:lnTo>
                    <a:pt x="198241" y="459376"/>
                  </a:lnTo>
                  <a:lnTo>
                    <a:pt x="208368" y="445602"/>
                  </a:lnTo>
                  <a:lnTo>
                    <a:pt x="251300" y="440955"/>
                  </a:lnTo>
                  <a:cubicBezTo>
                    <a:pt x="267665" y="434092"/>
                    <a:pt x="280835" y="422868"/>
                    <a:pt x="289965" y="409276"/>
                  </a:cubicBezTo>
                  <a:lnTo>
                    <a:pt x="294217" y="401429"/>
                  </a:lnTo>
                  <a:lnTo>
                    <a:pt x="285639" y="398961"/>
                  </a:lnTo>
                  <a:lnTo>
                    <a:pt x="238943" y="404015"/>
                  </a:lnTo>
                  <a:lnTo>
                    <a:pt x="242065" y="399769"/>
                  </a:lnTo>
                  <a:lnTo>
                    <a:pt x="248820" y="384512"/>
                  </a:lnTo>
                  <a:lnTo>
                    <a:pt x="295094" y="379504"/>
                  </a:lnTo>
                  <a:cubicBezTo>
                    <a:pt x="311459" y="372641"/>
                    <a:pt x="324629" y="361416"/>
                    <a:pt x="333759" y="347825"/>
                  </a:cubicBezTo>
                  <a:lnTo>
                    <a:pt x="338011" y="339977"/>
                  </a:lnTo>
                  <a:lnTo>
                    <a:pt x="329433" y="337510"/>
                  </a:lnTo>
                  <a:cubicBezTo>
                    <a:pt x="313339" y="334497"/>
                    <a:pt x="296103" y="336025"/>
                    <a:pt x="279737" y="342889"/>
                  </a:cubicBezTo>
                  <a:lnTo>
                    <a:pt x="259886" y="359153"/>
                  </a:lnTo>
                  <a:lnTo>
                    <a:pt x="267448" y="328100"/>
                  </a:lnTo>
                  <a:lnTo>
                    <a:pt x="275423" y="326892"/>
                  </a:lnTo>
                  <a:cubicBezTo>
                    <a:pt x="291147" y="322930"/>
                    <a:pt x="305777" y="314378"/>
                    <a:pt x="317150" y="301352"/>
                  </a:cubicBezTo>
                  <a:cubicBezTo>
                    <a:pt x="328524" y="288326"/>
                    <a:pt x="335026" y="272676"/>
                    <a:pt x="336830" y="256562"/>
                  </a:cubicBezTo>
                  <a:lnTo>
                    <a:pt x="336965" y="247681"/>
                  </a:lnTo>
                  <a:lnTo>
                    <a:pt x="328184" y="249012"/>
                  </a:lnTo>
                  <a:cubicBezTo>
                    <a:pt x="312460" y="252973"/>
                    <a:pt x="297830" y="261526"/>
                    <a:pt x="286457" y="274552"/>
                  </a:cubicBezTo>
                  <a:lnTo>
                    <a:pt x="269746" y="312585"/>
                  </a:lnTo>
                  <a:lnTo>
                    <a:pt x="268881" y="246750"/>
                  </a:lnTo>
                  <a:lnTo>
                    <a:pt x="269731" y="249593"/>
                  </a:lnTo>
                  <a:lnTo>
                    <a:pt x="276796" y="247057"/>
                  </a:lnTo>
                  <a:cubicBezTo>
                    <a:pt x="289043" y="241242"/>
                    <a:pt x="299198" y="231903"/>
                    <a:pt x="305466" y="219494"/>
                  </a:cubicBezTo>
                  <a:cubicBezTo>
                    <a:pt x="311735" y="207086"/>
                    <a:pt x="313228" y="193371"/>
                    <a:pt x="310642" y="180062"/>
                  </a:cubicBezTo>
                  <a:lnTo>
                    <a:pt x="308492" y="172870"/>
                  </a:lnTo>
                  <a:lnTo>
                    <a:pt x="301427" y="175406"/>
                  </a:lnTo>
                  <a:cubicBezTo>
                    <a:pt x="289180" y="181222"/>
                    <a:pt x="279025" y="190561"/>
                    <a:pt x="272757" y="202969"/>
                  </a:cubicBezTo>
                  <a:lnTo>
                    <a:pt x="268711" y="233793"/>
                  </a:lnTo>
                  <a:lnTo>
                    <a:pt x="268694" y="232513"/>
                  </a:lnTo>
                  <a:cubicBezTo>
                    <a:pt x="263743" y="203784"/>
                    <a:pt x="254335" y="175252"/>
                    <a:pt x="240829" y="147851"/>
                  </a:cubicBezTo>
                  <a:lnTo>
                    <a:pt x="198535" y="85065"/>
                  </a:lnTo>
                  <a:lnTo>
                    <a:pt x="200403" y="84037"/>
                  </a:lnTo>
                  <a:lnTo>
                    <a:pt x="196456" y="78374"/>
                  </a:lnTo>
                  <a:lnTo>
                    <a:pt x="192313" y="75828"/>
                  </a:lnTo>
                  <a:lnTo>
                    <a:pt x="188373" y="69979"/>
                  </a:lnTo>
                  <a:lnTo>
                    <a:pt x="181243" y="63179"/>
                  </a:lnTo>
                  <a:lnTo>
                    <a:pt x="188636" y="73568"/>
                  </a:lnTo>
                  <a:close/>
                  <a:moveTo>
                    <a:pt x="240915" y="34052"/>
                  </a:moveTo>
                  <a:lnTo>
                    <a:pt x="234676" y="38132"/>
                  </a:lnTo>
                  <a:cubicBezTo>
                    <a:pt x="224186" y="46575"/>
                    <a:pt x="216531" y="57939"/>
                    <a:pt x="213338" y="71372"/>
                  </a:cubicBezTo>
                  <a:cubicBezTo>
                    <a:pt x="210144" y="84804"/>
                    <a:pt x="211865" y="98398"/>
                    <a:pt x="217433" y="110658"/>
                  </a:cubicBezTo>
                  <a:lnTo>
                    <a:pt x="221169" y="117109"/>
                  </a:lnTo>
                  <a:lnTo>
                    <a:pt x="227408" y="113030"/>
                  </a:lnTo>
                  <a:cubicBezTo>
                    <a:pt x="237898" y="104587"/>
                    <a:pt x="245553" y="93223"/>
                    <a:pt x="248747" y="79790"/>
                  </a:cubicBezTo>
                  <a:cubicBezTo>
                    <a:pt x="251940" y="66358"/>
                    <a:pt x="250219" y="52764"/>
                    <a:pt x="244651" y="40503"/>
                  </a:cubicBezTo>
                  <a:close/>
                  <a:moveTo>
                    <a:pt x="99992" y="3613"/>
                  </a:moveTo>
                  <a:lnTo>
                    <a:pt x="93809" y="5653"/>
                  </a:lnTo>
                  <a:lnTo>
                    <a:pt x="95814" y="11847"/>
                  </a:lnTo>
                  <a:cubicBezTo>
                    <a:pt x="100501" y="22558"/>
                    <a:pt x="108240" y="31351"/>
                    <a:pt x="118685" y="36650"/>
                  </a:cubicBezTo>
                  <a:cubicBezTo>
                    <a:pt x="129130" y="41950"/>
                    <a:pt x="140797" y="43004"/>
                    <a:pt x="152208" y="40461"/>
                  </a:cubicBezTo>
                  <a:lnTo>
                    <a:pt x="158391" y="38421"/>
                  </a:lnTo>
                  <a:lnTo>
                    <a:pt x="156386" y="32227"/>
                  </a:lnTo>
                  <a:cubicBezTo>
                    <a:pt x="151699" y="21516"/>
                    <a:pt x="143960" y="12723"/>
                    <a:pt x="133515" y="7423"/>
                  </a:cubicBezTo>
                  <a:cubicBezTo>
                    <a:pt x="123070" y="2124"/>
                    <a:pt x="111403" y="1070"/>
                    <a:pt x="99992" y="3613"/>
                  </a:cubicBezTo>
                  <a:close/>
                  <a:moveTo>
                    <a:pt x="171415" y="0"/>
                  </a:moveTo>
                  <a:lnTo>
                    <a:pt x="168887" y="6005"/>
                  </a:lnTo>
                  <a:cubicBezTo>
                    <a:pt x="165461" y="17131"/>
                    <a:pt x="165668" y="28629"/>
                    <a:pt x="170276" y="39070"/>
                  </a:cubicBezTo>
                  <a:cubicBezTo>
                    <a:pt x="174884" y="49511"/>
                    <a:pt x="183239" y="57413"/>
                    <a:pt x="193767" y="62380"/>
                  </a:cubicBezTo>
                  <a:lnTo>
                    <a:pt x="199907" y="64560"/>
                  </a:lnTo>
                  <a:lnTo>
                    <a:pt x="202435" y="58555"/>
                  </a:lnTo>
                  <a:cubicBezTo>
                    <a:pt x="205861" y="47429"/>
                    <a:pt x="205654" y="35931"/>
                    <a:pt x="201046" y="25490"/>
                  </a:cubicBezTo>
                  <a:cubicBezTo>
                    <a:pt x="196438" y="15049"/>
                    <a:pt x="188083" y="7147"/>
                    <a:pt x="177555" y="218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rgbClr val="FFC000"/>
                </a:gs>
                <a:gs pos="100000">
                  <a:srgbClr val="EAD693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119786" tIns="59893" rIns="119786" bIns="59893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12" name="任意多边形: 形状">
              <a:extLst>
                <a:ext uri="{FF2B5EF4-FFF2-40B4-BE49-F238E27FC236}">
                  <a16:creationId xmlns:a16="http://schemas.microsoft.com/office/drawing/2014/main" id="{78766167-4DB2-436C-F8FD-1788E467CA4B}"/>
                </a:ext>
              </a:extLst>
            </p:cNvPr>
            <p:cNvSpPr/>
            <p:nvPr/>
          </p:nvSpPr>
          <p:spPr bwMode="auto">
            <a:xfrm>
              <a:off x="3357047" y="2307479"/>
              <a:ext cx="442794" cy="725605"/>
            </a:xfrm>
            <a:custGeom>
              <a:avLst/>
              <a:gdLst>
                <a:gd name="connsiteX0" fmla="*/ 275953 w 338011"/>
                <a:gd name="connsiteY0" fmla="*/ 98917 h 553897"/>
                <a:gd name="connsiteX1" fmla="*/ 279688 w 338011"/>
                <a:gd name="connsiteY1" fmla="*/ 105368 h 553897"/>
                <a:gd name="connsiteX2" fmla="*/ 283784 w 338011"/>
                <a:gd name="connsiteY2" fmla="*/ 144655 h 553897"/>
                <a:gd name="connsiteX3" fmla="*/ 262445 w 338011"/>
                <a:gd name="connsiteY3" fmla="*/ 177895 h 553897"/>
                <a:gd name="connsiteX4" fmla="*/ 256206 w 338011"/>
                <a:gd name="connsiteY4" fmla="*/ 181974 h 553897"/>
                <a:gd name="connsiteX5" fmla="*/ 252470 w 338011"/>
                <a:gd name="connsiteY5" fmla="*/ 175523 h 553897"/>
                <a:gd name="connsiteX6" fmla="*/ 248375 w 338011"/>
                <a:gd name="connsiteY6" fmla="*/ 136237 h 553897"/>
                <a:gd name="connsiteX7" fmla="*/ 269713 w 338011"/>
                <a:gd name="connsiteY7" fmla="*/ 102997 h 553897"/>
                <a:gd name="connsiteX8" fmla="*/ 164716 w 338011"/>
                <a:gd name="connsiteY8" fmla="*/ 58867 h 553897"/>
                <a:gd name="connsiteX9" fmla="*/ 188635 w 338011"/>
                <a:gd name="connsiteY9" fmla="*/ 73567 h 553897"/>
                <a:gd name="connsiteX10" fmla="*/ 181243 w 338011"/>
                <a:gd name="connsiteY10" fmla="*/ 63179 h 553897"/>
                <a:gd name="connsiteX11" fmla="*/ 188373 w 338011"/>
                <a:gd name="connsiteY11" fmla="*/ 69979 h 553897"/>
                <a:gd name="connsiteX12" fmla="*/ 192313 w 338011"/>
                <a:gd name="connsiteY12" fmla="*/ 75827 h 553897"/>
                <a:gd name="connsiteX13" fmla="*/ 196457 w 338011"/>
                <a:gd name="connsiteY13" fmla="*/ 78374 h 553897"/>
                <a:gd name="connsiteX14" fmla="*/ 200404 w 338011"/>
                <a:gd name="connsiteY14" fmla="*/ 84037 h 553897"/>
                <a:gd name="connsiteX15" fmla="*/ 198536 w 338011"/>
                <a:gd name="connsiteY15" fmla="*/ 85065 h 553897"/>
                <a:gd name="connsiteX16" fmla="*/ 240829 w 338011"/>
                <a:gd name="connsiteY16" fmla="*/ 147851 h 553897"/>
                <a:gd name="connsiteX17" fmla="*/ 268694 w 338011"/>
                <a:gd name="connsiteY17" fmla="*/ 232513 h 553897"/>
                <a:gd name="connsiteX18" fmla="*/ 268711 w 338011"/>
                <a:gd name="connsiteY18" fmla="*/ 233793 h 553897"/>
                <a:gd name="connsiteX19" fmla="*/ 272757 w 338011"/>
                <a:gd name="connsiteY19" fmla="*/ 202969 h 553897"/>
                <a:gd name="connsiteX20" fmla="*/ 301427 w 338011"/>
                <a:gd name="connsiteY20" fmla="*/ 175406 h 553897"/>
                <a:gd name="connsiteX21" fmla="*/ 308492 w 338011"/>
                <a:gd name="connsiteY21" fmla="*/ 172870 h 553897"/>
                <a:gd name="connsiteX22" fmla="*/ 310642 w 338011"/>
                <a:gd name="connsiteY22" fmla="*/ 180062 h 553897"/>
                <a:gd name="connsiteX23" fmla="*/ 305466 w 338011"/>
                <a:gd name="connsiteY23" fmla="*/ 219494 h 553897"/>
                <a:gd name="connsiteX24" fmla="*/ 276796 w 338011"/>
                <a:gd name="connsiteY24" fmla="*/ 247057 h 553897"/>
                <a:gd name="connsiteX25" fmla="*/ 269731 w 338011"/>
                <a:gd name="connsiteY25" fmla="*/ 249593 h 553897"/>
                <a:gd name="connsiteX26" fmla="*/ 268881 w 338011"/>
                <a:gd name="connsiteY26" fmla="*/ 246751 h 553897"/>
                <a:gd name="connsiteX27" fmla="*/ 269746 w 338011"/>
                <a:gd name="connsiteY27" fmla="*/ 312584 h 553897"/>
                <a:gd name="connsiteX28" fmla="*/ 286457 w 338011"/>
                <a:gd name="connsiteY28" fmla="*/ 274552 h 553897"/>
                <a:gd name="connsiteX29" fmla="*/ 328184 w 338011"/>
                <a:gd name="connsiteY29" fmla="*/ 249012 h 553897"/>
                <a:gd name="connsiteX30" fmla="*/ 336965 w 338011"/>
                <a:gd name="connsiteY30" fmla="*/ 247681 h 553897"/>
                <a:gd name="connsiteX31" fmla="*/ 336831 w 338011"/>
                <a:gd name="connsiteY31" fmla="*/ 256562 h 553897"/>
                <a:gd name="connsiteX32" fmla="*/ 317150 w 338011"/>
                <a:gd name="connsiteY32" fmla="*/ 301352 h 553897"/>
                <a:gd name="connsiteX33" fmla="*/ 275423 w 338011"/>
                <a:gd name="connsiteY33" fmla="*/ 326892 h 553897"/>
                <a:gd name="connsiteX34" fmla="*/ 267449 w 338011"/>
                <a:gd name="connsiteY34" fmla="*/ 328100 h 553897"/>
                <a:gd name="connsiteX35" fmla="*/ 259886 w 338011"/>
                <a:gd name="connsiteY35" fmla="*/ 359154 h 553897"/>
                <a:gd name="connsiteX36" fmla="*/ 279738 w 338011"/>
                <a:gd name="connsiteY36" fmla="*/ 342889 h 553897"/>
                <a:gd name="connsiteX37" fmla="*/ 329433 w 338011"/>
                <a:gd name="connsiteY37" fmla="*/ 337510 h 553897"/>
                <a:gd name="connsiteX38" fmla="*/ 338011 w 338011"/>
                <a:gd name="connsiteY38" fmla="*/ 339977 h 553897"/>
                <a:gd name="connsiteX39" fmla="*/ 333759 w 338011"/>
                <a:gd name="connsiteY39" fmla="*/ 347825 h 553897"/>
                <a:gd name="connsiteX40" fmla="*/ 295094 w 338011"/>
                <a:gd name="connsiteY40" fmla="*/ 379504 h 553897"/>
                <a:gd name="connsiteX41" fmla="*/ 248820 w 338011"/>
                <a:gd name="connsiteY41" fmla="*/ 384512 h 553897"/>
                <a:gd name="connsiteX42" fmla="*/ 242065 w 338011"/>
                <a:gd name="connsiteY42" fmla="*/ 399769 h 553897"/>
                <a:gd name="connsiteX43" fmla="*/ 238943 w 338011"/>
                <a:gd name="connsiteY43" fmla="*/ 404015 h 553897"/>
                <a:gd name="connsiteX44" fmla="*/ 285639 w 338011"/>
                <a:gd name="connsiteY44" fmla="*/ 398961 h 553897"/>
                <a:gd name="connsiteX45" fmla="*/ 294217 w 338011"/>
                <a:gd name="connsiteY45" fmla="*/ 401429 h 553897"/>
                <a:gd name="connsiteX46" fmla="*/ 289965 w 338011"/>
                <a:gd name="connsiteY46" fmla="*/ 409276 h 553897"/>
                <a:gd name="connsiteX47" fmla="*/ 251300 w 338011"/>
                <a:gd name="connsiteY47" fmla="*/ 440955 h 553897"/>
                <a:gd name="connsiteX48" fmla="*/ 208368 w 338011"/>
                <a:gd name="connsiteY48" fmla="*/ 445602 h 553897"/>
                <a:gd name="connsiteX49" fmla="*/ 198242 w 338011"/>
                <a:gd name="connsiteY49" fmla="*/ 459376 h 553897"/>
                <a:gd name="connsiteX50" fmla="*/ 171577 w 338011"/>
                <a:gd name="connsiteY50" fmla="*/ 479858 h 553897"/>
                <a:gd name="connsiteX51" fmla="*/ 201934 w 338011"/>
                <a:gd name="connsiteY51" fmla="*/ 468542 h 553897"/>
                <a:gd name="connsiteX52" fmla="*/ 254139 w 338011"/>
                <a:gd name="connsiteY52" fmla="*/ 493258 h 553897"/>
                <a:gd name="connsiteX53" fmla="*/ 209171 w 338011"/>
                <a:gd name="connsiteY53" fmla="*/ 509660 h 553897"/>
                <a:gd name="connsiteX54" fmla="*/ 157721 w 338011"/>
                <a:gd name="connsiteY54" fmla="*/ 490502 h 553897"/>
                <a:gd name="connsiteX55" fmla="*/ 140513 w 338011"/>
                <a:gd name="connsiteY55" fmla="*/ 503720 h 553897"/>
                <a:gd name="connsiteX56" fmla="*/ 117974 w 338011"/>
                <a:gd name="connsiteY56" fmla="*/ 516257 h 553897"/>
                <a:gd name="connsiteX57" fmla="*/ 143757 w 338011"/>
                <a:gd name="connsiteY57" fmla="*/ 513626 h 553897"/>
                <a:gd name="connsiteX58" fmla="*/ 192564 w 338011"/>
                <a:gd name="connsiteY58" fmla="*/ 537705 h 553897"/>
                <a:gd name="connsiteX59" fmla="*/ 90176 w 338011"/>
                <a:gd name="connsiteY59" fmla="*/ 532056 h 553897"/>
                <a:gd name="connsiteX60" fmla="*/ 98980 w 338011"/>
                <a:gd name="connsiteY60" fmla="*/ 526821 h 553897"/>
                <a:gd name="connsiteX61" fmla="*/ 91071 w 338011"/>
                <a:gd name="connsiteY61" fmla="*/ 531220 h 553897"/>
                <a:gd name="connsiteX62" fmla="*/ 0 w 338011"/>
                <a:gd name="connsiteY62" fmla="*/ 537061 h 553897"/>
                <a:gd name="connsiteX63" fmla="*/ 88275 w 338011"/>
                <a:gd name="connsiteY63" fmla="*/ 508930 h 553897"/>
                <a:gd name="connsiteX64" fmla="*/ 89250 w 338011"/>
                <a:gd name="connsiteY64" fmla="*/ 508346 h 553897"/>
                <a:gd name="connsiteX65" fmla="*/ 73882 w 338011"/>
                <a:gd name="connsiteY65" fmla="*/ 483653 h 553897"/>
                <a:gd name="connsiteX66" fmla="*/ 82887 w 338011"/>
                <a:gd name="connsiteY66" fmla="*/ 397012 h 553897"/>
                <a:gd name="connsiteX67" fmla="*/ 101582 w 338011"/>
                <a:gd name="connsiteY67" fmla="*/ 484012 h 553897"/>
                <a:gd name="connsiteX68" fmla="*/ 92174 w 338011"/>
                <a:gd name="connsiteY68" fmla="*/ 506594 h 553897"/>
                <a:gd name="connsiteX69" fmla="*/ 132782 w 338011"/>
                <a:gd name="connsiteY69" fmla="*/ 482259 h 553897"/>
                <a:gd name="connsiteX70" fmla="*/ 122664 w 338011"/>
                <a:gd name="connsiteY70" fmla="*/ 466388 h 553897"/>
                <a:gd name="connsiteX71" fmla="*/ 131308 w 338011"/>
                <a:gd name="connsiteY71" fmla="*/ 378516 h 553897"/>
                <a:gd name="connsiteX72" fmla="*/ 149884 w 338011"/>
                <a:gd name="connsiteY72" fmla="*/ 465285 h 553897"/>
                <a:gd name="connsiteX73" fmla="*/ 146238 w 338011"/>
                <a:gd name="connsiteY73" fmla="*/ 474196 h 553897"/>
                <a:gd name="connsiteX74" fmla="*/ 166839 w 338011"/>
                <a:gd name="connsiteY74" fmla="*/ 461851 h 553897"/>
                <a:gd name="connsiteX75" fmla="*/ 187457 w 338011"/>
                <a:gd name="connsiteY75" fmla="*/ 442002 h 553897"/>
                <a:gd name="connsiteX76" fmla="*/ 185796 w 338011"/>
                <a:gd name="connsiteY76" fmla="*/ 440446 h 553897"/>
                <a:gd name="connsiteX77" fmla="*/ 165874 w 338011"/>
                <a:gd name="connsiteY77" fmla="*/ 395763 h 553897"/>
                <a:gd name="connsiteX78" fmla="*/ 175025 w 338011"/>
                <a:gd name="connsiteY78" fmla="*/ 347704 h 553897"/>
                <a:gd name="connsiteX79" fmla="*/ 179944 w 338011"/>
                <a:gd name="connsiteY79" fmla="*/ 340309 h 553897"/>
                <a:gd name="connsiteX80" fmla="*/ 186427 w 338011"/>
                <a:gd name="connsiteY80" fmla="*/ 346380 h 553897"/>
                <a:gd name="connsiteX81" fmla="*/ 206349 w 338011"/>
                <a:gd name="connsiteY81" fmla="*/ 391063 h 553897"/>
                <a:gd name="connsiteX82" fmla="*/ 205387 w 338011"/>
                <a:gd name="connsiteY82" fmla="*/ 416170 h 553897"/>
                <a:gd name="connsiteX83" fmla="*/ 200945 w 338011"/>
                <a:gd name="connsiteY83" fmla="*/ 428620 h 553897"/>
                <a:gd name="connsiteX84" fmla="*/ 226597 w 338011"/>
                <a:gd name="connsiteY84" fmla="*/ 392180 h 553897"/>
                <a:gd name="connsiteX85" fmla="*/ 235908 w 338011"/>
                <a:gd name="connsiteY85" fmla="*/ 369454 h 553897"/>
                <a:gd name="connsiteX86" fmla="*/ 206309 w 338011"/>
                <a:gd name="connsiteY86" fmla="*/ 336274 h 553897"/>
                <a:gd name="connsiteX87" fmla="*/ 203905 w 338011"/>
                <a:gd name="connsiteY87" fmla="*/ 291679 h 553897"/>
                <a:gd name="connsiteX88" fmla="*/ 206931 w 338011"/>
                <a:gd name="connsiteY88" fmla="*/ 283813 h 553897"/>
                <a:gd name="connsiteX89" fmla="*/ 214622 w 338011"/>
                <a:gd name="connsiteY89" fmla="*/ 287260 h 553897"/>
                <a:gd name="connsiteX90" fmla="*/ 244352 w 338011"/>
                <a:gd name="connsiteY90" fmla="*/ 320586 h 553897"/>
                <a:gd name="connsiteX91" fmla="*/ 248304 w 338011"/>
                <a:gd name="connsiteY91" fmla="*/ 338317 h 553897"/>
                <a:gd name="connsiteX92" fmla="*/ 256899 w 338011"/>
                <a:gd name="connsiteY92" fmla="*/ 285243 h 553897"/>
                <a:gd name="connsiteX93" fmla="*/ 222233 w 338011"/>
                <a:gd name="connsiteY93" fmla="*/ 264436 h 553897"/>
                <a:gd name="connsiteX94" fmla="*/ 204744 w 338011"/>
                <a:gd name="connsiteY94" fmla="*/ 226015 h 553897"/>
                <a:gd name="connsiteX95" fmla="*/ 204515 w 338011"/>
                <a:gd name="connsiteY95" fmla="*/ 218374 h 553897"/>
                <a:gd name="connsiteX96" fmla="*/ 212080 w 338011"/>
                <a:gd name="connsiteY96" fmla="*/ 219466 h 553897"/>
                <a:gd name="connsiteX97" fmla="*/ 248276 w 338011"/>
                <a:gd name="connsiteY97" fmla="*/ 241191 h 553897"/>
                <a:gd name="connsiteX98" fmla="*/ 255678 w 338011"/>
                <a:gd name="connsiteY98" fmla="*/ 257452 h 553897"/>
                <a:gd name="connsiteX99" fmla="*/ 254332 w 338011"/>
                <a:gd name="connsiteY99" fmla="*/ 228839 h 553897"/>
                <a:gd name="connsiteX100" fmla="*/ 251439 w 338011"/>
                <a:gd name="connsiteY100" fmla="*/ 216591 h 553897"/>
                <a:gd name="connsiteX101" fmla="*/ 214187 w 338011"/>
                <a:gd name="connsiteY101" fmla="*/ 201816 h 553897"/>
                <a:gd name="connsiteX102" fmla="*/ 193103 w 338011"/>
                <a:gd name="connsiteY102" fmla="*/ 167451 h 553897"/>
                <a:gd name="connsiteX103" fmla="*/ 192066 w 338011"/>
                <a:gd name="connsiteY103" fmla="*/ 160054 h 553897"/>
                <a:gd name="connsiteX104" fmla="*/ 199532 w 338011"/>
                <a:gd name="connsiteY104" fmla="*/ 159804 h 553897"/>
                <a:gd name="connsiteX105" fmla="*/ 237009 w 338011"/>
                <a:gd name="connsiteY105" fmla="*/ 174668 h 553897"/>
                <a:gd name="connsiteX106" fmla="*/ 244369 w 338011"/>
                <a:gd name="connsiteY106" fmla="*/ 186663 h 553897"/>
                <a:gd name="connsiteX107" fmla="*/ 241206 w 338011"/>
                <a:gd name="connsiteY107" fmla="*/ 173276 h 553897"/>
                <a:gd name="connsiteX108" fmla="*/ 231303 w 338011"/>
                <a:gd name="connsiteY108" fmla="*/ 151371 h 553897"/>
                <a:gd name="connsiteX109" fmla="*/ 198844 w 338011"/>
                <a:gd name="connsiteY109" fmla="*/ 143732 h 553897"/>
                <a:gd name="connsiteX110" fmla="*/ 179051 w 338011"/>
                <a:gd name="connsiteY110" fmla="*/ 116409 h 553897"/>
                <a:gd name="connsiteX111" fmla="*/ 177789 w 338011"/>
                <a:gd name="connsiteY111" fmla="*/ 110022 h 553897"/>
                <a:gd name="connsiteX112" fmla="*/ 184169 w 338011"/>
                <a:gd name="connsiteY112" fmla="*/ 108724 h 553897"/>
                <a:gd name="connsiteX113" fmla="*/ 215339 w 338011"/>
                <a:gd name="connsiteY113" fmla="*/ 116060 h 553897"/>
                <a:gd name="connsiteX114" fmla="*/ 209180 w 338011"/>
                <a:gd name="connsiteY114" fmla="*/ 102437 h 553897"/>
                <a:gd name="connsiteX115" fmla="*/ 197301 w 338011"/>
                <a:gd name="connsiteY115" fmla="*/ 85744 h 553897"/>
                <a:gd name="connsiteX116" fmla="*/ 194356 w 338011"/>
                <a:gd name="connsiteY116" fmla="*/ 87364 h 553897"/>
                <a:gd name="connsiteX117" fmla="*/ 157256 w 338011"/>
                <a:gd name="connsiteY117" fmla="*/ 90780 h 553897"/>
                <a:gd name="connsiteX118" fmla="*/ 125515 w 338011"/>
                <a:gd name="connsiteY118" fmla="*/ 71273 h 553897"/>
                <a:gd name="connsiteX119" fmla="*/ 121568 w 338011"/>
                <a:gd name="connsiteY119" fmla="*/ 65609 h 553897"/>
                <a:gd name="connsiteX120" fmla="*/ 127617 w 338011"/>
                <a:gd name="connsiteY120" fmla="*/ 62282 h 553897"/>
                <a:gd name="connsiteX121" fmla="*/ 164716 w 338011"/>
                <a:gd name="connsiteY121" fmla="*/ 58867 h 553897"/>
                <a:gd name="connsiteX122" fmla="*/ 240916 w 338011"/>
                <a:gd name="connsiteY122" fmla="*/ 34052 h 553897"/>
                <a:gd name="connsiteX123" fmla="*/ 244651 w 338011"/>
                <a:gd name="connsiteY123" fmla="*/ 40503 h 553897"/>
                <a:gd name="connsiteX124" fmla="*/ 248747 w 338011"/>
                <a:gd name="connsiteY124" fmla="*/ 79790 h 553897"/>
                <a:gd name="connsiteX125" fmla="*/ 227408 w 338011"/>
                <a:gd name="connsiteY125" fmla="*/ 113030 h 553897"/>
                <a:gd name="connsiteX126" fmla="*/ 221169 w 338011"/>
                <a:gd name="connsiteY126" fmla="*/ 117109 h 553897"/>
                <a:gd name="connsiteX127" fmla="*/ 217433 w 338011"/>
                <a:gd name="connsiteY127" fmla="*/ 110658 h 553897"/>
                <a:gd name="connsiteX128" fmla="*/ 213338 w 338011"/>
                <a:gd name="connsiteY128" fmla="*/ 71372 h 553897"/>
                <a:gd name="connsiteX129" fmla="*/ 234676 w 338011"/>
                <a:gd name="connsiteY129" fmla="*/ 38132 h 553897"/>
                <a:gd name="connsiteX130" fmla="*/ 99992 w 338011"/>
                <a:gd name="connsiteY130" fmla="*/ 3613 h 553897"/>
                <a:gd name="connsiteX131" fmla="*/ 133515 w 338011"/>
                <a:gd name="connsiteY131" fmla="*/ 7423 h 553897"/>
                <a:gd name="connsiteX132" fmla="*/ 156386 w 338011"/>
                <a:gd name="connsiteY132" fmla="*/ 32227 h 553897"/>
                <a:gd name="connsiteX133" fmla="*/ 158391 w 338011"/>
                <a:gd name="connsiteY133" fmla="*/ 38421 h 553897"/>
                <a:gd name="connsiteX134" fmla="*/ 152208 w 338011"/>
                <a:gd name="connsiteY134" fmla="*/ 40461 h 553897"/>
                <a:gd name="connsiteX135" fmla="*/ 118685 w 338011"/>
                <a:gd name="connsiteY135" fmla="*/ 36650 h 553897"/>
                <a:gd name="connsiteX136" fmla="*/ 95814 w 338011"/>
                <a:gd name="connsiteY136" fmla="*/ 11847 h 553897"/>
                <a:gd name="connsiteX137" fmla="*/ 93809 w 338011"/>
                <a:gd name="connsiteY137" fmla="*/ 5653 h 553897"/>
                <a:gd name="connsiteX138" fmla="*/ 171415 w 338011"/>
                <a:gd name="connsiteY138" fmla="*/ 0 h 553897"/>
                <a:gd name="connsiteX139" fmla="*/ 177555 w 338011"/>
                <a:gd name="connsiteY139" fmla="*/ 2180 h 553897"/>
                <a:gd name="connsiteX140" fmla="*/ 201046 w 338011"/>
                <a:gd name="connsiteY140" fmla="*/ 25490 h 553897"/>
                <a:gd name="connsiteX141" fmla="*/ 202435 w 338011"/>
                <a:gd name="connsiteY141" fmla="*/ 58555 h 553897"/>
                <a:gd name="connsiteX142" fmla="*/ 199907 w 338011"/>
                <a:gd name="connsiteY142" fmla="*/ 64560 h 553897"/>
                <a:gd name="connsiteX143" fmla="*/ 193767 w 338011"/>
                <a:gd name="connsiteY143" fmla="*/ 62380 h 553897"/>
                <a:gd name="connsiteX144" fmla="*/ 170276 w 338011"/>
                <a:gd name="connsiteY144" fmla="*/ 39070 h 553897"/>
                <a:gd name="connsiteX145" fmla="*/ 168887 w 338011"/>
                <a:gd name="connsiteY145" fmla="*/ 6005 h 55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38011" h="553897">
                  <a:moveTo>
                    <a:pt x="275953" y="98917"/>
                  </a:moveTo>
                  <a:lnTo>
                    <a:pt x="279688" y="105368"/>
                  </a:lnTo>
                  <a:cubicBezTo>
                    <a:pt x="285256" y="117629"/>
                    <a:pt x="286977" y="131223"/>
                    <a:pt x="283784" y="144655"/>
                  </a:cubicBezTo>
                  <a:cubicBezTo>
                    <a:pt x="280590" y="158088"/>
                    <a:pt x="272935" y="169452"/>
                    <a:pt x="262445" y="177895"/>
                  </a:cubicBezTo>
                  <a:lnTo>
                    <a:pt x="256206" y="181974"/>
                  </a:lnTo>
                  <a:lnTo>
                    <a:pt x="252470" y="175523"/>
                  </a:lnTo>
                  <a:cubicBezTo>
                    <a:pt x="246902" y="163263"/>
                    <a:pt x="245181" y="149669"/>
                    <a:pt x="248375" y="136237"/>
                  </a:cubicBezTo>
                  <a:cubicBezTo>
                    <a:pt x="251568" y="122804"/>
                    <a:pt x="259223" y="111440"/>
                    <a:pt x="269713" y="102997"/>
                  </a:cubicBezTo>
                  <a:close/>
                  <a:moveTo>
                    <a:pt x="164716" y="58867"/>
                  </a:moveTo>
                  <a:lnTo>
                    <a:pt x="188635" y="73567"/>
                  </a:lnTo>
                  <a:lnTo>
                    <a:pt x="181243" y="63179"/>
                  </a:lnTo>
                  <a:lnTo>
                    <a:pt x="188373" y="69979"/>
                  </a:lnTo>
                  <a:lnTo>
                    <a:pt x="192313" y="75827"/>
                  </a:lnTo>
                  <a:lnTo>
                    <a:pt x="196457" y="78374"/>
                  </a:lnTo>
                  <a:lnTo>
                    <a:pt x="200404" y="84037"/>
                  </a:lnTo>
                  <a:lnTo>
                    <a:pt x="198536" y="85065"/>
                  </a:lnTo>
                  <a:lnTo>
                    <a:pt x="240829" y="147851"/>
                  </a:lnTo>
                  <a:cubicBezTo>
                    <a:pt x="254335" y="175252"/>
                    <a:pt x="263743" y="203784"/>
                    <a:pt x="268694" y="232513"/>
                  </a:cubicBezTo>
                  <a:lnTo>
                    <a:pt x="268711" y="233793"/>
                  </a:lnTo>
                  <a:lnTo>
                    <a:pt x="272757" y="202969"/>
                  </a:lnTo>
                  <a:cubicBezTo>
                    <a:pt x="279025" y="190561"/>
                    <a:pt x="289180" y="181222"/>
                    <a:pt x="301427" y="175406"/>
                  </a:cubicBezTo>
                  <a:lnTo>
                    <a:pt x="308492" y="172870"/>
                  </a:lnTo>
                  <a:lnTo>
                    <a:pt x="310642" y="180062"/>
                  </a:lnTo>
                  <a:cubicBezTo>
                    <a:pt x="313228" y="193371"/>
                    <a:pt x="311735" y="207086"/>
                    <a:pt x="305466" y="219494"/>
                  </a:cubicBezTo>
                  <a:cubicBezTo>
                    <a:pt x="299198" y="231903"/>
                    <a:pt x="289043" y="241242"/>
                    <a:pt x="276796" y="247057"/>
                  </a:cubicBezTo>
                  <a:lnTo>
                    <a:pt x="269731" y="249593"/>
                  </a:lnTo>
                  <a:lnTo>
                    <a:pt x="268881" y="246751"/>
                  </a:lnTo>
                  <a:lnTo>
                    <a:pt x="269746" y="312584"/>
                  </a:lnTo>
                  <a:lnTo>
                    <a:pt x="286457" y="274552"/>
                  </a:lnTo>
                  <a:cubicBezTo>
                    <a:pt x="297830" y="261526"/>
                    <a:pt x="312460" y="252973"/>
                    <a:pt x="328184" y="249012"/>
                  </a:cubicBezTo>
                  <a:lnTo>
                    <a:pt x="336965" y="247681"/>
                  </a:lnTo>
                  <a:lnTo>
                    <a:pt x="336831" y="256562"/>
                  </a:lnTo>
                  <a:cubicBezTo>
                    <a:pt x="335026" y="272676"/>
                    <a:pt x="328524" y="288326"/>
                    <a:pt x="317150" y="301352"/>
                  </a:cubicBezTo>
                  <a:cubicBezTo>
                    <a:pt x="305777" y="314378"/>
                    <a:pt x="291148" y="322930"/>
                    <a:pt x="275423" y="326892"/>
                  </a:cubicBezTo>
                  <a:lnTo>
                    <a:pt x="267449" y="328100"/>
                  </a:lnTo>
                  <a:lnTo>
                    <a:pt x="259886" y="359154"/>
                  </a:lnTo>
                  <a:lnTo>
                    <a:pt x="279738" y="342889"/>
                  </a:lnTo>
                  <a:cubicBezTo>
                    <a:pt x="296103" y="336025"/>
                    <a:pt x="313340" y="334497"/>
                    <a:pt x="329433" y="337510"/>
                  </a:cubicBezTo>
                  <a:lnTo>
                    <a:pt x="338011" y="339977"/>
                  </a:lnTo>
                  <a:lnTo>
                    <a:pt x="333759" y="347825"/>
                  </a:lnTo>
                  <a:cubicBezTo>
                    <a:pt x="324629" y="361416"/>
                    <a:pt x="311459" y="372641"/>
                    <a:pt x="295094" y="379504"/>
                  </a:cubicBezTo>
                  <a:lnTo>
                    <a:pt x="248820" y="384512"/>
                  </a:lnTo>
                  <a:lnTo>
                    <a:pt x="242065" y="399769"/>
                  </a:lnTo>
                  <a:lnTo>
                    <a:pt x="238943" y="404015"/>
                  </a:lnTo>
                  <a:lnTo>
                    <a:pt x="285639" y="398961"/>
                  </a:lnTo>
                  <a:lnTo>
                    <a:pt x="294217" y="401429"/>
                  </a:lnTo>
                  <a:lnTo>
                    <a:pt x="289965" y="409276"/>
                  </a:lnTo>
                  <a:cubicBezTo>
                    <a:pt x="280835" y="422868"/>
                    <a:pt x="267665" y="434092"/>
                    <a:pt x="251300" y="440955"/>
                  </a:cubicBezTo>
                  <a:lnTo>
                    <a:pt x="208368" y="445602"/>
                  </a:lnTo>
                  <a:lnTo>
                    <a:pt x="198242" y="459376"/>
                  </a:lnTo>
                  <a:lnTo>
                    <a:pt x="171577" y="479858"/>
                  </a:lnTo>
                  <a:lnTo>
                    <a:pt x="201934" y="468542"/>
                  </a:lnTo>
                  <a:cubicBezTo>
                    <a:pt x="220132" y="469750"/>
                    <a:pt x="238588" y="478224"/>
                    <a:pt x="254139" y="493258"/>
                  </a:cubicBezTo>
                  <a:cubicBezTo>
                    <a:pt x="241211" y="504010"/>
                    <a:pt x="226409" y="510024"/>
                    <a:pt x="209171" y="509660"/>
                  </a:cubicBezTo>
                  <a:lnTo>
                    <a:pt x="157721" y="490502"/>
                  </a:lnTo>
                  <a:lnTo>
                    <a:pt x="140513" y="503720"/>
                  </a:lnTo>
                  <a:lnTo>
                    <a:pt x="117974" y="516257"/>
                  </a:lnTo>
                  <a:lnTo>
                    <a:pt x="143757" y="513626"/>
                  </a:lnTo>
                  <a:cubicBezTo>
                    <a:pt x="161773" y="515562"/>
                    <a:pt x="178993" y="524584"/>
                    <a:pt x="192564" y="537705"/>
                  </a:cubicBezTo>
                  <a:cubicBezTo>
                    <a:pt x="173659" y="561762"/>
                    <a:pt x="114135" y="558299"/>
                    <a:pt x="90176" y="532056"/>
                  </a:cubicBezTo>
                  <a:lnTo>
                    <a:pt x="98980" y="526821"/>
                  </a:lnTo>
                  <a:lnTo>
                    <a:pt x="91071" y="531220"/>
                  </a:lnTo>
                  <a:cubicBezTo>
                    <a:pt x="44278" y="552308"/>
                    <a:pt x="7554" y="554185"/>
                    <a:pt x="0" y="537061"/>
                  </a:cubicBezTo>
                  <a:lnTo>
                    <a:pt x="88275" y="508930"/>
                  </a:lnTo>
                  <a:lnTo>
                    <a:pt x="89250" y="508346"/>
                  </a:lnTo>
                  <a:lnTo>
                    <a:pt x="73882" y="483653"/>
                  </a:lnTo>
                  <a:cubicBezTo>
                    <a:pt x="62455" y="455285"/>
                    <a:pt x="66457" y="423276"/>
                    <a:pt x="82887" y="397012"/>
                  </a:cubicBezTo>
                  <a:cubicBezTo>
                    <a:pt x="100862" y="410828"/>
                    <a:pt x="107989" y="452652"/>
                    <a:pt x="101582" y="484012"/>
                  </a:cubicBezTo>
                  <a:lnTo>
                    <a:pt x="92174" y="506594"/>
                  </a:lnTo>
                  <a:lnTo>
                    <a:pt x="132782" y="482259"/>
                  </a:lnTo>
                  <a:lnTo>
                    <a:pt x="122664" y="466388"/>
                  </a:lnTo>
                  <a:cubicBezTo>
                    <a:pt x="111200" y="438636"/>
                    <a:pt x="114213" y="405601"/>
                    <a:pt x="131308" y="378516"/>
                  </a:cubicBezTo>
                  <a:cubicBezTo>
                    <a:pt x="149244" y="392742"/>
                    <a:pt x="156251" y="433951"/>
                    <a:pt x="149884" y="465285"/>
                  </a:cubicBezTo>
                  <a:lnTo>
                    <a:pt x="146238" y="474196"/>
                  </a:lnTo>
                  <a:lnTo>
                    <a:pt x="166839" y="461851"/>
                  </a:lnTo>
                  <a:lnTo>
                    <a:pt x="187457" y="442002"/>
                  </a:lnTo>
                  <a:lnTo>
                    <a:pt x="185796" y="440446"/>
                  </a:lnTo>
                  <a:cubicBezTo>
                    <a:pt x="175081" y="428275"/>
                    <a:pt x="167869" y="412940"/>
                    <a:pt x="165874" y="395763"/>
                  </a:cubicBezTo>
                  <a:cubicBezTo>
                    <a:pt x="163879" y="378586"/>
                    <a:pt x="167385" y="362006"/>
                    <a:pt x="175025" y="347704"/>
                  </a:cubicBezTo>
                  <a:lnTo>
                    <a:pt x="179944" y="340309"/>
                  </a:lnTo>
                  <a:lnTo>
                    <a:pt x="186427" y="346380"/>
                  </a:lnTo>
                  <a:cubicBezTo>
                    <a:pt x="197142" y="358551"/>
                    <a:pt x="204354" y="373886"/>
                    <a:pt x="206349" y="391063"/>
                  </a:cubicBezTo>
                  <a:cubicBezTo>
                    <a:pt x="207346" y="399651"/>
                    <a:pt x="206969" y="408091"/>
                    <a:pt x="205387" y="416170"/>
                  </a:cubicBezTo>
                  <a:lnTo>
                    <a:pt x="200945" y="428620"/>
                  </a:lnTo>
                  <a:lnTo>
                    <a:pt x="226597" y="392180"/>
                  </a:lnTo>
                  <a:lnTo>
                    <a:pt x="235908" y="369454"/>
                  </a:lnTo>
                  <a:lnTo>
                    <a:pt x="206309" y="336274"/>
                  </a:lnTo>
                  <a:cubicBezTo>
                    <a:pt x="200358" y="321843"/>
                    <a:pt x="199866" y="306358"/>
                    <a:pt x="203905" y="291679"/>
                  </a:cubicBezTo>
                  <a:lnTo>
                    <a:pt x="206931" y="283813"/>
                  </a:lnTo>
                  <a:lnTo>
                    <a:pt x="214622" y="287260"/>
                  </a:lnTo>
                  <a:cubicBezTo>
                    <a:pt x="227835" y="294824"/>
                    <a:pt x="238401" y="306154"/>
                    <a:pt x="244352" y="320586"/>
                  </a:cubicBezTo>
                  <a:lnTo>
                    <a:pt x="248304" y="338317"/>
                  </a:lnTo>
                  <a:lnTo>
                    <a:pt x="256899" y="285243"/>
                  </a:lnTo>
                  <a:lnTo>
                    <a:pt x="222233" y="264436"/>
                  </a:lnTo>
                  <a:cubicBezTo>
                    <a:pt x="212290" y="253296"/>
                    <a:pt x="206501" y="239870"/>
                    <a:pt x="204744" y="226015"/>
                  </a:cubicBezTo>
                  <a:lnTo>
                    <a:pt x="204515" y="218374"/>
                  </a:lnTo>
                  <a:lnTo>
                    <a:pt x="212080" y="219466"/>
                  </a:lnTo>
                  <a:cubicBezTo>
                    <a:pt x="225648" y="222780"/>
                    <a:pt x="238333" y="230051"/>
                    <a:pt x="248276" y="241191"/>
                  </a:cubicBezTo>
                  <a:lnTo>
                    <a:pt x="255678" y="257452"/>
                  </a:lnTo>
                  <a:lnTo>
                    <a:pt x="254332" y="228839"/>
                  </a:lnTo>
                  <a:lnTo>
                    <a:pt x="251439" y="216591"/>
                  </a:lnTo>
                  <a:lnTo>
                    <a:pt x="214187" y="201816"/>
                  </a:lnTo>
                  <a:cubicBezTo>
                    <a:pt x="203341" y="192698"/>
                    <a:pt x="196287" y="180633"/>
                    <a:pt x="193103" y="167451"/>
                  </a:cubicBezTo>
                  <a:lnTo>
                    <a:pt x="192066" y="160054"/>
                  </a:lnTo>
                  <a:lnTo>
                    <a:pt x="199532" y="159804"/>
                  </a:lnTo>
                  <a:cubicBezTo>
                    <a:pt x="213065" y="160674"/>
                    <a:pt x="226163" y="165550"/>
                    <a:pt x="237009" y="174668"/>
                  </a:cubicBezTo>
                  <a:lnTo>
                    <a:pt x="244369" y="186663"/>
                  </a:lnTo>
                  <a:lnTo>
                    <a:pt x="241206" y="173276"/>
                  </a:lnTo>
                  <a:lnTo>
                    <a:pt x="231303" y="151371"/>
                  </a:lnTo>
                  <a:lnTo>
                    <a:pt x="198844" y="143732"/>
                  </a:lnTo>
                  <a:cubicBezTo>
                    <a:pt x="189095" y="137240"/>
                    <a:pt x="182444" y="127597"/>
                    <a:pt x="179051" y="116409"/>
                  </a:cubicBezTo>
                  <a:lnTo>
                    <a:pt x="177789" y="110022"/>
                  </a:lnTo>
                  <a:lnTo>
                    <a:pt x="184169" y="108724"/>
                  </a:lnTo>
                  <a:lnTo>
                    <a:pt x="215339" y="116060"/>
                  </a:lnTo>
                  <a:lnTo>
                    <a:pt x="209180" y="102437"/>
                  </a:lnTo>
                  <a:lnTo>
                    <a:pt x="197301" y="85744"/>
                  </a:lnTo>
                  <a:lnTo>
                    <a:pt x="194356" y="87364"/>
                  </a:lnTo>
                  <a:cubicBezTo>
                    <a:pt x="182839" y="92304"/>
                    <a:pt x="170006" y="93761"/>
                    <a:pt x="157256" y="90780"/>
                  </a:cubicBezTo>
                  <a:cubicBezTo>
                    <a:pt x="144506" y="87800"/>
                    <a:pt x="133649" y="80806"/>
                    <a:pt x="125515" y="71273"/>
                  </a:cubicBezTo>
                  <a:lnTo>
                    <a:pt x="121568" y="65609"/>
                  </a:lnTo>
                  <a:lnTo>
                    <a:pt x="127617" y="62282"/>
                  </a:lnTo>
                  <a:cubicBezTo>
                    <a:pt x="139134" y="57343"/>
                    <a:pt x="151966" y="55886"/>
                    <a:pt x="164716" y="58867"/>
                  </a:cubicBezTo>
                  <a:close/>
                  <a:moveTo>
                    <a:pt x="240916" y="34052"/>
                  </a:moveTo>
                  <a:lnTo>
                    <a:pt x="244651" y="40503"/>
                  </a:lnTo>
                  <a:cubicBezTo>
                    <a:pt x="250219" y="52764"/>
                    <a:pt x="251940" y="66358"/>
                    <a:pt x="248747" y="79790"/>
                  </a:cubicBezTo>
                  <a:cubicBezTo>
                    <a:pt x="245553" y="93223"/>
                    <a:pt x="237898" y="104587"/>
                    <a:pt x="227408" y="113030"/>
                  </a:cubicBezTo>
                  <a:lnTo>
                    <a:pt x="221169" y="117109"/>
                  </a:lnTo>
                  <a:lnTo>
                    <a:pt x="217433" y="110658"/>
                  </a:lnTo>
                  <a:cubicBezTo>
                    <a:pt x="211865" y="98398"/>
                    <a:pt x="210144" y="84804"/>
                    <a:pt x="213338" y="71372"/>
                  </a:cubicBezTo>
                  <a:cubicBezTo>
                    <a:pt x="216531" y="57939"/>
                    <a:pt x="224186" y="46575"/>
                    <a:pt x="234676" y="38132"/>
                  </a:cubicBezTo>
                  <a:close/>
                  <a:moveTo>
                    <a:pt x="99992" y="3613"/>
                  </a:moveTo>
                  <a:cubicBezTo>
                    <a:pt x="111403" y="1070"/>
                    <a:pt x="123070" y="2124"/>
                    <a:pt x="133515" y="7423"/>
                  </a:cubicBezTo>
                  <a:cubicBezTo>
                    <a:pt x="143960" y="12723"/>
                    <a:pt x="151700" y="21516"/>
                    <a:pt x="156386" y="32227"/>
                  </a:cubicBezTo>
                  <a:lnTo>
                    <a:pt x="158391" y="38421"/>
                  </a:lnTo>
                  <a:lnTo>
                    <a:pt x="152208" y="40461"/>
                  </a:lnTo>
                  <a:cubicBezTo>
                    <a:pt x="140797" y="43004"/>
                    <a:pt x="129130" y="41950"/>
                    <a:pt x="118685" y="36650"/>
                  </a:cubicBezTo>
                  <a:cubicBezTo>
                    <a:pt x="108241" y="31351"/>
                    <a:pt x="100501" y="22558"/>
                    <a:pt x="95814" y="11847"/>
                  </a:cubicBezTo>
                  <a:lnTo>
                    <a:pt x="93809" y="5653"/>
                  </a:lnTo>
                  <a:close/>
                  <a:moveTo>
                    <a:pt x="171415" y="0"/>
                  </a:moveTo>
                  <a:lnTo>
                    <a:pt x="177555" y="2180"/>
                  </a:lnTo>
                  <a:cubicBezTo>
                    <a:pt x="188084" y="7147"/>
                    <a:pt x="196438" y="15049"/>
                    <a:pt x="201046" y="25490"/>
                  </a:cubicBezTo>
                  <a:cubicBezTo>
                    <a:pt x="205654" y="35931"/>
                    <a:pt x="205861" y="47429"/>
                    <a:pt x="202435" y="58555"/>
                  </a:cubicBezTo>
                  <a:lnTo>
                    <a:pt x="199907" y="64560"/>
                  </a:lnTo>
                  <a:lnTo>
                    <a:pt x="193767" y="62380"/>
                  </a:lnTo>
                  <a:cubicBezTo>
                    <a:pt x="183239" y="57413"/>
                    <a:pt x="174884" y="49511"/>
                    <a:pt x="170276" y="39070"/>
                  </a:cubicBezTo>
                  <a:cubicBezTo>
                    <a:pt x="165668" y="28629"/>
                    <a:pt x="165461" y="17131"/>
                    <a:pt x="168887" y="6005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rgbClr val="FFC000"/>
                </a:gs>
                <a:gs pos="100000">
                  <a:srgbClr val="EAD693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119786" tIns="59893" rIns="119786" bIns="59893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13" name="文本框">
              <a:extLst>
                <a:ext uri="{FF2B5EF4-FFF2-40B4-BE49-F238E27FC236}">
                  <a16:creationId xmlns:a16="http://schemas.microsoft.com/office/drawing/2014/main" id="{150CEFC7-5940-061B-429E-7A79D86C96BB}"/>
                </a:ext>
              </a:extLst>
            </p:cNvPr>
            <p:cNvSpPr txBox="1"/>
            <p:nvPr/>
          </p:nvSpPr>
          <p:spPr>
            <a:xfrm>
              <a:off x="1674084" y="2332503"/>
              <a:ext cx="1723747" cy="392036"/>
            </a:xfrm>
            <a:prstGeom prst="rect">
              <a:avLst/>
            </a:prstGeom>
            <a:effectLst/>
          </p:spPr>
          <p:txBody>
            <a:bodyPr vert="horz" wrap="none" lIns="0" tIns="0" rIns="0" bIns="0" rtlCol="0" anchor="t" anchorCtr="0">
              <a:no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en-US" altLang="zh-CN" sz="2400" dirty="0">
                  <a:gradFill flip="none" rotWithShape="1">
                    <a:gsLst>
                      <a:gs pos="0">
                        <a:schemeClr val="accent2">
                          <a:lumMod val="100000"/>
                        </a:schemeClr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XXXX</a:t>
              </a:r>
              <a:endParaRPr lang="zh-CN" altLang="en-US" sz="2400" dirty="0">
                <a:gradFill flip="none" rotWithShape="1">
                  <a:gsLst>
                    <a:gs pos="0">
                      <a:schemeClr val="accent2">
                        <a:lumMod val="100000"/>
                      </a:schemeClr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14" name="文本框">
              <a:extLst>
                <a:ext uri="{FF2B5EF4-FFF2-40B4-BE49-F238E27FC236}">
                  <a16:creationId xmlns:a16="http://schemas.microsoft.com/office/drawing/2014/main" id="{9D25F09E-D596-1A22-4354-E8E692280591}"/>
                </a:ext>
              </a:extLst>
            </p:cNvPr>
            <p:cNvSpPr txBox="1"/>
            <p:nvPr/>
          </p:nvSpPr>
          <p:spPr>
            <a:xfrm>
              <a:off x="1674084" y="2771415"/>
              <a:ext cx="1723747" cy="298356"/>
            </a:xfrm>
            <a:prstGeom prst="rect">
              <a:avLst/>
            </a:prstGeom>
            <a:effectLst/>
          </p:spPr>
          <p:txBody>
            <a:bodyPr vert="horz" wrap="none" lIns="0" tIns="0" rIns="0" bIns="0" rtlCol="0" anchor="t" anchorCtr="0">
              <a:no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集团荣誉证书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1CEF53AB-CB1C-7717-ACFA-C9EA0EAAFE4E}"/>
              </a:ext>
            </a:extLst>
          </p:cNvPr>
          <p:cNvGrpSpPr/>
          <p:nvPr/>
        </p:nvGrpSpPr>
        <p:grpSpPr>
          <a:xfrm>
            <a:off x="4615350" y="4744227"/>
            <a:ext cx="2527766" cy="762292"/>
            <a:chOff x="1272075" y="2307479"/>
            <a:chExt cx="2527766" cy="762292"/>
          </a:xfrm>
        </p:grpSpPr>
        <p:sp>
          <p:nvSpPr>
            <p:cNvPr id="107" name="任意多边形: 形状">
              <a:extLst>
                <a:ext uri="{FF2B5EF4-FFF2-40B4-BE49-F238E27FC236}">
                  <a16:creationId xmlns:a16="http://schemas.microsoft.com/office/drawing/2014/main" id="{402F4A78-4C06-80B6-C4D4-8F5AB21EF420}"/>
                </a:ext>
              </a:extLst>
            </p:cNvPr>
            <p:cNvSpPr/>
            <p:nvPr/>
          </p:nvSpPr>
          <p:spPr bwMode="auto">
            <a:xfrm flipH="1">
              <a:off x="1272075" y="2307479"/>
              <a:ext cx="442794" cy="725605"/>
            </a:xfrm>
            <a:custGeom>
              <a:avLst/>
              <a:gdLst>
                <a:gd name="connsiteX0" fmla="*/ 275953 w 338011"/>
                <a:gd name="connsiteY0" fmla="*/ 98917 h 553897"/>
                <a:gd name="connsiteX1" fmla="*/ 269714 w 338011"/>
                <a:gd name="connsiteY1" fmla="*/ 102997 h 553897"/>
                <a:gd name="connsiteX2" fmla="*/ 248376 w 338011"/>
                <a:gd name="connsiteY2" fmla="*/ 136237 h 553897"/>
                <a:gd name="connsiteX3" fmla="*/ 252471 w 338011"/>
                <a:gd name="connsiteY3" fmla="*/ 175523 h 553897"/>
                <a:gd name="connsiteX4" fmla="*/ 256207 w 338011"/>
                <a:gd name="connsiteY4" fmla="*/ 181974 h 553897"/>
                <a:gd name="connsiteX5" fmla="*/ 262446 w 338011"/>
                <a:gd name="connsiteY5" fmla="*/ 177895 h 553897"/>
                <a:gd name="connsiteX6" fmla="*/ 283785 w 338011"/>
                <a:gd name="connsiteY6" fmla="*/ 144655 h 553897"/>
                <a:gd name="connsiteX7" fmla="*/ 279689 w 338011"/>
                <a:gd name="connsiteY7" fmla="*/ 105368 h 553897"/>
                <a:gd name="connsiteX8" fmla="*/ 164715 w 338011"/>
                <a:gd name="connsiteY8" fmla="*/ 58867 h 553897"/>
                <a:gd name="connsiteX9" fmla="*/ 127615 w 338011"/>
                <a:gd name="connsiteY9" fmla="*/ 62282 h 553897"/>
                <a:gd name="connsiteX10" fmla="*/ 121567 w 338011"/>
                <a:gd name="connsiteY10" fmla="*/ 65609 h 553897"/>
                <a:gd name="connsiteX11" fmla="*/ 125514 w 338011"/>
                <a:gd name="connsiteY11" fmla="*/ 71273 h 553897"/>
                <a:gd name="connsiteX12" fmla="*/ 157255 w 338011"/>
                <a:gd name="connsiteY12" fmla="*/ 90780 h 553897"/>
                <a:gd name="connsiteX13" fmla="*/ 194355 w 338011"/>
                <a:gd name="connsiteY13" fmla="*/ 87364 h 553897"/>
                <a:gd name="connsiteX14" fmla="*/ 197301 w 338011"/>
                <a:gd name="connsiteY14" fmla="*/ 85744 h 553897"/>
                <a:gd name="connsiteX15" fmla="*/ 209180 w 338011"/>
                <a:gd name="connsiteY15" fmla="*/ 102437 h 553897"/>
                <a:gd name="connsiteX16" fmla="*/ 215339 w 338011"/>
                <a:gd name="connsiteY16" fmla="*/ 116060 h 553897"/>
                <a:gd name="connsiteX17" fmla="*/ 184169 w 338011"/>
                <a:gd name="connsiteY17" fmla="*/ 108724 h 553897"/>
                <a:gd name="connsiteX18" fmla="*/ 177789 w 338011"/>
                <a:gd name="connsiteY18" fmla="*/ 110022 h 553897"/>
                <a:gd name="connsiteX19" fmla="*/ 179051 w 338011"/>
                <a:gd name="connsiteY19" fmla="*/ 116409 h 553897"/>
                <a:gd name="connsiteX20" fmla="*/ 198844 w 338011"/>
                <a:gd name="connsiteY20" fmla="*/ 143732 h 553897"/>
                <a:gd name="connsiteX21" fmla="*/ 231303 w 338011"/>
                <a:gd name="connsiteY21" fmla="*/ 151371 h 553897"/>
                <a:gd name="connsiteX22" fmla="*/ 241206 w 338011"/>
                <a:gd name="connsiteY22" fmla="*/ 173276 h 553897"/>
                <a:gd name="connsiteX23" fmla="*/ 244369 w 338011"/>
                <a:gd name="connsiteY23" fmla="*/ 186663 h 553897"/>
                <a:gd name="connsiteX24" fmla="*/ 237009 w 338011"/>
                <a:gd name="connsiteY24" fmla="*/ 174668 h 553897"/>
                <a:gd name="connsiteX25" fmla="*/ 199532 w 338011"/>
                <a:gd name="connsiteY25" fmla="*/ 159804 h 553897"/>
                <a:gd name="connsiteX26" fmla="*/ 192066 w 338011"/>
                <a:gd name="connsiteY26" fmla="*/ 160054 h 553897"/>
                <a:gd name="connsiteX27" fmla="*/ 193103 w 338011"/>
                <a:gd name="connsiteY27" fmla="*/ 167451 h 553897"/>
                <a:gd name="connsiteX28" fmla="*/ 214187 w 338011"/>
                <a:gd name="connsiteY28" fmla="*/ 201816 h 553897"/>
                <a:gd name="connsiteX29" fmla="*/ 251439 w 338011"/>
                <a:gd name="connsiteY29" fmla="*/ 216591 h 553897"/>
                <a:gd name="connsiteX30" fmla="*/ 254332 w 338011"/>
                <a:gd name="connsiteY30" fmla="*/ 228839 h 553897"/>
                <a:gd name="connsiteX31" fmla="*/ 255678 w 338011"/>
                <a:gd name="connsiteY31" fmla="*/ 257453 h 553897"/>
                <a:gd name="connsiteX32" fmla="*/ 248275 w 338011"/>
                <a:gd name="connsiteY32" fmla="*/ 241191 h 553897"/>
                <a:gd name="connsiteX33" fmla="*/ 212080 w 338011"/>
                <a:gd name="connsiteY33" fmla="*/ 219466 h 553897"/>
                <a:gd name="connsiteX34" fmla="*/ 204514 w 338011"/>
                <a:gd name="connsiteY34" fmla="*/ 218374 h 553897"/>
                <a:gd name="connsiteX35" fmla="*/ 204744 w 338011"/>
                <a:gd name="connsiteY35" fmla="*/ 226015 h 553897"/>
                <a:gd name="connsiteX36" fmla="*/ 222233 w 338011"/>
                <a:gd name="connsiteY36" fmla="*/ 264436 h 553897"/>
                <a:gd name="connsiteX37" fmla="*/ 256899 w 338011"/>
                <a:gd name="connsiteY37" fmla="*/ 285243 h 553897"/>
                <a:gd name="connsiteX38" fmla="*/ 248304 w 338011"/>
                <a:gd name="connsiteY38" fmla="*/ 338316 h 553897"/>
                <a:gd name="connsiteX39" fmla="*/ 244352 w 338011"/>
                <a:gd name="connsiteY39" fmla="*/ 320586 h 553897"/>
                <a:gd name="connsiteX40" fmla="*/ 214622 w 338011"/>
                <a:gd name="connsiteY40" fmla="*/ 287260 h 553897"/>
                <a:gd name="connsiteX41" fmla="*/ 206931 w 338011"/>
                <a:gd name="connsiteY41" fmla="*/ 283813 h 553897"/>
                <a:gd name="connsiteX42" fmla="*/ 203905 w 338011"/>
                <a:gd name="connsiteY42" fmla="*/ 291679 h 553897"/>
                <a:gd name="connsiteX43" fmla="*/ 206309 w 338011"/>
                <a:gd name="connsiteY43" fmla="*/ 336274 h 553897"/>
                <a:gd name="connsiteX44" fmla="*/ 235908 w 338011"/>
                <a:gd name="connsiteY44" fmla="*/ 369454 h 553897"/>
                <a:gd name="connsiteX45" fmla="*/ 226597 w 338011"/>
                <a:gd name="connsiteY45" fmla="*/ 392180 h 553897"/>
                <a:gd name="connsiteX46" fmla="*/ 200943 w 338011"/>
                <a:gd name="connsiteY46" fmla="*/ 428623 h 553897"/>
                <a:gd name="connsiteX47" fmla="*/ 205386 w 338011"/>
                <a:gd name="connsiteY47" fmla="*/ 416170 h 553897"/>
                <a:gd name="connsiteX48" fmla="*/ 206348 w 338011"/>
                <a:gd name="connsiteY48" fmla="*/ 391063 h 553897"/>
                <a:gd name="connsiteX49" fmla="*/ 186426 w 338011"/>
                <a:gd name="connsiteY49" fmla="*/ 346380 h 553897"/>
                <a:gd name="connsiteX50" fmla="*/ 179943 w 338011"/>
                <a:gd name="connsiteY50" fmla="*/ 340309 h 553897"/>
                <a:gd name="connsiteX51" fmla="*/ 175024 w 338011"/>
                <a:gd name="connsiteY51" fmla="*/ 347704 h 553897"/>
                <a:gd name="connsiteX52" fmla="*/ 165873 w 338011"/>
                <a:gd name="connsiteY52" fmla="*/ 395763 h 553897"/>
                <a:gd name="connsiteX53" fmla="*/ 185795 w 338011"/>
                <a:gd name="connsiteY53" fmla="*/ 440446 h 553897"/>
                <a:gd name="connsiteX54" fmla="*/ 187456 w 338011"/>
                <a:gd name="connsiteY54" fmla="*/ 442002 h 553897"/>
                <a:gd name="connsiteX55" fmla="*/ 166839 w 338011"/>
                <a:gd name="connsiteY55" fmla="*/ 461851 h 553897"/>
                <a:gd name="connsiteX56" fmla="*/ 146237 w 338011"/>
                <a:gd name="connsiteY56" fmla="*/ 474196 h 553897"/>
                <a:gd name="connsiteX57" fmla="*/ 149884 w 338011"/>
                <a:gd name="connsiteY57" fmla="*/ 465285 h 553897"/>
                <a:gd name="connsiteX58" fmla="*/ 131308 w 338011"/>
                <a:gd name="connsiteY58" fmla="*/ 378516 h 553897"/>
                <a:gd name="connsiteX59" fmla="*/ 122664 w 338011"/>
                <a:gd name="connsiteY59" fmla="*/ 466388 h 553897"/>
                <a:gd name="connsiteX60" fmla="*/ 132782 w 338011"/>
                <a:gd name="connsiteY60" fmla="*/ 482259 h 553897"/>
                <a:gd name="connsiteX61" fmla="*/ 92175 w 338011"/>
                <a:gd name="connsiteY61" fmla="*/ 506593 h 553897"/>
                <a:gd name="connsiteX62" fmla="*/ 101583 w 338011"/>
                <a:gd name="connsiteY62" fmla="*/ 484012 h 553897"/>
                <a:gd name="connsiteX63" fmla="*/ 82888 w 338011"/>
                <a:gd name="connsiteY63" fmla="*/ 397012 h 553897"/>
                <a:gd name="connsiteX64" fmla="*/ 73883 w 338011"/>
                <a:gd name="connsiteY64" fmla="*/ 483653 h 553897"/>
                <a:gd name="connsiteX65" fmla="*/ 89250 w 338011"/>
                <a:gd name="connsiteY65" fmla="*/ 508346 h 553897"/>
                <a:gd name="connsiteX66" fmla="*/ 88275 w 338011"/>
                <a:gd name="connsiteY66" fmla="*/ 508930 h 553897"/>
                <a:gd name="connsiteX67" fmla="*/ 0 w 338011"/>
                <a:gd name="connsiteY67" fmla="*/ 537061 h 553897"/>
                <a:gd name="connsiteX68" fmla="*/ 91071 w 338011"/>
                <a:gd name="connsiteY68" fmla="*/ 531220 h 553897"/>
                <a:gd name="connsiteX69" fmla="*/ 98979 w 338011"/>
                <a:gd name="connsiteY69" fmla="*/ 526821 h 553897"/>
                <a:gd name="connsiteX70" fmla="*/ 90176 w 338011"/>
                <a:gd name="connsiteY70" fmla="*/ 532056 h 553897"/>
                <a:gd name="connsiteX71" fmla="*/ 192564 w 338011"/>
                <a:gd name="connsiteY71" fmla="*/ 537705 h 553897"/>
                <a:gd name="connsiteX72" fmla="*/ 143757 w 338011"/>
                <a:gd name="connsiteY72" fmla="*/ 513626 h 553897"/>
                <a:gd name="connsiteX73" fmla="*/ 117974 w 338011"/>
                <a:gd name="connsiteY73" fmla="*/ 516257 h 553897"/>
                <a:gd name="connsiteX74" fmla="*/ 140513 w 338011"/>
                <a:gd name="connsiteY74" fmla="*/ 503720 h 553897"/>
                <a:gd name="connsiteX75" fmla="*/ 157721 w 338011"/>
                <a:gd name="connsiteY75" fmla="*/ 490502 h 553897"/>
                <a:gd name="connsiteX76" fmla="*/ 209172 w 338011"/>
                <a:gd name="connsiteY76" fmla="*/ 509660 h 553897"/>
                <a:gd name="connsiteX77" fmla="*/ 254140 w 338011"/>
                <a:gd name="connsiteY77" fmla="*/ 493258 h 553897"/>
                <a:gd name="connsiteX78" fmla="*/ 201935 w 338011"/>
                <a:gd name="connsiteY78" fmla="*/ 468542 h 553897"/>
                <a:gd name="connsiteX79" fmla="*/ 171576 w 338011"/>
                <a:gd name="connsiteY79" fmla="*/ 479859 h 553897"/>
                <a:gd name="connsiteX80" fmla="*/ 198241 w 338011"/>
                <a:gd name="connsiteY80" fmla="*/ 459376 h 553897"/>
                <a:gd name="connsiteX81" fmla="*/ 208368 w 338011"/>
                <a:gd name="connsiteY81" fmla="*/ 445602 h 553897"/>
                <a:gd name="connsiteX82" fmla="*/ 251300 w 338011"/>
                <a:gd name="connsiteY82" fmla="*/ 440955 h 553897"/>
                <a:gd name="connsiteX83" fmla="*/ 289965 w 338011"/>
                <a:gd name="connsiteY83" fmla="*/ 409276 h 553897"/>
                <a:gd name="connsiteX84" fmla="*/ 294217 w 338011"/>
                <a:gd name="connsiteY84" fmla="*/ 401429 h 553897"/>
                <a:gd name="connsiteX85" fmla="*/ 285639 w 338011"/>
                <a:gd name="connsiteY85" fmla="*/ 398961 h 553897"/>
                <a:gd name="connsiteX86" fmla="*/ 238943 w 338011"/>
                <a:gd name="connsiteY86" fmla="*/ 404015 h 553897"/>
                <a:gd name="connsiteX87" fmla="*/ 242065 w 338011"/>
                <a:gd name="connsiteY87" fmla="*/ 399769 h 553897"/>
                <a:gd name="connsiteX88" fmla="*/ 248820 w 338011"/>
                <a:gd name="connsiteY88" fmla="*/ 384512 h 553897"/>
                <a:gd name="connsiteX89" fmla="*/ 295094 w 338011"/>
                <a:gd name="connsiteY89" fmla="*/ 379504 h 553897"/>
                <a:gd name="connsiteX90" fmla="*/ 333759 w 338011"/>
                <a:gd name="connsiteY90" fmla="*/ 347825 h 553897"/>
                <a:gd name="connsiteX91" fmla="*/ 338011 w 338011"/>
                <a:gd name="connsiteY91" fmla="*/ 339977 h 553897"/>
                <a:gd name="connsiteX92" fmla="*/ 329433 w 338011"/>
                <a:gd name="connsiteY92" fmla="*/ 337510 h 553897"/>
                <a:gd name="connsiteX93" fmla="*/ 279737 w 338011"/>
                <a:gd name="connsiteY93" fmla="*/ 342889 h 553897"/>
                <a:gd name="connsiteX94" fmla="*/ 259886 w 338011"/>
                <a:gd name="connsiteY94" fmla="*/ 359153 h 553897"/>
                <a:gd name="connsiteX95" fmla="*/ 267448 w 338011"/>
                <a:gd name="connsiteY95" fmla="*/ 328100 h 553897"/>
                <a:gd name="connsiteX96" fmla="*/ 275423 w 338011"/>
                <a:gd name="connsiteY96" fmla="*/ 326892 h 553897"/>
                <a:gd name="connsiteX97" fmla="*/ 317150 w 338011"/>
                <a:gd name="connsiteY97" fmla="*/ 301352 h 553897"/>
                <a:gd name="connsiteX98" fmla="*/ 336830 w 338011"/>
                <a:gd name="connsiteY98" fmla="*/ 256562 h 553897"/>
                <a:gd name="connsiteX99" fmla="*/ 336965 w 338011"/>
                <a:gd name="connsiteY99" fmla="*/ 247681 h 553897"/>
                <a:gd name="connsiteX100" fmla="*/ 328184 w 338011"/>
                <a:gd name="connsiteY100" fmla="*/ 249012 h 553897"/>
                <a:gd name="connsiteX101" fmla="*/ 286457 w 338011"/>
                <a:gd name="connsiteY101" fmla="*/ 274552 h 553897"/>
                <a:gd name="connsiteX102" fmla="*/ 269746 w 338011"/>
                <a:gd name="connsiteY102" fmla="*/ 312585 h 553897"/>
                <a:gd name="connsiteX103" fmla="*/ 268881 w 338011"/>
                <a:gd name="connsiteY103" fmla="*/ 246750 h 553897"/>
                <a:gd name="connsiteX104" fmla="*/ 269731 w 338011"/>
                <a:gd name="connsiteY104" fmla="*/ 249593 h 553897"/>
                <a:gd name="connsiteX105" fmla="*/ 276796 w 338011"/>
                <a:gd name="connsiteY105" fmla="*/ 247057 h 553897"/>
                <a:gd name="connsiteX106" fmla="*/ 305466 w 338011"/>
                <a:gd name="connsiteY106" fmla="*/ 219494 h 553897"/>
                <a:gd name="connsiteX107" fmla="*/ 310642 w 338011"/>
                <a:gd name="connsiteY107" fmla="*/ 180062 h 553897"/>
                <a:gd name="connsiteX108" fmla="*/ 308492 w 338011"/>
                <a:gd name="connsiteY108" fmla="*/ 172870 h 553897"/>
                <a:gd name="connsiteX109" fmla="*/ 301427 w 338011"/>
                <a:gd name="connsiteY109" fmla="*/ 175406 h 553897"/>
                <a:gd name="connsiteX110" fmla="*/ 272757 w 338011"/>
                <a:gd name="connsiteY110" fmla="*/ 202969 h 553897"/>
                <a:gd name="connsiteX111" fmla="*/ 268711 w 338011"/>
                <a:gd name="connsiteY111" fmla="*/ 233793 h 553897"/>
                <a:gd name="connsiteX112" fmla="*/ 268694 w 338011"/>
                <a:gd name="connsiteY112" fmla="*/ 232513 h 553897"/>
                <a:gd name="connsiteX113" fmla="*/ 240829 w 338011"/>
                <a:gd name="connsiteY113" fmla="*/ 147851 h 553897"/>
                <a:gd name="connsiteX114" fmla="*/ 198535 w 338011"/>
                <a:gd name="connsiteY114" fmla="*/ 85065 h 553897"/>
                <a:gd name="connsiteX115" fmla="*/ 200403 w 338011"/>
                <a:gd name="connsiteY115" fmla="*/ 84037 h 553897"/>
                <a:gd name="connsiteX116" fmla="*/ 196456 w 338011"/>
                <a:gd name="connsiteY116" fmla="*/ 78374 h 553897"/>
                <a:gd name="connsiteX117" fmla="*/ 192313 w 338011"/>
                <a:gd name="connsiteY117" fmla="*/ 75828 h 553897"/>
                <a:gd name="connsiteX118" fmla="*/ 188373 w 338011"/>
                <a:gd name="connsiteY118" fmla="*/ 69979 h 553897"/>
                <a:gd name="connsiteX119" fmla="*/ 181243 w 338011"/>
                <a:gd name="connsiteY119" fmla="*/ 63179 h 553897"/>
                <a:gd name="connsiteX120" fmla="*/ 188636 w 338011"/>
                <a:gd name="connsiteY120" fmla="*/ 73568 h 553897"/>
                <a:gd name="connsiteX121" fmla="*/ 240915 w 338011"/>
                <a:gd name="connsiteY121" fmla="*/ 34052 h 553897"/>
                <a:gd name="connsiteX122" fmla="*/ 234676 w 338011"/>
                <a:gd name="connsiteY122" fmla="*/ 38132 h 553897"/>
                <a:gd name="connsiteX123" fmla="*/ 213338 w 338011"/>
                <a:gd name="connsiteY123" fmla="*/ 71372 h 553897"/>
                <a:gd name="connsiteX124" fmla="*/ 217433 w 338011"/>
                <a:gd name="connsiteY124" fmla="*/ 110658 h 553897"/>
                <a:gd name="connsiteX125" fmla="*/ 221169 w 338011"/>
                <a:gd name="connsiteY125" fmla="*/ 117109 h 553897"/>
                <a:gd name="connsiteX126" fmla="*/ 227408 w 338011"/>
                <a:gd name="connsiteY126" fmla="*/ 113030 h 553897"/>
                <a:gd name="connsiteX127" fmla="*/ 248747 w 338011"/>
                <a:gd name="connsiteY127" fmla="*/ 79790 h 553897"/>
                <a:gd name="connsiteX128" fmla="*/ 244651 w 338011"/>
                <a:gd name="connsiteY128" fmla="*/ 40503 h 553897"/>
                <a:gd name="connsiteX129" fmla="*/ 99992 w 338011"/>
                <a:gd name="connsiteY129" fmla="*/ 3613 h 553897"/>
                <a:gd name="connsiteX130" fmla="*/ 93809 w 338011"/>
                <a:gd name="connsiteY130" fmla="*/ 5653 h 553897"/>
                <a:gd name="connsiteX131" fmla="*/ 95814 w 338011"/>
                <a:gd name="connsiteY131" fmla="*/ 11847 h 553897"/>
                <a:gd name="connsiteX132" fmla="*/ 118685 w 338011"/>
                <a:gd name="connsiteY132" fmla="*/ 36650 h 553897"/>
                <a:gd name="connsiteX133" fmla="*/ 152208 w 338011"/>
                <a:gd name="connsiteY133" fmla="*/ 40461 h 553897"/>
                <a:gd name="connsiteX134" fmla="*/ 158391 w 338011"/>
                <a:gd name="connsiteY134" fmla="*/ 38421 h 553897"/>
                <a:gd name="connsiteX135" fmla="*/ 156386 w 338011"/>
                <a:gd name="connsiteY135" fmla="*/ 32227 h 553897"/>
                <a:gd name="connsiteX136" fmla="*/ 133515 w 338011"/>
                <a:gd name="connsiteY136" fmla="*/ 7423 h 553897"/>
                <a:gd name="connsiteX137" fmla="*/ 99992 w 338011"/>
                <a:gd name="connsiteY137" fmla="*/ 3613 h 553897"/>
                <a:gd name="connsiteX138" fmla="*/ 171415 w 338011"/>
                <a:gd name="connsiteY138" fmla="*/ 0 h 553897"/>
                <a:gd name="connsiteX139" fmla="*/ 168887 w 338011"/>
                <a:gd name="connsiteY139" fmla="*/ 6005 h 553897"/>
                <a:gd name="connsiteX140" fmla="*/ 170276 w 338011"/>
                <a:gd name="connsiteY140" fmla="*/ 39070 h 553897"/>
                <a:gd name="connsiteX141" fmla="*/ 193767 w 338011"/>
                <a:gd name="connsiteY141" fmla="*/ 62380 h 553897"/>
                <a:gd name="connsiteX142" fmla="*/ 199907 w 338011"/>
                <a:gd name="connsiteY142" fmla="*/ 64560 h 553897"/>
                <a:gd name="connsiteX143" fmla="*/ 202435 w 338011"/>
                <a:gd name="connsiteY143" fmla="*/ 58555 h 553897"/>
                <a:gd name="connsiteX144" fmla="*/ 201046 w 338011"/>
                <a:gd name="connsiteY144" fmla="*/ 25490 h 553897"/>
                <a:gd name="connsiteX145" fmla="*/ 177555 w 338011"/>
                <a:gd name="connsiteY145" fmla="*/ 2180 h 55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38011" h="553897">
                  <a:moveTo>
                    <a:pt x="275953" y="98917"/>
                  </a:moveTo>
                  <a:lnTo>
                    <a:pt x="269714" y="102997"/>
                  </a:lnTo>
                  <a:cubicBezTo>
                    <a:pt x="259224" y="111440"/>
                    <a:pt x="251569" y="122804"/>
                    <a:pt x="248376" y="136237"/>
                  </a:cubicBezTo>
                  <a:cubicBezTo>
                    <a:pt x="245182" y="149669"/>
                    <a:pt x="246903" y="163263"/>
                    <a:pt x="252471" y="175523"/>
                  </a:cubicBezTo>
                  <a:lnTo>
                    <a:pt x="256207" y="181974"/>
                  </a:lnTo>
                  <a:lnTo>
                    <a:pt x="262446" y="177895"/>
                  </a:lnTo>
                  <a:cubicBezTo>
                    <a:pt x="272936" y="169452"/>
                    <a:pt x="280591" y="158088"/>
                    <a:pt x="283785" y="144655"/>
                  </a:cubicBezTo>
                  <a:cubicBezTo>
                    <a:pt x="286978" y="131223"/>
                    <a:pt x="285257" y="117629"/>
                    <a:pt x="279689" y="105368"/>
                  </a:cubicBezTo>
                  <a:close/>
                  <a:moveTo>
                    <a:pt x="164715" y="58867"/>
                  </a:moveTo>
                  <a:cubicBezTo>
                    <a:pt x="151965" y="55886"/>
                    <a:pt x="139132" y="57343"/>
                    <a:pt x="127615" y="62282"/>
                  </a:cubicBezTo>
                  <a:lnTo>
                    <a:pt x="121567" y="65609"/>
                  </a:lnTo>
                  <a:lnTo>
                    <a:pt x="125514" y="71273"/>
                  </a:lnTo>
                  <a:cubicBezTo>
                    <a:pt x="133648" y="80806"/>
                    <a:pt x="144505" y="87800"/>
                    <a:pt x="157255" y="90780"/>
                  </a:cubicBezTo>
                  <a:cubicBezTo>
                    <a:pt x="170005" y="93761"/>
                    <a:pt x="182838" y="92304"/>
                    <a:pt x="194355" y="87364"/>
                  </a:cubicBezTo>
                  <a:lnTo>
                    <a:pt x="197301" y="85744"/>
                  </a:lnTo>
                  <a:lnTo>
                    <a:pt x="209180" y="102437"/>
                  </a:lnTo>
                  <a:lnTo>
                    <a:pt x="215339" y="116060"/>
                  </a:lnTo>
                  <a:lnTo>
                    <a:pt x="184169" y="108724"/>
                  </a:lnTo>
                  <a:lnTo>
                    <a:pt x="177789" y="110022"/>
                  </a:lnTo>
                  <a:lnTo>
                    <a:pt x="179051" y="116409"/>
                  </a:lnTo>
                  <a:cubicBezTo>
                    <a:pt x="182444" y="127597"/>
                    <a:pt x="189095" y="137240"/>
                    <a:pt x="198844" y="143732"/>
                  </a:cubicBezTo>
                  <a:lnTo>
                    <a:pt x="231303" y="151371"/>
                  </a:lnTo>
                  <a:lnTo>
                    <a:pt x="241206" y="173276"/>
                  </a:lnTo>
                  <a:lnTo>
                    <a:pt x="244369" y="186663"/>
                  </a:lnTo>
                  <a:lnTo>
                    <a:pt x="237009" y="174668"/>
                  </a:lnTo>
                  <a:cubicBezTo>
                    <a:pt x="226163" y="165550"/>
                    <a:pt x="213065" y="160674"/>
                    <a:pt x="199532" y="159804"/>
                  </a:cubicBezTo>
                  <a:lnTo>
                    <a:pt x="192066" y="160054"/>
                  </a:lnTo>
                  <a:lnTo>
                    <a:pt x="193103" y="167451"/>
                  </a:lnTo>
                  <a:cubicBezTo>
                    <a:pt x="196287" y="180633"/>
                    <a:pt x="203341" y="192698"/>
                    <a:pt x="214187" y="201816"/>
                  </a:cubicBezTo>
                  <a:lnTo>
                    <a:pt x="251439" y="216591"/>
                  </a:lnTo>
                  <a:lnTo>
                    <a:pt x="254332" y="228839"/>
                  </a:lnTo>
                  <a:lnTo>
                    <a:pt x="255678" y="257453"/>
                  </a:lnTo>
                  <a:lnTo>
                    <a:pt x="248275" y="241191"/>
                  </a:lnTo>
                  <a:cubicBezTo>
                    <a:pt x="238333" y="230051"/>
                    <a:pt x="225647" y="222780"/>
                    <a:pt x="212080" y="219466"/>
                  </a:cubicBezTo>
                  <a:lnTo>
                    <a:pt x="204514" y="218374"/>
                  </a:lnTo>
                  <a:lnTo>
                    <a:pt x="204744" y="226015"/>
                  </a:lnTo>
                  <a:cubicBezTo>
                    <a:pt x="206501" y="239870"/>
                    <a:pt x="212290" y="253296"/>
                    <a:pt x="222233" y="264436"/>
                  </a:cubicBezTo>
                  <a:lnTo>
                    <a:pt x="256899" y="285243"/>
                  </a:lnTo>
                  <a:lnTo>
                    <a:pt x="248304" y="338316"/>
                  </a:lnTo>
                  <a:lnTo>
                    <a:pt x="244352" y="320586"/>
                  </a:lnTo>
                  <a:cubicBezTo>
                    <a:pt x="238401" y="306154"/>
                    <a:pt x="227835" y="294824"/>
                    <a:pt x="214622" y="287260"/>
                  </a:cubicBezTo>
                  <a:lnTo>
                    <a:pt x="206931" y="283813"/>
                  </a:lnTo>
                  <a:lnTo>
                    <a:pt x="203905" y="291679"/>
                  </a:lnTo>
                  <a:cubicBezTo>
                    <a:pt x="199866" y="306358"/>
                    <a:pt x="200358" y="321843"/>
                    <a:pt x="206309" y="336274"/>
                  </a:cubicBezTo>
                  <a:lnTo>
                    <a:pt x="235908" y="369454"/>
                  </a:lnTo>
                  <a:lnTo>
                    <a:pt x="226597" y="392180"/>
                  </a:lnTo>
                  <a:lnTo>
                    <a:pt x="200943" y="428623"/>
                  </a:lnTo>
                  <a:lnTo>
                    <a:pt x="205386" y="416170"/>
                  </a:lnTo>
                  <a:cubicBezTo>
                    <a:pt x="206968" y="408091"/>
                    <a:pt x="207345" y="399651"/>
                    <a:pt x="206348" y="391063"/>
                  </a:cubicBezTo>
                  <a:cubicBezTo>
                    <a:pt x="204353" y="373886"/>
                    <a:pt x="197141" y="358551"/>
                    <a:pt x="186426" y="346380"/>
                  </a:cubicBezTo>
                  <a:lnTo>
                    <a:pt x="179943" y="340309"/>
                  </a:lnTo>
                  <a:lnTo>
                    <a:pt x="175024" y="347704"/>
                  </a:lnTo>
                  <a:cubicBezTo>
                    <a:pt x="167384" y="362006"/>
                    <a:pt x="163878" y="378586"/>
                    <a:pt x="165873" y="395763"/>
                  </a:cubicBezTo>
                  <a:cubicBezTo>
                    <a:pt x="167868" y="412940"/>
                    <a:pt x="175080" y="428275"/>
                    <a:pt x="185795" y="440446"/>
                  </a:cubicBezTo>
                  <a:lnTo>
                    <a:pt x="187456" y="442002"/>
                  </a:lnTo>
                  <a:lnTo>
                    <a:pt x="166839" y="461851"/>
                  </a:lnTo>
                  <a:lnTo>
                    <a:pt x="146237" y="474196"/>
                  </a:lnTo>
                  <a:lnTo>
                    <a:pt x="149884" y="465285"/>
                  </a:lnTo>
                  <a:cubicBezTo>
                    <a:pt x="156251" y="433951"/>
                    <a:pt x="149244" y="392742"/>
                    <a:pt x="131308" y="378516"/>
                  </a:cubicBezTo>
                  <a:cubicBezTo>
                    <a:pt x="114213" y="405601"/>
                    <a:pt x="111200" y="438636"/>
                    <a:pt x="122664" y="466388"/>
                  </a:cubicBezTo>
                  <a:lnTo>
                    <a:pt x="132782" y="482259"/>
                  </a:lnTo>
                  <a:lnTo>
                    <a:pt x="92175" y="506593"/>
                  </a:lnTo>
                  <a:lnTo>
                    <a:pt x="101583" y="484012"/>
                  </a:lnTo>
                  <a:cubicBezTo>
                    <a:pt x="107990" y="452652"/>
                    <a:pt x="100863" y="410828"/>
                    <a:pt x="82888" y="397012"/>
                  </a:cubicBezTo>
                  <a:cubicBezTo>
                    <a:pt x="66458" y="423276"/>
                    <a:pt x="62456" y="455285"/>
                    <a:pt x="73883" y="483653"/>
                  </a:cubicBezTo>
                  <a:lnTo>
                    <a:pt x="89250" y="508346"/>
                  </a:lnTo>
                  <a:lnTo>
                    <a:pt x="88275" y="508930"/>
                  </a:lnTo>
                  <a:lnTo>
                    <a:pt x="0" y="537061"/>
                  </a:lnTo>
                  <a:cubicBezTo>
                    <a:pt x="7554" y="554185"/>
                    <a:pt x="44278" y="552308"/>
                    <a:pt x="91071" y="531220"/>
                  </a:cubicBezTo>
                  <a:lnTo>
                    <a:pt x="98979" y="526821"/>
                  </a:lnTo>
                  <a:lnTo>
                    <a:pt x="90176" y="532056"/>
                  </a:lnTo>
                  <a:cubicBezTo>
                    <a:pt x="114135" y="558299"/>
                    <a:pt x="173659" y="561762"/>
                    <a:pt x="192564" y="537705"/>
                  </a:cubicBezTo>
                  <a:cubicBezTo>
                    <a:pt x="178993" y="524584"/>
                    <a:pt x="161773" y="515562"/>
                    <a:pt x="143757" y="513626"/>
                  </a:cubicBezTo>
                  <a:lnTo>
                    <a:pt x="117974" y="516257"/>
                  </a:lnTo>
                  <a:lnTo>
                    <a:pt x="140513" y="503720"/>
                  </a:lnTo>
                  <a:lnTo>
                    <a:pt x="157721" y="490502"/>
                  </a:lnTo>
                  <a:lnTo>
                    <a:pt x="209172" y="509660"/>
                  </a:lnTo>
                  <a:cubicBezTo>
                    <a:pt x="226410" y="510024"/>
                    <a:pt x="241212" y="504010"/>
                    <a:pt x="254140" y="493258"/>
                  </a:cubicBezTo>
                  <a:cubicBezTo>
                    <a:pt x="238588" y="478224"/>
                    <a:pt x="220133" y="469750"/>
                    <a:pt x="201935" y="468542"/>
                  </a:cubicBezTo>
                  <a:lnTo>
                    <a:pt x="171576" y="479859"/>
                  </a:lnTo>
                  <a:lnTo>
                    <a:pt x="198241" y="459376"/>
                  </a:lnTo>
                  <a:lnTo>
                    <a:pt x="208368" y="445602"/>
                  </a:lnTo>
                  <a:lnTo>
                    <a:pt x="251300" y="440955"/>
                  </a:lnTo>
                  <a:cubicBezTo>
                    <a:pt x="267665" y="434092"/>
                    <a:pt x="280835" y="422868"/>
                    <a:pt x="289965" y="409276"/>
                  </a:cubicBezTo>
                  <a:lnTo>
                    <a:pt x="294217" y="401429"/>
                  </a:lnTo>
                  <a:lnTo>
                    <a:pt x="285639" y="398961"/>
                  </a:lnTo>
                  <a:lnTo>
                    <a:pt x="238943" y="404015"/>
                  </a:lnTo>
                  <a:lnTo>
                    <a:pt x="242065" y="399769"/>
                  </a:lnTo>
                  <a:lnTo>
                    <a:pt x="248820" y="384512"/>
                  </a:lnTo>
                  <a:lnTo>
                    <a:pt x="295094" y="379504"/>
                  </a:lnTo>
                  <a:cubicBezTo>
                    <a:pt x="311459" y="372641"/>
                    <a:pt x="324629" y="361416"/>
                    <a:pt x="333759" y="347825"/>
                  </a:cubicBezTo>
                  <a:lnTo>
                    <a:pt x="338011" y="339977"/>
                  </a:lnTo>
                  <a:lnTo>
                    <a:pt x="329433" y="337510"/>
                  </a:lnTo>
                  <a:cubicBezTo>
                    <a:pt x="313339" y="334497"/>
                    <a:pt x="296103" y="336025"/>
                    <a:pt x="279737" y="342889"/>
                  </a:cubicBezTo>
                  <a:lnTo>
                    <a:pt x="259886" y="359153"/>
                  </a:lnTo>
                  <a:lnTo>
                    <a:pt x="267448" y="328100"/>
                  </a:lnTo>
                  <a:lnTo>
                    <a:pt x="275423" y="326892"/>
                  </a:lnTo>
                  <a:cubicBezTo>
                    <a:pt x="291147" y="322930"/>
                    <a:pt x="305777" y="314378"/>
                    <a:pt x="317150" y="301352"/>
                  </a:cubicBezTo>
                  <a:cubicBezTo>
                    <a:pt x="328524" y="288326"/>
                    <a:pt x="335026" y="272676"/>
                    <a:pt x="336830" y="256562"/>
                  </a:cubicBezTo>
                  <a:lnTo>
                    <a:pt x="336965" y="247681"/>
                  </a:lnTo>
                  <a:lnTo>
                    <a:pt x="328184" y="249012"/>
                  </a:lnTo>
                  <a:cubicBezTo>
                    <a:pt x="312460" y="252973"/>
                    <a:pt x="297830" y="261526"/>
                    <a:pt x="286457" y="274552"/>
                  </a:cubicBezTo>
                  <a:lnTo>
                    <a:pt x="269746" y="312585"/>
                  </a:lnTo>
                  <a:lnTo>
                    <a:pt x="268881" y="246750"/>
                  </a:lnTo>
                  <a:lnTo>
                    <a:pt x="269731" y="249593"/>
                  </a:lnTo>
                  <a:lnTo>
                    <a:pt x="276796" y="247057"/>
                  </a:lnTo>
                  <a:cubicBezTo>
                    <a:pt x="289043" y="241242"/>
                    <a:pt x="299198" y="231903"/>
                    <a:pt x="305466" y="219494"/>
                  </a:cubicBezTo>
                  <a:cubicBezTo>
                    <a:pt x="311735" y="207086"/>
                    <a:pt x="313228" y="193371"/>
                    <a:pt x="310642" y="180062"/>
                  </a:cubicBezTo>
                  <a:lnTo>
                    <a:pt x="308492" y="172870"/>
                  </a:lnTo>
                  <a:lnTo>
                    <a:pt x="301427" y="175406"/>
                  </a:lnTo>
                  <a:cubicBezTo>
                    <a:pt x="289180" y="181222"/>
                    <a:pt x="279025" y="190561"/>
                    <a:pt x="272757" y="202969"/>
                  </a:cubicBezTo>
                  <a:lnTo>
                    <a:pt x="268711" y="233793"/>
                  </a:lnTo>
                  <a:lnTo>
                    <a:pt x="268694" y="232513"/>
                  </a:lnTo>
                  <a:cubicBezTo>
                    <a:pt x="263743" y="203784"/>
                    <a:pt x="254335" y="175252"/>
                    <a:pt x="240829" y="147851"/>
                  </a:cubicBezTo>
                  <a:lnTo>
                    <a:pt x="198535" y="85065"/>
                  </a:lnTo>
                  <a:lnTo>
                    <a:pt x="200403" y="84037"/>
                  </a:lnTo>
                  <a:lnTo>
                    <a:pt x="196456" y="78374"/>
                  </a:lnTo>
                  <a:lnTo>
                    <a:pt x="192313" y="75828"/>
                  </a:lnTo>
                  <a:lnTo>
                    <a:pt x="188373" y="69979"/>
                  </a:lnTo>
                  <a:lnTo>
                    <a:pt x="181243" y="63179"/>
                  </a:lnTo>
                  <a:lnTo>
                    <a:pt x="188636" y="73568"/>
                  </a:lnTo>
                  <a:close/>
                  <a:moveTo>
                    <a:pt x="240915" y="34052"/>
                  </a:moveTo>
                  <a:lnTo>
                    <a:pt x="234676" y="38132"/>
                  </a:lnTo>
                  <a:cubicBezTo>
                    <a:pt x="224186" y="46575"/>
                    <a:pt x="216531" y="57939"/>
                    <a:pt x="213338" y="71372"/>
                  </a:cubicBezTo>
                  <a:cubicBezTo>
                    <a:pt x="210144" y="84804"/>
                    <a:pt x="211865" y="98398"/>
                    <a:pt x="217433" y="110658"/>
                  </a:cubicBezTo>
                  <a:lnTo>
                    <a:pt x="221169" y="117109"/>
                  </a:lnTo>
                  <a:lnTo>
                    <a:pt x="227408" y="113030"/>
                  </a:lnTo>
                  <a:cubicBezTo>
                    <a:pt x="237898" y="104587"/>
                    <a:pt x="245553" y="93223"/>
                    <a:pt x="248747" y="79790"/>
                  </a:cubicBezTo>
                  <a:cubicBezTo>
                    <a:pt x="251940" y="66358"/>
                    <a:pt x="250219" y="52764"/>
                    <a:pt x="244651" y="40503"/>
                  </a:cubicBezTo>
                  <a:close/>
                  <a:moveTo>
                    <a:pt x="99992" y="3613"/>
                  </a:moveTo>
                  <a:lnTo>
                    <a:pt x="93809" y="5653"/>
                  </a:lnTo>
                  <a:lnTo>
                    <a:pt x="95814" y="11847"/>
                  </a:lnTo>
                  <a:cubicBezTo>
                    <a:pt x="100501" y="22558"/>
                    <a:pt x="108240" y="31351"/>
                    <a:pt x="118685" y="36650"/>
                  </a:cubicBezTo>
                  <a:cubicBezTo>
                    <a:pt x="129130" y="41950"/>
                    <a:pt x="140797" y="43004"/>
                    <a:pt x="152208" y="40461"/>
                  </a:cubicBezTo>
                  <a:lnTo>
                    <a:pt x="158391" y="38421"/>
                  </a:lnTo>
                  <a:lnTo>
                    <a:pt x="156386" y="32227"/>
                  </a:lnTo>
                  <a:cubicBezTo>
                    <a:pt x="151699" y="21516"/>
                    <a:pt x="143960" y="12723"/>
                    <a:pt x="133515" y="7423"/>
                  </a:cubicBezTo>
                  <a:cubicBezTo>
                    <a:pt x="123070" y="2124"/>
                    <a:pt x="111403" y="1070"/>
                    <a:pt x="99992" y="3613"/>
                  </a:cubicBezTo>
                  <a:close/>
                  <a:moveTo>
                    <a:pt x="171415" y="0"/>
                  </a:moveTo>
                  <a:lnTo>
                    <a:pt x="168887" y="6005"/>
                  </a:lnTo>
                  <a:cubicBezTo>
                    <a:pt x="165461" y="17131"/>
                    <a:pt x="165668" y="28629"/>
                    <a:pt x="170276" y="39070"/>
                  </a:cubicBezTo>
                  <a:cubicBezTo>
                    <a:pt x="174884" y="49511"/>
                    <a:pt x="183239" y="57413"/>
                    <a:pt x="193767" y="62380"/>
                  </a:cubicBezTo>
                  <a:lnTo>
                    <a:pt x="199907" y="64560"/>
                  </a:lnTo>
                  <a:lnTo>
                    <a:pt x="202435" y="58555"/>
                  </a:lnTo>
                  <a:cubicBezTo>
                    <a:pt x="205861" y="47429"/>
                    <a:pt x="205654" y="35931"/>
                    <a:pt x="201046" y="25490"/>
                  </a:cubicBezTo>
                  <a:cubicBezTo>
                    <a:pt x="196438" y="15049"/>
                    <a:pt x="188083" y="7147"/>
                    <a:pt x="177555" y="218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rgbClr val="FFC000"/>
                </a:gs>
                <a:gs pos="100000">
                  <a:srgbClr val="EAD693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119786" tIns="59893" rIns="119786" bIns="59893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08" name="任意多边形: 形状">
              <a:extLst>
                <a:ext uri="{FF2B5EF4-FFF2-40B4-BE49-F238E27FC236}">
                  <a16:creationId xmlns:a16="http://schemas.microsoft.com/office/drawing/2014/main" id="{AEA11823-26F1-FC9A-2025-8DE635D62D1D}"/>
                </a:ext>
              </a:extLst>
            </p:cNvPr>
            <p:cNvSpPr/>
            <p:nvPr/>
          </p:nvSpPr>
          <p:spPr bwMode="auto">
            <a:xfrm>
              <a:off x="3357047" y="2307479"/>
              <a:ext cx="442794" cy="725605"/>
            </a:xfrm>
            <a:custGeom>
              <a:avLst/>
              <a:gdLst>
                <a:gd name="connsiteX0" fmla="*/ 275953 w 338011"/>
                <a:gd name="connsiteY0" fmla="*/ 98917 h 553897"/>
                <a:gd name="connsiteX1" fmla="*/ 279688 w 338011"/>
                <a:gd name="connsiteY1" fmla="*/ 105368 h 553897"/>
                <a:gd name="connsiteX2" fmla="*/ 283784 w 338011"/>
                <a:gd name="connsiteY2" fmla="*/ 144655 h 553897"/>
                <a:gd name="connsiteX3" fmla="*/ 262445 w 338011"/>
                <a:gd name="connsiteY3" fmla="*/ 177895 h 553897"/>
                <a:gd name="connsiteX4" fmla="*/ 256206 w 338011"/>
                <a:gd name="connsiteY4" fmla="*/ 181974 h 553897"/>
                <a:gd name="connsiteX5" fmla="*/ 252470 w 338011"/>
                <a:gd name="connsiteY5" fmla="*/ 175523 h 553897"/>
                <a:gd name="connsiteX6" fmla="*/ 248375 w 338011"/>
                <a:gd name="connsiteY6" fmla="*/ 136237 h 553897"/>
                <a:gd name="connsiteX7" fmla="*/ 269713 w 338011"/>
                <a:gd name="connsiteY7" fmla="*/ 102997 h 553897"/>
                <a:gd name="connsiteX8" fmla="*/ 164716 w 338011"/>
                <a:gd name="connsiteY8" fmla="*/ 58867 h 553897"/>
                <a:gd name="connsiteX9" fmla="*/ 188635 w 338011"/>
                <a:gd name="connsiteY9" fmla="*/ 73567 h 553897"/>
                <a:gd name="connsiteX10" fmla="*/ 181243 w 338011"/>
                <a:gd name="connsiteY10" fmla="*/ 63179 h 553897"/>
                <a:gd name="connsiteX11" fmla="*/ 188373 w 338011"/>
                <a:gd name="connsiteY11" fmla="*/ 69979 h 553897"/>
                <a:gd name="connsiteX12" fmla="*/ 192313 w 338011"/>
                <a:gd name="connsiteY12" fmla="*/ 75827 h 553897"/>
                <a:gd name="connsiteX13" fmla="*/ 196457 w 338011"/>
                <a:gd name="connsiteY13" fmla="*/ 78374 h 553897"/>
                <a:gd name="connsiteX14" fmla="*/ 200404 w 338011"/>
                <a:gd name="connsiteY14" fmla="*/ 84037 h 553897"/>
                <a:gd name="connsiteX15" fmla="*/ 198536 w 338011"/>
                <a:gd name="connsiteY15" fmla="*/ 85065 h 553897"/>
                <a:gd name="connsiteX16" fmla="*/ 240829 w 338011"/>
                <a:gd name="connsiteY16" fmla="*/ 147851 h 553897"/>
                <a:gd name="connsiteX17" fmla="*/ 268694 w 338011"/>
                <a:gd name="connsiteY17" fmla="*/ 232513 h 553897"/>
                <a:gd name="connsiteX18" fmla="*/ 268711 w 338011"/>
                <a:gd name="connsiteY18" fmla="*/ 233793 h 553897"/>
                <a:gd name="connsiteX19" fmla="*/ 272757 w 338011"/>
                <a:gd name="connsiteY19" fmla="*/ 202969 h 553897"/>
                <a:gd name="connsiteX20" fmla="*/ 301427 w 338011"/>
                <a:gd name="connsiteY20" fmla="*/ 175406 h 553897"/>
                <a:gd name="connsiteX21" fmla="*/ 308492 w 338011"/>
                <a:gd name="connsiteY21" fmla="*/ 172870 h 553897"/>
                <a:gd name="connsiteX22" fmla="*/ 310642 w 338011"/>
                <a:gd name="connsiteY22" fmla="*/ 180062 h 553897"/>
                <a:gd name="connsiteX23" fmla="*/ 305466 w 338011"/>
                <a:gd name="connsiteY23" fmla="*/ 219494 h 553897"/>
                <a:gd name="connsiteX24" fmla="*/ 276796 w 338011"/>
                <a:gd name="connsiteY24" fmla="*/ 247057 h 553897"/>
                <a:gd name="connsiteX25" fmla="*/ 269731 w 338011"/>
                <a:gd name="connsiteY25" fmla="*/ 249593 h 553897"/>
                <a:gd name="connsiteX26" fmla="*/ 268881 w 338011"/>
                <a:gd name="connsiteY26" fmla="*/ 246751 h 553897"/>
                <a:gd name="connsiteX27" fmla="*/ 269746 w 338011"/>
                <a:gd name="connsiteY27" fmla="*/ 312584 h 553897"/>
                <a:gd name="connsiteX28" fmla="*/ 286457 w 338011"/>
                <a:gd name="connsiteY28" fmla="*/ 274552 h 553897"/>
                <a:gd name="connsiteX29" fmla="*/ 328184 w 338011"/>
                <a:gd name="connsiteY29" fmla="*/ 249012 h 553897"/>
                <a:gd name="connsiteX30" fmla="*/ 336965 w 338011"/>
                <a:gd name="connsiteY30" fmla="*/ 247681 h 553897"/>
                <a:gd name="connsiteX31" fmla="*/ 336831 w 338011"/>
                <a:gd name="connsiteY31" fmla="*/ 256562 h 553897"/>
                <a:gd name="connsiteX32" fmla="*/ 317150 w 338011"/>
                <a:gd name="connsiteY32" fmla="*/ 301352 h 553897"/>
                <a:gd name="connsiteX33" fmla="*/ 275423 w 338011"/>
                <a:gd name="connsiteY33" fmla="*/ 326892 h 553897"/>
                <a:gd name="connsiteX34" fmla="*/ 267449 w 338011"/>
                <a:gd name="connsiteY34" fmla="*/ 328100 h 553897"/>
                <a:gd name="connsiteX35" fmla="*/ 259886 w 338011"/>
                <a:gd name="connsiteY35" fmla="*/ 359154 h 553897"/>
                <a:gd name="connsiteX36" fmla="*/ 279738 w 338011"/>
                <a:gd name="connsiteY36" fmla="*/ 342889 h 553897"/>
                <a:gd name="connsiteX37" fmla="*/ 329433 w 338011"/>
                <a:gd name="connsiteY37" fmla="*/ 337510 h 553897"/>
                <a:gd name="connsiteX38" fmla="*/ 338011 w 338011"/>
                <a:gd name="connsiteY38" fmla="*/ 339977 h 553897"/>
                <a:gd name="connsiteX39" fmla="*/ 333759 w 338011"/>
                <a:gd name="connsiteY39" fmla="*/ 347825 h 553897"/>
                <a:gd name="connsiteX40" fmla="*/ 295094 w 338011"/>
                <a:gd name="connsiteY40" fmla="*/ 379504 h 553897"/>
                <a:gd name="connsiteX41" fmla="*/ 248820 w 338011"/>
                <a:gd name="connsiteY41" fmla="*/ 384512 h 553897"/>
                <a:gd name="connsiteX42" fmla="*/ 242065 w 338011"/>
                <a:gd name="connsiteY42" fmla="*/ 399769 h 553897"/>
                <a:gd name="connsiteX43" fmla="*/ 238943 w 338011"/>
                <a:gd name="connsiteY43" fmla="*/ 404015 h 553897"/>
                <a:gd name="connsiteX44" fmla="*/ 285639 w 338011"/>
                <a:gd name="connsiteY44" fmla="*/ 398961 h 553897"/>
                <a:gd name="connsiteX45" fmla="*/ 294217 w 338011"/>
                <a:gd name="connsiteY45" fmla="*/ 401429 h 553897"/>
                <a:gd name="connsiteX46" fmla="*/ 289965 w 338011"/>
                <a:gd name="connsiteY46" fmla="*/ 409276 h 553897"/>
                <a:gd name="connsiteX47" fmla="*/ 251300 w 338011"/>
                <a:gd name="connsiteY47" fmla="*/ 440955 h 553897"/>
                <a:gd name="connsiteX48" fmla="*/ 208368 w 338011"/>
                <a:gd name="connsiteY48" fmla="*/ 445602 h 553897"/>
                <a:gd name="connsiteX49" fmla="*/ 198242 w 338011"/>
                <a:gd name="connsiteY49" fmla="*/ 459376 h 553897"/>
                <a:gd name="connsiteX50" fmla="*/ 171577 w 338011"/>
                <a:gd name="connsiteY50" fmla="*/ 479858 h 553897"/>
                <a:gd name="connsiteX51" fmla="*/ 201934 w 338011"/>
                <a:gd name="connsiteY51" fmla="*/ 468542 h 553897"/>
                <a:gd name="connsiteX52" fmla="*/ 254139 w 338011"/>
                <a:gd name="connsiteY52" fmla="*/ 493258 h 553897"/>
                <a:gd name="connsiteX53" fmla="*/ 209171 w 338011"/>
                <a:gd name="connsiteY53" fmla="*/ 509660 h 553897"/>
                <a:gd name="connsiteX54" fmla="*/ 157721 w 338011"/>
                <a:gd name="connsiteY54" fmla="*/ 490502 h 553897"/>
                <a:gd name="connsiteX55" fmla="*/ 140513 w 338011"/>
                <a:gd name="connsiteY55" fmla="*/ 503720 h 553897"/>
                <a:gd name="connsiteX56" fmla="*/ 117974 w 338011"/>
                <a:gd name="connsiteY56" fmla="*/ 516257 h 553897"/>
                <a:gd name="connsiteX57" fmla="*/ 143757 w 338011"/>
                <a:gd name="connsiteY57" fmla="*/ 513626 h 553897"/>
                <a:gd name="connsiteX58" fmla="*/ 192564 w 338011"/>
                <a:gd name="connsiteY58" fmla="*/ 537705 h 553897"/>
                <a:gd name="connsiteX59" fmla="*/ 90176 w 338011"/>
                <a:gd name="connsiteY59" fmla="*/ 532056 h 553897"/>
                <a:gd name="connsiteX60" fmla="*/ 98980 w 338011"/>
                <a:gd name="connsiteY60" fmla="*/ 526821 h 553897"/>
                <a:gd name="connsiteX61" fmla="*/ 91071 w 338011"/>
                <a:gd name="connsiteY61" fmla="*/ 531220 h 553897"/>
                <a:gd name="connsiteX62" fmla="*/ 0 w 338011"/>
                <a:gd name="connsiteY62" fmla="*/ 537061 h 553897"/>
                <a:gd name="connsiteX63" fmla="*/ 88275 w 338011"/>
                <a:gd name="connsiteY63" fmla="*/ 508930 h 553897"/>
                <a:gd name="connsiteX64" fmla="*/ 89250 w 338011"/>
                <a:gd name="connsiteY64" fmla="*/ 508346 h 553897"/>
                <a:gd name="connsiteX65" fmla="*/ 73882 w 338011"/>
                <a:gd name="connsiteY65" fmla="*/ 483653 h 553897"/>
                <a:gd name="connsiteX66" fmla="*/ 82887 w 338011"/>
                <a:gd name="connsiteY66" fmla="*/ 397012 h 553897"/>
                <a:gd name="connsiteX67" fmla="*/ 101582 w 338011"/>
                <a:gd name="connsiteY67" fmla="*/ 484012 h 553897"/>
                <a:gd name="connsiteX68" fmla="*/ 92174 w 338011"/>
                <a:gd name="connsiteY68" fmla="*/ 506594 h 553897"/>
                <a:gd name="connsiteX69" fmla="*/ 132782 w 338011"/>
                <a:gd name="connsiteY69" fmla="*/ 482259 h 553897"/>
                <a:gd name="connsiteX70" fmla="*/ 122664 w 338011"/>
                <a:gd name="connsiteY70" fmla="*/ 466388 h 553897"/>
                <a:gd name="connsiteX71" fmla="*/ 131308 w 338011"/>
                <a:gd name="connsiteY71" fmla="*/ 378516 h 553897"/>
                <a:gd name="connsiteX72" fmla="*/ 149884 w 338011"/>
                <a:gd name="connsiteY72" fmla="*/ 465285 h 553897"/>
                <a:gd name="connsiteX73" fmla="*/ 146238 w 338011"/>
                <a:gd name="connsiteY73" fmla="*/ 474196 h 553897"/>
                <a:gd name="connsiteX74" fmla="*/ 166839 w 338011"/>
                <a:gd name="connsiteY74" fmla="*/ 461851 h 553897"/>
                <a:gd name="connsiteX75" fmla="*/ 187457 w 338011"/>
                <a:gd name="connsiteY75" fmla="*/ 442002 h 553897"/>
                <a:gd name="connsiteX76" fmla="*/ 185796 w 338011"/>
                <a:gd name="connsiteY76" fmla="*/ 440446 h 553897"/>
                <a:gd name="connsiteX77" fmla="*/ 165874 w 338011"/>
                <a:gd name="connsiteY77" fmla="*/ 395763 h 553897"/>
                <a:gd name="connsiteX78" fmla="*/ 175025 w 338011"/>
                <a:gd name="connsiteY78" fmla="*/ 347704 h 553897"/>
                <a:gd name="connsiteX79" fmla="*/ 179944 w 338011"/>
                <a:gd name="connsiteY79" fmla="*/ 340309 h 553897"/>
                <a:gd name="connsiteX80" fmla="*/ 186427 w 338011"/>
                <a:gd name="connsiteY80" fmla="*/ 346380 h 553897"/>
                <a:gd name="connsiteX81" fmla="*/ 206349 w 338011"/>
                <a:gd name="connsiteY81" fmla="*/ 391063 h 553897"/>
                <a:gd name="connsiteX82" fmla="*/ 205387 w 338011"/>
                <a:gd name="connsiteY82" fmla="*/ 416170 h 553897"/>
                <a:gd name="connsiteX83" fmla="*/ 200945 w 338011"/>
                <a:gd name="connsiteY83" fmla="*/ 428620 h 553897"/>
                <a:gd name="connsiteX84" fmla="*/ 226597 w 338011"/>
                <a:gd name="connsiteY84" fmla="*/ 392180 h 553897"/>
                <a:gd name="connsiteX85" fmla="*/ 235908 w 338011"/>
                <a:gd name="connsiteY85" fmla="*/ 369454 h 553897"/>
                <a:gd name="connsiteX86" fmla="*/ 206309 w 338011"/>
                <a:gd name="connsiteY86" fmla="*/ 336274 h 553897"/>
                <a:gd name="connsiteX87" fmla="*/ 203905 w 338011"/>
                <a:gd name="connsiteY87" fmla="*/ 291679 h 553897"/>
                <a:gd name="connsiteX88" fmla="*/ 206931 w 338011"/>
                <a:gd name="connsiteY88" fmla="*/ 283813 h 553897"/>
                <a:gd name="connsiteX89" fmla="*/ 214622 w 338011"/>
                <a:gd name="connsiteY89" fmla="*/ 287260 h 553897"/>
                <a:gd name="connsiteX90" fmla="*/ 244352 w 338011"/>
                <a:gd name="connsiteY90" fmla="*/ 320586 h 553897"/>
                <a:gd name="connsiteX91" fmla="*/ 248304 w 338011"/>
                <a:gd name="connsiteY91" fmla="*/ 338317 h 553897"/>
                <a:gd name="connsiteX92" fmla="*/ 256899 w 338011"/>
                <a:gd name="connsiteY92" fmla="*/ 285243 h 553897"/>
                <a:gd name="connsiteX93" fmla="*/ 222233 w 338011"/>
                <a:gd name="connsiteY93" fmla="*/ 264436 h 553897"/>
                <a:gd name="connsiteX94" fmla="*/ 204744 w 338011"/>
                <a:gd name="connsiteY94" fmla="*/ 226015 h 553897"/>
                <a:gd name="connsiteX95" fmla="*/ 204515 w 338011"/>
                <a:gd name="connsiteY95" fmla="*/ 218374 h 553897"/>
                <a:gd name="connsiteX96" fmla="*/ 212080 w 338011"/>
                <a:gd name="connsiteY96" fmla="*/ 219466 h 553897"/>
                <a:gd name="connsiteX97" fmla="*/ 248276 w 338011"/>
                <a:gd name="connsiteY97" fmla="*/ 241191 h 553897"/>
                <a:gd name="connsiteX98" fmla="*/ 255678 w 338011"/>
                <a:gd name="connsiteY98" fmla="*/ 257452 h 553897"/>
                <a:gd name="connsiteX99" fmla="*/ 254332 w 338011"/>
                <a:gd name="connsiteY99" fmla="*/ 228839 h 553897"/>
                <a:gd name="connsiteX100" fmla="*/ 251439 w 338011"/>
                <a:gd name="connsiteY100" fmla="*/ 216591 h 553897"/>
                <a:gd name="connsiteX101" fmla="*/ 214187 w 338011"/>
                <a:gd name="connsiteY101" fmla="*/ 201816 h 553897"/>
                <a:gd name="connsiteX102" fmla="*/ 193103 w 338011"/>
                <a:gd name="connsiteY102" fmla="*/ 167451 h 553897"/>
                <a:gd name="connsiteX103" fmla="*/ 192066 w 338011"/>
                <a:gd name="connsiteY103" fmla="*/ 160054 h 553897"/>
                <a:gd name="connsiteX104" fmla="*/ 199532 w 338011"/>
                <a:gd name="connsiteY104" fmla="*/ 159804 h 553897"/>
                <a:gd name="connsiteX105" fmla="*/ 237009 w 338011"/>
                <a:gd name="connsiteY105" fmla="*/ 174668 h 553897"/>
                <a:gd name="connsiteX106" fmla="*/ 244369 w 338011"/>
                <a:gd name="connsiteY106" fmla="*/ 186663 h 553897"/>
                <a:gd name="connsiteX107" fmla="*/ 241206 w 338011"/>
                <a:gd name="connsiteY107" fmla="*/ 173276 h 553897"/>
                <a:gd name="connsiteX108" fmla="*/ 231303 w 338011"/>
                <a:gd name="connsiteY108" fmla="*/ 151371 h 553897"/>
                <a:gd name="connsiteX109" fmla="*/ 198844 w 338011"/>
                <a:gd name="connsiteY109" fmla="*/ 143732 h 553897"/>
                <a:gd name="connsiteX110" fmla="*/ 179051 w 338011"/>
                <a:gd name="connsiteY110" fmla="*/ 116409 h 553897"/>
                <a:gd name="connsiteX111" fmla="*/ 177789 w 338011"/>
                <a:gd name="connsiteY111" fmla="*/ 110022 h 553897"/>
                <a:gd name="connsiteX112" fmla="*/ 184169 w 338011"/>
                <a:gd name="connsiteY112" fmla="*/ 108724 h 553897"/>
                <a:gd name="connsiteX113" fmla="*/ 215339 w 338011"/>
                <a:gd name="connsiteY113" fmla="*/ 116060 h 553897"/>
                <a:gd name="connsiteX114" fmla="*/ 209180 w 338011"/>
                <a:gd name="connsiteY114" fmla="*/ 102437 h 553897"/>
                <a:gd name="connsiteX115" fmla="*/ 197301 w 338011"/>
                <a:gd name="connsiteY115" fmla="*/ 85744 h 553897"/>
                <a:gd name="connsiteX116" fmla="*/ 194356 w 338011"/>
                <a:gd name="connsiteY116" fmla="*/ 87364 h 553897"/>
                <a:gd name="connsiteX117" fmla="*/ 157256 w 338011"/>
                <a:gd name="connsiteY117" fmla="*/ 90780 h 553897"/>
                <a:gd name="connsiteX118" fmla="*/ 125515 w 338011"/>
                <a:gd name="connsiteY118" fmla="*/ 71273 h 553897"/>
                <a:gd name="connsiteX119" fmla="*/ 121568 w 338011"/>
                <a:gd name="connsiteY119" fmla="*/ 65609 h 553897"/>
                <a:gd name="connsiteX120" fmla="*/ 127617 w 338011"/>
                <a:gd name="connsiteY120" fmla="*/ 62282 h 553897"/>
                <a:gd name="connsiteX121" fmla="*/ 164716 w 338011"/>
                <a:gd name="connsiteY121" fmla="*/ 58867 h 553897"/>
                <a:gd name="connsiteX122" fmla="*/ 240916 w 338011"/>
                <a:gd name="connsiteY122" fmla="*/ 34052 h 553897"/>
                <a:gd name="connsiteX123" fmla="*/ 244651 w 338011"/>
                <a:gd name="connsiteY123" fmla="*/ 40503 h 553897"/>
                <a:gd name="connsiteX124" fmla="*/ 248747 w 338011"/>
                <a:gd name="connsiteY124" fmla="*/ 79790 h 553897"/>
                <a:gd name="connsiteX125" fmla="*/ 227408 w 338011"/>
                <a:gd name="connsiteY125" fmla="*/ 113030 h 553897"/>
                <a:gd name="connsiteX126" fmla="*/ 221169 w 338011"/>
                <a:gd name="connsiteY126" fmla="*/ 117109 h 553897"/>
                <a:gd name="connsiteX127" fmla="*/ 217433 w 338011"/>
                <a:gd name="connsiteY127" fmla="*/ 110658 h 553897"/>
                <a:gd name="connsiteX128" fmla="*/ 213338 w 338011"/>
                <a:gd name="connsiteY128" fmla="*/ 71372 h 553897"/>
                <a:gd name="connsiteX129" fmla="*/ 234676 w 338011"/>
                <a:gd name="connsiteY129" fmla="*/ 38132 h 553897"/>
                <a:gd name="connsiteX130" fmla="*/ 99992 w 338011"/>
                <a:gd name="connsiteY130" fmla="*/ 3613 h 553897"/>
                <a:gd name="connsiteX131" fmla="*/ 133515 w 338011"/>
                <a:gd name="connsiteY131" fmla="*/ 7423 h 553897"/>
                <a:gd name="connsiteX132" fmla="*/ 156386 w 338011"/>
                <a:gd name="connsiteY132" fmla="*/ 32227 h 553897"/>
                <a:gd name="connsiteX133" fmla="*/ 158391 w 338011"/>
                <a:gd name="connsiteY133" fmla="*/ 38421 h 553897"/>
                <a:gd name="connsiteX134" fmla="*/ 152208 w 338011"/>
                <a:gd name="connsiteY134" fmla="*/ 40461 h 553897"/>
                <a:gd name="connsiteX135" fmla="*/ 118685 w 338011"/>
                <a:gd name="connsiteY135" fmla="*/ 36650 h 553897"/>
                <a:gd name="connsiteX136" fmla="*/ 95814 w 338011"/>
                <a:gd name="connsiteY136" fmla="*/ 11847 h 553897"/>
                <a:gd name="connsiteX137" fmla="*/ 93809 w 338011"/>
                <a:gd name="connsiteY137" fmla="*/ 5653 h 553897"/>
                <a:gd name="connsiteX138" fmla="*/ 171415 w 338011"/>
                <a:gd name="connsiteY138" fmla="*/ 0 h 553897"/>
                <a:gd name="connsiteX139" fmla="*/ 177555 w 338011"/>
                <a:gd name="connsiteY139" fmla="*/ 2180 h 553897"/>
                <a:gd name="connsiteX140" fmla="*/ 201046 w 338011"/>
                <a:gd name="connsiteY140" fmla="*/ 25490 h 553897"/>
                <a:gd name="connsiteX141" fmla="*/ 202435 w 338011"/>
                <a:gd name="connsiteY141" fmla="*/ 58555 h 553897"/>
                <a:gd name="connsiteX142" fmla="*/ 199907 w 338011"/>
                <a:gd name="connsiteY142" fmla="*/ 64560 h 553897"/>
                <a:gd name="connsiteX143" fmla="*/ 193767 w 338011"/>
                <a:gd name="connsiteY143" fmla="*/ 62380 h 553897"/>
                <a:gd name="connsiteX144" fmla="*/ 170276 w 338011"/>
                <a:gd name="connsiteY144" fmla="*/ 39070 h 553897"/>
                <a:gd name="connsiteX145" fmla="*/ 168887 w 338011"/>
                <a:gd name="connsiteY145" fmla="*/ 6005 h 55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38011" h="553897">
                  <a:moveTo>
                    <a:pt x="275953" y="98917"/>
                  </a:moveTo>
                  <a:lnTo>
                    <a:pt x="279688" y="105368"/>
                  </a:lnTo>
                  <a:cubicBezTo>
                    <a:pt x="285256" y="117629"/>
                    <a:pt x="286977" y="131223"/>
                    <a:pt x="283784" y="144655"/>
                  </a:cubicBezTo>
                  <a:cubicBezTo>
                    <a:pt x="280590" y="158088"/>
                    <a:pt x="272935" y="169452"/>
                    <a:pt x="262445" y="177895"/>
                  </a:cubicBezTo>
                  <a:lnTo>
                    <a:pt x="256206" y="181974"/>
                  </a:lnTo>
                  <a:lnTo>
                    <a:pt x="252470" y="175523"/>
                  </a:lnTo>
                  <a:cubicBezTo>
                    <a:pt x="246902" y="163263"/>
                    <a:pt x="245181" y="149669"/>
                    <a:pt x="248375" y="136237"/>
                  </a:cubicBezTo>
                  <a:cubicBezTo>
                    <a:pt x="251568" y="122804"/>
                    <a:pt x="259223" y="111440"/>
                    <a:pt x="269713" y="102997"/>
                  </a:cubicBezTo>
                  <a:close/>
                  <a:moveTo>
                    <a:pt x="164716" y="58867"/>
                  </a:moveTo>
                  <a:lnTo>
                    <a:pt x="188635" y="73567"/>
                  </a:lnTo>
                  <a:lnTo>
                    <a:pt x="181243" y="63179"/>
                  </a:lnTo>
                  <a:lnTo>
                    <a:pt x="188373" y="69979"/>
                  </a:lnTo>
                  <a:lnTo>
                    <a:pt x="192313" y="75827"/>
                  </a:lnTo>
                  <a:lnTo>
                    <a:pt x="196457" y="78374"/>
                  </a:lnTo>
                  <a:lnTo>
                    <a:pt x="200404" y="84037"/>
                  </a:lnTo>
                  <a:lnTo>
                    <a:pt x="198536" y="85065"/>
                  </a:lnTo>
                  <a:lnTo>
                    <a:pt x="240829" y="147851"/>
                  </a:lnTo>
                  <a:cubicBezTo>
                    <a:pt x="254335" y="175252"/>
                    <a:pt x="263743" y="203784"/>
                    <a:pt x="268694" y="232513"/>
                  </a:cubicBezTo>
                  <a:lnTo>
                    <a:pt x="268711" y="233793"/>
                  </a:lnTo>
                  <a:lnTo>
                    <a:pt x="272757" y="202969"/>
                  </a:lnTo>
                  <a:cubicBezTo>
                    <a:pt x="279025" y="190561"/>
                    <a:pt x="289180" y="181222"/>
                    <a:pt x="301427" y="175406"/>
                  </a:cubicBezTo>
                  <a:lnTo>
                    <a:pt x="308492" y="172870"/>
                  </a:lnTo>
                  <a:lnTo>
                    <a:pt x="310642" y="180062"/>
                  </a:lnTo>
                  <a:cubicBezTo>
                    <a:pt x="313228" y="193371"/>
                    <a:pt x="311735" y="207086"/>
                    <a:pt x="305466" y="219494"/>
                  </a:cubicBezTo>
                  <a:cubicBezTo>
                    <a:pt x="299198" y="231903"/>
                    <a:pt x="289043" y="241242"/>
                    <a:pt x="276796" y="247057"/>
                  </a:cubicBezTo>
                  <a:lnTo>
                    <a:pt x="269731" y="249593"/>
                  </a:lnTo>
                  <a:lnTo>
                    <a:pt x="268881" y="246751"/>
                  </a:lnTo>
                  <a:lnTo>
                    <a:pt x="269746" y="312584"/>
                  </a:lnTo>
                  <a:lnTo>
                    <a:pt x="286457" y="274552"/>
                  </a:lnTo>
                  <a:cubicBezTo>
                    <a:pt x="297830" y="261526"/>
                    <a:pt x="312460" y="252973"/>
                    <a:pt x="328184" y="249012"/>
                  </a:cubicBezTo>
                  <a:lnTo>
                    <a:pt x="336965" y="247681"/>
                  </a:lnTo>
                  <a:lnTo>
                    <a:pt x="336831" y="256562"/>
                  </a:lnTo>
                  <a:cubicBezTo>
                    <a:pt x="335026" y="272676"/>
                    <a:pt x="328524" y="288326"/>
                    <a:pt x="317150" y="301352"/>
                  </a:cubicBezTo>
                  <a:cubicBezTo>
                    <a:pt x="305777" y="314378"/>
                    <a:pt x="291148" y="322930"/>
                    <a:pt x="275423" y="326892"/>
                  </a:cubicBezTo>
                  <a:lnTo>
                    <a:pt x="267449" y="328100"/>
                  </a:lnTo>
                  <a:lnTo>
                    <a:pt x="259886" y="359154"/>
                  </a:lnTo>
                  <a:lnTo>
                    <a:pt x="279738" y="342889"/>
                  </a:lnTo>
                  <a:cubicBezTo>
                    <a:pt x="296103" y="336025"/>
                    <a:pt x="313340" y="334497"/>
                    <a:pt x="329433" y="337510"/>
                  </a:cubicBezTo>
                  <a:lnTo>
                    <a:pt x="338011" y="339977"/>
                  </a:lnTo>
                  <a:lnTo>
                    <a:pt x="333759" y="347825"/>
                  </a:lnTo>
                  <a:cubicBezTo>
                    <a:pt x="324629" y="361416"/>
                    <a:pt x="311459" y="372641"/>
                    <a:pt x="295094" y="379504"/>
                  </a:cubicBezTo>
                  <a:lnTo>
                    <a:pt x="248820" y="384512"/>
                  </a:lnTo>
                  <a:lnTo>
                    <a:pt x="242065" y="399769"/>
                  </a:lnTo>
                  <a:lnTo>
                    <a:pt x="238943" y="404015"/>
                  </a:lnTo>
                  <a:lnTo>
                    <a:pt x="285639" y="398961"/>
                  </a:lnTo>
                  <a:lnTo>
                    <a:pt x="294217" y="401429"/>
                  </a:lnTo>
                  <a:lnTo>
                    <a:pt x="289965" y="409276"/>
                  </a:lnTo>
                  <a:cubicBezTo>
                    <a:pt x="280835" y="422868"/>
                    <a:pt x="267665" y="434092"/>
                    <a:pt x="251300" y="440955"/>
                  </a:cubicBezTo>
                  <a:lnTo>
                    <a:pt x="208368" y="445602"/>
                  </a:lnTo>
                  <a:lnTo>
                    <a:pt x="198242" y="459376"/>
                  </a:lnTo>
                  <a:lnTo>
                    <a:pt x="171577" y="479858"/>
                  </a:lnTo>
                  <a:lnTo>
                    <a:pt x="201934" y="468542"/>
                  </a:lnTo>
                  <a:cubicBezTo>
                    <a:pt x="220132" y="469750"/>
                    <a:pt x="238588" y="478224"/>
                    <a:pt x="254139" y="493258"/>
                  </a:cubicBezTo>
                  <a:cubicBezTo>
                    <a:pt x="241211" y="504010"/>
                    <a:pt x="226409" y="510024"/>
                    <a:pt x="209171" y="509660"/>
                  </a:cubicBezTo>
                  <a:lnTo>
                    <a:pt x="157721" y="490502"/>
                  </a:lnTo>
                  <a:lnTo>
                    <a:pt x="140513" y="503720"/>
                  </a:lnTo>
                  <a:lnTo>
                    <a:pt x="117974" y="516257"/>
                  </a:lnTo>
                  <a:lnTo>
                    <a:pt x="143757" y="513626"/>
                  </a:lnTo>
                  <a:cubicBezTo>
                    <a:pt x="161773" y="515562"/>
                    <a:pt x="178993" y="524584"/>
                    <a:pt x="192564" y="537705"/>
                  </a:cubicBezTo>
                  <a:cubicBezTo>
                    <a:pt x="173659" y="561762"/>
                    <a:pt x="114135" y="558299"/>
                    <a:pt x="90176" y="532056"/>
                  </a:cubicBezTo>
                  <a:lnTo>
                    <a:pt x="98980" y="526821"/>
                  </a:lnTo>
                  <a:lnTo>
                    <a:pt x="91071" y="531220"/>
                  </a:lnTo>
                  <a:cubicBezTo>
                    <a:pt x="44278" y="552308"/>
                    <a:pt x="7554" y="554185"/>
                    <a:pt x="0" y="537061"/>
                  </a:cubicBezTo>
                  <a:lnTo>
                    <a:pt x="88275" y="508930"/>
                  </a:lnTo>
                  <a:lnTo>
                    <a:pt x="89250" y="508346"/>
                  </a:lnTo>
                  <a:lnTo>
                    <a:pt x="73882" y="483653"/>
                  </a:lnTo>
                  <a:cubicBezTo>
                    <a:pt x="62455" y="455285"/>
                    <a:pt x="66457" y="423276"/>
                    <a:pt x="82887" y="397012"/>
                  </a:cubicBezTo>
                  <a:cubicBezTo>
                    <a:pt x="100862" y="410828"/>
                    <a:pt x="107989" y="452652"/>
                    <a:pt x="101582" y="484012"/>
                  </a:cubicBezTo>
                  <a:lnTo>
                    <a:pt x="92174" y="506594"/>
                  </a:lnTo>
                  <a:lnTo>
                    <a:pt x="132782" y="482259"/>
                  </a:lnTo>
                  <a:lnTo>
                    <a:pt x="122664" y="466388"/>
                  </a:lnTo>
                  <a:cubicBezTo>
                    <a:pt x="111200" y="438636"/>
                    <a:pt x="114213" y="405601"/>
                    <a:pt x="131308" y="378516"/>
                  </a:cubicBezTo>
                  <a:cubicBezTo>
                    <a:pt x="149244" y="392742"/>
                    <a:pt x="156251" y="433951"/>
                    <a:pt x="149884" y="465285"/>
                  </a:cubicBezTo>
                  <a:lnTo>
                    <a:pt x="146238" y="474196"/>
                  </a:lnTo>
                  <a:lnTo>
                    <a:pt x="166839" y="461851"/>
                  </a:lnTo>
                  <a:lnTo>
                    <a:pt x="187457" y="442002"/>
                  </a:lnTo>
                  <a:lnTo>
                    <a:pt x="185796" y="440446"/>
                  </a:lnTo>
                  <a:cubicBezTo>
                    <a:pt x="175081" y="428275"/>
                    <a:pt x="167869" y="412940"/>
                    <a:pt x="165874" y="395763"/>
                  </a:cubicBezTo>
                  <a:cubicBezTo>
                    <a:pt x="163879" y="378586"/>
                    <a:pt x="167385" y="362006"/>
                    <a:pt x="175025" y="347704"/>
                  </a:cubicBezTo>
                  <a:lnTo>
                    <a:pt x="179944" y="340309"/>
                  </a:lnTo>
                  <a:lnTo>
                    <a:pt x="186427" y="346380"/>
                  </a:lnTo>
                  <a:cubicBezTo>
                    <a:pt x="197142" y="358551"/>
                    <a:pt x="204354" y="373886"/>
                    <a:pt x="206349" y="391063"/>
                  </a:cubicBezTo>
                  <a:cubicBezTo>
                    <a:pt x="207346" y="399651"/>
                    <a:pt x="206969" y="408091"/>
                    <a:pt x="205387" y="416170"/>
                  </a:cubicBezTo>
                  <a:lnTo>
                    <a:pt x="200945" y="428620"/>
                  </a:lnTo>
                  <a:lnTo>
                    <a:pt x="226597" y="392180"/>
                  </a:lnTo>
                  <a:lnTo>
                    <a:pt x="235908" y="369454"/>
                  </a:lnTo>
                  <a:lnTo>
                    <a:pt x="206309" y="336274"/>
                  </a:lnTo>
                  <a:cubicBezTo>
                    <a:pt x="200358" y="321843"/>
                    <a:pt x="199866" y="306358"/>
                    <a:pt x="203905" y="291679"/>
                  </a:cubicBezTo>
                  <a:lnTo>
                    <a:pt x="206931" y="283813"/>
                  </a:lnTo>
                  <a:lnTo>
                    <a:pt x="214622" y="287260"/>
                  </a:lnTo>
                  <a:cubicBezTo>
                    <a:pt x="227835" y="294824"/>
                    <a:pt x="238401" y="306154"/>
                    <a:pt x="244352" y="320586"/>
                  </a:cubicBezTo>
                  <a:lnTo>
                    <a:pt x="248304" y="338317"/>
                  </a:lnTo>
                  <a:lnTo>
                    <a:pt x="256899" y="285243"/>
                  </a:lnTo>
                  <a:lnTo>
                    <a:pt x="222233" y="264436"/>
                  </a:lnTo>
                  <a:cubicBezTo>
                    <a:pt x="212290" y="253296"/>
                    <a:pt x="206501" y="239870"/>
                    <a:pt x="204744" y="226015"/>
                  </a:cubicBezTo>
                  <a:lnTo>
                    <a:pt x="204515" y="218374"/>
                  </a:lnTo>
                  <a:lnTo>
                    <a:pt x="212080" y="219466"/>
                  </a:lnTo>
                  <a:cubicBezTo>
                    <a:pt x="225648" y="222780"/>
                    <a:pt x="238333" y="230051"/>
                    <a:pt x="248276" y="241191"/>
                  </a:cubicBezTo>
                  <a:lnTo>
                    <a:pt x="255678" y="257452"/>
                  </a:lnTo>
                  <a:lnTo>
                    <a:pt x="254332" y="228839"/>
                  </a:lnTo>
                  <a:lnTo>
                    <a:pt x="251439" y="216591"/>
                  </a:lnTo>
                  <a:lnTo>
                    <a:pt x="214187" y="201816"/>
                  </a:lnTo>
                  <a:cubicBezTo>
                    <a:pt x="203341" y="192698"/>
                    <a:pt x="196287" y="180633"/>
                    <a:pt x="193103" y="167451"/>
                  </a:cubicBezTo>
                  <a:lnTo>
                    <a:pt x="192066" y="160054"/>
                  </a:lnTo>
                  <a:lnTo>
                    <a:pt x="199532" y="159804"/>
                  </a:lnTo>
                  <a:cubicBezTo>
                    <a:pt x="213065" y="160674"/>
                    <a:pt x="226163" y="165550"/>
                    <a:pt x="237009" y="174668"/>
                  </a:cubicBezTo>
                  <a:lnTo>
                    <a:pt x="244369" y="186663"/>
                  </a:lnTo>
                  <a:lnTo>
                    <a:pt x="241206" y="173276"/>
                  </a:lnTo>
                  <a:lnTo>
                    <a:pt x="231303" y="151371"/>
                  </a:lnTo>
                  <a:lnTo>
                    <a:pt x="198844" y="143732"/>
                  </a:lnTo>
                  <a:cubicBezTo>
                    <a:pt x="189095" y="137240"/>
                    <a:pt x="182444" y="127597"/>
                    <a:pt x="179051" y="116409"/>
                  </a:cubicBezTo>
                  <a:lnTo>
                    <a:pt x="177789" y="110022"/>
                  </a:lnTo>
                  <a:lnTo>
                    <a:pt x="184169" y="108724"/>
                  </a:lnTo>
                  <a:lnTo>
                    <a:pt x="215339" y="116060"/>
                  </a:lnTo>
                  <a:lnTo>
                    <a:pt x="209180" y="102437"/>
                  </a:lnTo>
                  <a:lnTo>
                    <a:pt x="197301" y="85744"/>
                  </a:lnTo>
                  <a:lnTo>
                    <a:pt x="194356" y="87364"/>
                  </a:lnTo>
                  <a:cubicBezTo>
                    <a:pt x="182839" y="92304"/>
                    <a:pt x="170006" y="93761"/>
                    <a:pt x="157256" y="90780"/>
                  </a:cubicBezTo>
                  <a:cubicBezTo>
                    <a:pt x="144506" y="87800"/>
                    <a:pt x="133649" y="80806"/>
                    <a:pt x="125515" y="71273"/>
                  </a:cubicBezTo>
                  <a:lnTo>
                    <a:pt x="121568" y="65609"/>
                  </a:lnTo>
                  <a:lnTo>
                    <a:pt x="127617" y="62282"/>
                  </a:lnTo>
                  <a:cubicBezTo>
                    <a:pt x="139134" y="57343"/>
                    <a:pt x="151966" y="55886"/>
                    <a:pt x="164716" y="58867"/>
                  </a:cubicBezTo>
                  <a:close/>
                  <a:moveTo>
                    <a:pt x="240916" y="34052"/>
                  </a:moveTo>
                  <a:lnTo>
                    <a:pt x="244651" y="40503"/>
                  </a:lnTo>
                  <a:cubicBezTo>
                    <a:pt x="250219" y="52764"/>
                    <a:pt x="251940" y="66358"/>
                    <a:pt x="248747" y="79790"/>
                  </a:cubicBezTo>
                  <a:cubicBezTo>
                    <a:pt x="245553" y="93223"/>
                    <a:pt x="237898" y="104587"/>
                    <a:pt x="227408" y="113030"/>
                  </a:cubicBezTo>
                  <a:lnTo>
                    <a:pt x="221169" y="117109"/>
                  </a:lnTo>
                  <a:lnTo>
                    <a:pt x="217433" y="110658"/>
                  </a:lnTo>
                  <a:cubicBezTo>
                    <a:pt x="211865" y="98398"/>
                    <a:pt x="210144" y="84804"/>
                    <a:pt x="213338" y="71372"/>
                  </a:cubicBezTo>
                  <a:cubicBezTo>
                    <a:pt x="216531" y="57939"/>
                    <a:pt x="224186" y="46575"/>
                    <a:pt x="234676" y="38132"/>
                  </a:cubicBezTo>
                  <a:close/>
                  <a:moveTo>
                    <a:pt x="99992" y="3613"/>
                  </a:moveTo>
                  <a:cubicBezTo>
                    <a:pt x="111403" y="1070"/>
                    <a:pt x="123070" y="2124"/>
                    <a:pt x="133515" y="7423"/>
                  </a:cubicBezTo>
                  <a:cubicBezTo>
                    <a:pt x="143960" y="12723"/>
                    <a:pt x="151700" y="21516"/>
                    <a:pt x="156386" y="32227"/>
                  </a:cubicBezTo>
                  <a:lnTo>
                    <a:pt x="158391" y="38421"/>
                  </a:lnTo>
                  <a:lnTo>
                    <a:pt x="152208" y="40461"/>
                  </a:lnTo>
                  <a:cubicBezTo>
                    <a:pt x="140797" y="43004"/>
                    <a:pt x="129130" y="41950"/>
                    <a:pt x="118685" y="36650"/>
                  </a:cubicBezTo>
                  <a:cubicBezTo>
                    <a:pt x="108241" y="31351"/>
                    <a:pt x="100501" y="22558"/>
                    <a:pt x="95814" y="11847"/>
                  </a:cubicBezTo>
                  <a:lnTo>
                    <a:pt x="93809" y="5653"/>
                  </a:lnTo>
                  <a:close/>
                  <a:moveTo>
                    <a:pt x="171415" y="0"/>
                  </a:moveTo>
                  <a:lnTo>
                    <a:pt x="177555" y="2180"/>
                  </a:lnTo>
                  <a:cubicBezTo>
                    <a:pt x="188084" y="7147"/>
                    <a:pt x="196438" y="15049"/>
                    <a:pt x="201046" y="25490"/>
                  </a:cubicBezTo>
                  <a:cubicBezTo>
                    <a:pt x="205654" y="35931"/>
                    <a:pt x="205861" y="47429"/>
                    <a:pt x="202435" y="58555"/>
                  </a:cubicBezTo>
                  <a:lnTo>
                    <a:pt x="199907" y="64560"/>
                  </a:lnTo>
                  <a:lnTo>
                    <a:pt x="193767" y="62380"/>
                  </a:lnTo>
                  <a:cubicBezTo>
                    <a:pt x="183239" y="57413"/>
                    <a:pt x="174884" y="49511"/>
                    <a:pt x="170276" y="39070"/>
                  </a:cubicBezTo>
                  <a:cubicBezTo>
                    <a:pt x="165668" y="28629"/>
                    <a:pt x="165461" y="17131"/>
                    <a:pt x="168887" y="6005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rgbClr val="FFC000"/>
                </a:gs>
                <a:gs pos="100000">
                  <a:srgbClr val="EAD693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119786" tIns="59893" rIns="119786" bIns="59893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09" name="文本框">
              <a:extLst>
                <a:ext uri="{FF2B5EF4-FFF2-40B4-BE49-F238E27FC236}">
                  <a16:creationId xmlns:a16="http://schemas.microsoft.com/office/drawing/2014/main" id="{F85854A1-8872-6967-ECE4-373BCB89B3B7}"/>
                </a:ext>
              </a:extLst>
            </p:cNvPr>
            <p:cNvSpPr txBox="1"/>
            <p:nvPr/>
          </p:nvSpPr>
          <p:spPr>
            <a:xfrm>
              <a:off x="1674084" y="2332503"/>
              <a:ext cx="1723747" cy="392036"/>
            </a:xfrm>
            <a:prstGeom prst="rect">
              <a:avLst/>
            </a:prstGeom>
            <a:effectLst/>
          </p:spPr>
          <p:txBody>
            <a:bodyPr vert="horz" wrap="none" lIns="0" tIns="0" rIns="0" bIns="0" rtlCol="0" anchor="t" anchorCtr="0">
              <a:no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en-US" altLang="zh-CN" sz="2400" dirty="0">
                  <a:gradFill flip="none" rotWithShape="1">
                    <a:gsLst>
                      <a:gs pos="0">
                        <a:schemeClr val="accent2">
                          <a:lumMod val="100000"/>
                        </a:schemeClr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XXXX</a:t>
              </a:r>
              <a:endParaRPr lang="zh-CN" altLang="en-US" sz="2400" dirty="0">
                <a:gradFill flip="none" rotWithShape="1">
                  <a:gsLst>
                    <a:gs pos="0">
                      <a:schemeClr val="accent2">
                        <a:lumMod val="100000"/>
                      </a:schemeClr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10" name="文本框">
              <a:extLst>
                <a:ext uri="{FF2B5EF4-FFF2-40B4-BE49-F238E27FC236}">
                  <a16:creationId xmlns:a16="http://schemas.microsoft.com/office/drawing/2014/main" id="{BFA20978-E3FF-E7A5-1156-DF22E837CABA}"/>
                </a:ext>
              </a:extLst>
            </p:cNvPr>
            <p:cNvSpPr txBox="1"/>
            <p:nvPr/>
          </p:nvSpPr>
          <p:spPr>
            <a:xfrm>
              <a:off x="1674084" y="2771415"/>
              <a:ext cx="1723747" cy="298356"/>
            </a:xfrm>
            <a:prstGeom prst="rect">
              <a:avLst/>
            </a:prstGeom>
            <a:effectLst/>
          </p:spPr>
          <p:txBody>
            <a:bodyPr vert="horz" wrap="none" lIns="0" tIns="0" rIns="0" bIns="0" rtlCol="0" anchor="t" anchorCtr="0">
              <a:no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集团荣誉证书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0018344C-8E60-AB5F-CA43-2716C6BBB504}"/>
              </a:ext>
            </a:extLst>
          </p:cNvPr>
          <p:cNvGrpSpPr/>
          <p:nvPr/>
        </p:nvGrpSpPr>
        <p:grpSpPr>
          <a:xfrm>
            <a:off x="4615350" y="2307479"/>
            <a:ext cx="2527766" cy="762292"/>
            <a:chOff x="1272075" y="2307479"/>
            <a:chExt cx="2527766" cy="762292"/>
          </a:xfrm>
        </p:grpSpPr>
        <p:sp>
          <p:nvSpPr>
            <p:cNvPr id="103" name="任意多边形: 形状">
              <a:extLst>
                <a:ext uri="{FF2B5EF4-FFF2-40B4-BE49-F238E27FC236}">
                  <a16:creationId xmlns:a16="http://schemas.microsoft.com/office/drawing/2014/main" id="{96FF87ED-4242-23DE-758D-D90115F5E1D5}"/>
                </a:ext>
              </a:extLst>
            </p:cNvPr>
            <p:cNvSpPr/>
            <p:nvPr/>
          </p:nvSpPr>
          <p:spPr bwMode="auto">
            <a:xfrm flipH="1">
              <a:off x="1272075" y="2307479"/>
              <a:ext cx="442794" cy="725605"/>
            </a:xfrm>
            <a:custGeom>
              <a:avLst/>
              <a:gdLst>
                <a:gd name="connsiteX0" fmla="*/ 275953 w 338011"/>
                <a:gd name="connsiteY0" fmla="*/ 98917 h 553897"/>
                <a:gd name="connsiteX1" fmla="*/ 269714 w 338011"/>
                <a:gd name="connsiteY1" fmla="*/ 102997 h 553897"/>
                <a:gd name="connsiteX2" fmla="*/ 248376 w 338011"/>
                <a:gd name="connsiteY2" fmla="*/ 136237 h 553897"/>
                <a:gd name="connsiteX3" fmla="*/ 252471 w 338011"/>
                <a:gd name="connsiteY3" fmla="*/ 175523 h 553897"/>
                <a:gd name="connsiteX4" fmla="*/ 256207 w 338011"/>
                <a:gd name="connsiteY4" fmla="*/ 181974 h 553897"/>
                <a:gd name="connsiteX5" fmla="*/ 262446 w 338011"/>
                <a:gd name="connsiteY5" fmla="*/ 177895 h 553897"/>
                <a:gd name="connsiteX6" fmla="*/ 283785 w 338011"/>
                <a:gd name="connsiteY6" fmla="*/ 144655 h 553897"/>
                <a:gd name="connsiteX7" fmla="*/ 279689 w 338011"/>
                <a:gd name="connsiteY7" fmla="*/ 105368 h 553897"/>
                <a:gd name="connsiteX8" fmla="*/ 164715 w 338011"/>
                <a:gd name="connsiteY8" fmla="*/ 58867 h 553897"/>
                <a:gd name="connsiteX9" fmla="*/ 127615 w 338011"/>
                <a:gd name="connsiteY9" fmla="*/ 62282 h 553897"/>
                <a:gd name="connsiteX10" fmla="*/ 121567 w 338011"/>
                <a:gd name="connsiteY10" fmla="*/ 65609 h 553897"/>
                <a:gd name="connsiteX11" fmla="*/ 125514 w 338011"/>
                <a:gd name="connsiteY11" fmla="*/ 71273 h 553897"/>
                <a:gd name="connsiteX12" fmla="*/ 157255 w 338011"/>
                <a:gd name="connsiteY12" fmla="*/ 90780 h 553897"/>
                <a:gd name="connsiteX13" fmla="*/ 194355 w 338011"/>
                <a:gd name="connsiteY13" fmla="*/ 87364 h 553897"/>
                <a:gd name="connsiteX14" fmla="*/ 197301 w 338011"/>
                <a:gd name="connsiteY14" fmla="*/ 85744 h 553897"/>
                <a:gd name="connsiteX15" fmla="*/ 209180 w 338011"/>
                <a:gd name="connsiteY15" fmla="*/ 102437 h 553897"/>
                <a:gd name="connsiteX16" fmla="*/ 215339 w 338011"/>
                <a:gd name="connsiteY16" fmla="*/ 116060 h 553897"/>
                <a:gd name="connsiteX17" fmla="*/ 184169 w 338011"/>
                <a:gd name="connsiteY17" fmla="*/ 108724 h 553897"/>
                <a:gd name="connsiteX18" fmla="*/ 177789 w 338011"/>
                <a:gd name="connsiteY18" fmla="*/ 110022 h 553897"/>
                <a:gd name="connsiteX19" fmla="*/ 179051 w 338011"/>
                <a:gd name="connsiteY19" fmla="*/ 116409 h 553897"/>
                <a:gd name="connsiteX20" fmla="*/ 198844 w 338011"/>
                <a:gd name="connsiteY20" fmla="*/ 143732 h 553897"/>
                <a:gd name="connsiteX21" fmla="*/ 231303 w 338011"/>
                <a:gd name="connsiteY21" fmla="*/ 151371 h 553897"/>
                <a:gd name="connsiteX22" fmla="*/ 241206 w 338011"/>
                <a:gd name="connsiteY22" fmla="*/ 173276 h 553897"/>
                <a:gd name="connsiteX23" fmla="*/ 244369 w 338011"/>
                <a:gd name="connsiteY23" fmla="*/ 186663 h 553897"/>
                <a:gd name="connsiteX24" fmla="*/ 237009 w 338011"/>
                <a:gd name="connsiteY24" fmla="*/ 174668 h 553897"/>
                <a:gd name="connsiteX25" fmla="*/ 199532 w 338011"/>
                <a:gd name="connsiteY25" fmla="*/ 159804 h 553897"/>
                <a:gd name="connsiteX26" fmla="*/ 192066 w 338011"/>
                <a:gd name="connsiteY26" fmla="*/ 160054 h 553897"/>
                <a:gd name="connsiteX27" fmla="*/ 193103 w 338011"/>
                <a:gd name="connsiteY27" fmla="*/ 167451 h 553897"/>
                <a:gd name="connsiteX28" fmla="*/ 214187 w 338011"/>
                <a:gd name="connsiteY28" fmla="*/ 201816 h 553897"/>
                <a:gd name="connsiteX29" fmla="*/ 251439 w 338011"/>
                <a:gd name="connsiteY29" fmla="*/ 216591 h 553897"/>
                <a:gd name="connsiteX30" fmla="*/ 254332 w 338011"/>
                <a:gd name="connsiteY30" fmla="*/ 228839 h 553897"/>
                <a:gd name="connsiteX31" fmla="*/ 255678 w 338011"/>
                <a:gd name="connsiteY31" fmla="*/ 257453 h 553897"/>
                <a:gd name="connsiteX32" fmla="*/ 248275 w 338011"/>
                <a:gd name="connsiteY32" fmla="*/ 241191 h 553897"/>
                <a:gd name="connsiteX33" fmla="*/ 212080 w 338011"/>
                <a:gd name="connsiteY33" fmla="*/ 219466 h 553897"/>
                <a:gd name="connsiteX34" fmla="*/ 204514 w 338011"/>
                <a:gd name="connsiteY34" fmla="*/ 218374 h 553897"/>
                <a:gd name="connsiteX35" fmla="*/ 204744 w 338011"/>
                <a:gd name="connsiteY35" fmla="*/ 226015 h 553897"/>
                <a:gd name="connsiteX36" fmla="*/ 222233 w 338011"/>
                <a:gd name="connsiteY36" fmla="*/ 264436 h 553897"/>
                <a:gd name="connsiteX37" fmla="*/ 256899 w 338011"/>
                <a:gd name="connsiteY37" fmla="*/ 285243 h 553897"/>
                <a:gd name="connsiteX38" fmla="*/ 248304 w 338011"/>
                <a:gd name="connsiteY38" fmla="*/ 338316 h 553897"/>
                <a:gd name="connsiteX39" fmla="*/ 244352 w 338011"/>
                <a:gd name="connsiteY39" fmla="*/ 320586 h 553897"/>
                <a:gd name="connsiteX40" fmla="*/ 214622 w 338011"/>
                <a:gd name="connsiteY40" fmla="*/ 287260 h 553897"/>
                <a:gd name="connsiteX41" fmla="*/ 206931 w 338011"/>
                <a:gd name="connsiteY41" fmla="*/ 283813 h 553897"/>
                <a:gd name="connsiteX42" fmla="*/ 203905 w 338011"/>
                <a:gd name="connsiteY42" fmla="*/ 291679 h 553897"/>
                <a:gd name="connsiteX43" fmla="*/ 206309 w 338011"/>
                <a:gd name="connsiteY43" fmla="*/ 336274 h 553897"/>
                <a:gd name="connsiteX44" fmla="*/ 235908 w 338011"/>
                <a:gd name="connsiteY44" fmla="*/ 369454 h 553897"/>
                <a:gd name="connsiteX45" fmla="*/ 226597 w 338011"/>
                <a:gd name="connsiteY45" fmla="*/ 392180 h 553897"/>
                <a:gd name="connsiteX46" fmla="*/ 200943 w 338011"/>
                <a:gd name="connsiteY46" fmla="*/ 428623 h 553897"/>
                <a:gd name="connsiteX47" fmla="*/ 205386 w 338011"/>
                <a:gd name="connsiteY47" fmla="*/ 416170 h 553897"/>
                <a:gd name="connsiteX48" fmla="*/ 206348 w 338011"/>
                <a:gd name="connsiteY48" fmla="*/ 391063 h 553897"/>
                <a:gd name="connsiteX49" fmla="*/ 186426 w 338011"/>
                <a:gd name="connsiteY49" fmla="*/ 346380 h 553897"/>
                <a:gd name="connsiteX50" fmla="*/ 179943 w 338011"/>
                <a:gd name="connsiteY50" fmla="*/ 340309 h 553897"/>
                <a:gd name="connsiteX51" fmla="*/ 175024 w 338011"/>
                <a:gd name="connsiteY51" fmla="*/ 347704 h 553897"/>
                <a:gd name="connsiteX52" fmla="*/ 165873 w 338011"/>
                <a:gd name="connsiteY52" fmla="*/ 395763 h 553897"/>
                <a:gd name="connsiteX53" fmla="*/ 185795 w 338011"/>
                <a:gd name="connsiteY53" fmla="*/ 440446 h 553897"/>
                <a:gd name="connsiteX54" fmla="*/ 187456 w 338011"/>
                <a:gd name="connsiteY54" fmla="*/ 442002 h 553897"/>
                <a:gd name="connsiteX55" fmla="*/ 166839 w 338011"/>
                <a:gd name="connsiteY55" fmla="*/ 461851 h 553897"/>
                <a:gd name="connsiteX56" fmla="*/ 146237 w 338011"/>
                <a:gd name="connsiteY56" fmla="*/ 474196 h 553897"/>
                <a:gd name="connsiteX57" fmla="*/ 149884 w 338011"/>
                <a:gd name="connsiteY57" fmla="*/ 465285 h 553897"/>
                <a:gd name="connsiteX58" fmla="*/ 131308 w 338011"/>
                <a:gd name="connsiteY58" fmla="*/ 378516 h 553897"/>
                <a:gd name="connsiteX59" fmla="*/ 122664 w 338011"/>
                <a:gd name="connsiteY59" fmla="*/ 466388 h 553897"/>
                <a:gd name="connsiteX60" fmla="*/ 132782 w 338011"/>
                <a:gd name="connsiteY60" fmla="*/ 482259 h 553897"/>
                <a:gd name="connsiteX61" fmla="*/ 92175 w 338011"/>
                <a:gd name="connsiteY61" fmla="*/ 506593 h 553897"/>
                <a:gd name="connsiteX62" fmla="*/ 101583 w 338011"/>
                <a:gd name="connsiteY62" fmla="*/ 484012 h 553897"/>
                <a:gd name="connsiteX63" fmla="*/ 82888 w 338011"/>
                <a:gd name="connsiteY63" fmla="*/ 397012 h 553897"/>
                <a:gd name="connsiteX64" fmla="*/ 73883 w 338011"/>
                <a:gd name="connsiteY64" fmla="*/ 483653 h 553897"/>
                <a:gd name="connsiteX65" fmla="*/ 89250 w 338011"/>
                <a:gd name="connsiteY65" fmla="*/ 508346 h 553897"/>
                <a:gd name="connsiteX66" fmla="*/ 88275 w 338011"/>
                <a:gd name="connsiteY66" fmla="*/ 508930 h 553897"/>
                <a:gd name="connsiteX67" fmla="*/ 0 w 338011"/>
                <a:gd name="connsiteY67" fmla="*/ 537061 h 553897"/>
                <a:gd name="connsiteX68" fmla="*/ 91071 w 338011"/>
                <a:gd name="connsiteY68" fmla="*/ 531220 h 553897"/>
                <a:gd name="connsiteX69" fmla="*/ 98979 w 338011"/>
                <a:gd name="connsiteY69" fmla="*/ 526821 h 553897"/>
                <a:gd name="connsiteX70" fmla="*/ 90176 w 338011"/>
                <a:gd name="connsiteY70" fmla="*/ 532056 h 553897"/>
                <a:gd name="connsiteX71" fmla="*/ 192564 w 338011"/>
                <a:gd name="connsiteY71" fmla="*/ 537705 h 553897"/>
                <a:gd name="connsiteX72" fmla="*/ 143757 w 338011"/>
                <a:gd name="connsiteY72" fmla="*/ 513626 h 553897"/>
                <a:gd name="connsiteX73" fmla="*/ 117974 w 338011"/>
                <a:gd name="connsiteY73" fmla="*/ 516257 h 553897"/>
                <a:gd name="connsiteX74" fmla="*/ 140513 w 338011"/>
                <a:gd name="connsiteY74" fmla="*/ 503720 h 553897"/>
                <a:gd name="connsiteX75" fmla="*/ 157721 w 338011"/>
                <a:gd name="connsiteY75" fmla="*/ 490502 h 553897"/>
                <a:gd name="connsiteX76" fmla="*/ 209172 w 338011"/>
                <a:gd name="connsiteY76" fmla="*/ 509660 h 553897"/>
                <a:gd name="connsiteX77" fmla="*/ 254140 w 338011"/>
                <a:gd name="connsiteY77" fmla="*/ 493258 h 553897"/>
                <a:gd name="connsiteX78" fmla="*/ 201935 w 338011"/>
                <a:gd name="connsiteY78" fmla="*/ 468542 h 553897"/>
                <a:gd name="connsiteX79" fmla="*/ 171576 w 338011"/>
                <a:gd name="connsiteY79" fmla="*/ 479859 h 553897"/>
                <a:gd name="connsiteX80" fmla="*/ 198241 w 338011"/>
                <a:gd name="connsiteY80" fmla="*/ 459376 h 553897"/>
                <a:gd name="connsiteX81" fmla="*/ 208368 w 338011"/>
                <a:gd name="connsiteY81" fmla="*/ 445602 h 553897"/>
                <a:gd name="connsiteX82" fmla="*/ 251300 w 338011"/>
                <a:gd name="connsiteY82" fmla="*/ 440955 h 553897"/>
                <a:gd name="connsiteX83" fmla="*/ 289965 w 338011"/>
                <a:gd name="connsiteY83" fmla="*/ 409276 h 553897"/>
                <a:gd name="connsiteX84" fmla="*/ 294217 w 338011"/>
                <a:gd name="connsiteY84" fmla="*/ 401429 h 553897"/>
                <a:gd name="connsiteX85" fmla="*/ 285639 w 338011"/>
                <a:gd name="connsiteY85" fmla="*/ 398961 h 553897"/>
                <a:gd name="connsiteX86" fmla="*/ 238943 w 338011"/>
                <a:gd name="connsiteY86" fmla="*/ 404015 h 553897"/>
                <a:gd name="connsiteX87" fmla="*/ 242065 w 338011"/>
                <a:gd name="connsiteY87" fmla="*/ 399769 h 553897"/>
                <a:gd name="connsiteX88" fmla="*/ 248820 w 338011"/>
                <a:gd name="connsiteY88" fmla="*/ 384512 h 553897"/>
                <a:gd name="connsiteX89" fmla="*/ 295094 w 338011"/>
                <a:gd name="connsiteY89" fmla="*/ 379504 h 553897"/>
                <a:gd name="connsiteX90" fmla="*/ 333759 w 338011"/>
                <a:gd name="connsiteY90" fmla="*/ 347825 h 553897"/>
                <a:gd name="connsiteX91" fmla="*/ 338011 w 338011"/>
                <a:gd name="connsiteY91" fmla="*/ 339977 h 553897"/>
                <a:gd name="connsiteX92" fmla="*/ 329433 w 338011"/>
                <a:gd name="connsiteY92" fmla="*/ 337510 h 553897"/>
                <a:gd name="connsiteX93" fmla="*/ 279737 w 338011"/>
                <a:gd name="connsiteY93" fmla="*/ 342889 h 553897"/>
                <a:gd name="connsiteX94" fmla="*/ 259886 w 338011"/>
                <a:gd name="connsiteY94" fmla="*/ 359153 h 553897"/>
                <a:gd name="connsiteX95" fmla="*/ 267448 w 338011"/>
                <a:gd name="connsiteY95" fmla="*/ 328100 h 553897"/>
                <a:gd name="connsiteX96" fmla="*/ 275423 w 338011"/>
                <a:gd name="connsiteY96" fmla="*/ 326892 h 553897"/>
                <a:gd name="connsiteX97" fmla="*/ 317150 w 338011"/>
                <a:gd name="connsiteY97" fmla="*/ 301352 h 553897"/>
                <a:gd name="connsiteX98" fmla="*/ 336830 w 338011"/>
                <a:gd name="connsiteY98" fmla="*/ 256562 h 553897"/>
                <a:gd name="connsiteX99" fmla="*/ 336965 w 338011"/>
                <a:gd name="connsiteY99" fmla="*/ 247681 h 553897"/>
                <a:gd name="connsiteX100" fmla="*/ 328184 w 338011"/>
                <a:gd name="connsiteY100" fmla="*/ 249012 h 553897"/>
                <a:gd name="connsiteX101" fmla="*/ 286457 w 338011"/>
                <a:gd name="connsiteY101" fmla="*/ 274552 h 553897"/>
                <a:gd name="connsiteX102" fmla="*/ 269746 w 338011"/>
                <a:gd name="connsiteY102" fmla="*/ 312585 h 553897"/>
                <a:gd name="connsiteX103" fmla="*/ 268881 w 338011"/>
                <a:gd name="connsiteY103" fmla="*/ 246750 h 553897"/>
                <a:gd name="connsiteX104" fmla="*/ 269731 w 338011"/>
                <a:gd name="connsiteY104" fmla="*/ 249593 h 553897"/>
                <a:gd name="connsiteX105" fmla="*/ 276796 w 338011"/>
                <a:gd name="connsiteY105" fmla="*/ 247057 h 553897"/>
                <a:gd name="connsiteX106" fmla="*/ 305466 w 338011"/>
                <a:gd name="connsiteY106" fmla="*/ 219494 h 553897"/>
                <a:gd name="connsiteX107" fmla="*/ 310642 w 338011"/>
                <a:gd name="connsiteY107" fmla="*/ 180062 h 553897"/>
                <a:gd name="connsiteX108" fmla="*/ 308492 w 338011"/>
                <a:gd name="connsiteY108" fmla="*/ 172870 h 553897"/>
                <a:gd name="connsiteX109" fmla="*/ 301427 w 338011"/>
                <a:gd name="connsiteY109" fmla="*/ 175406 h 553897"/>
                <a:gd name="connsiteX110" fmla="*/ 272757 w 338011"/>
                <a:gd name="connsiteY110" fmla="*/ 202969 h 553897"/>
                <a:gd name="connsiteX111" fmla="*/ 268711 w 338011"/>
                <a:gd name="connsiteY111" fmla="*/ 233793 h 553897"/>
                <a:gd name="connsiteX112" fmla="*/ 268694 w 338011"/>
                <a:gd name="connsiteY112" fmla="*/ 232513 h 553897"/>
                <a:gd name="connsiteX113" fmla="*/ 240829 w 338011"/>
                <a:gd name="connsiteY113" fmla="*/ 147851 h 553897"/>
                <a:gd name="connsiteX114" fmla="*/ 198535 w 338011"/>
                <a:gd name="connsiteY114" fmla="*/ 85065 h 553897"/>
                <a:gd name="connsiteX115" fmla="*/ 200403 w 338011"/>
                <a:gd name="connsiteY115" fmla="*/ 84037 h 553897"/>
                <a:gd name="connsiteX116" fmla="*/ 196456 w 338011"/>
                <a:gd name="connsiteY116" fmla="*/ 78374 h 553897"/>
                <a:gd name="connsiteX117" fmla="*/ 192313 w 338011"/>
                <a:gd name="connsiteY117" fmla="*/ 75828 h 553897"/>
                <a:gd name="connsiteX118" fmla="*/ 188373 w 338011"/>
                <a:gd name="connsiteY118" fmla="*/ 69979 h 553897"/>
                <a:gd name="connsiteX119" fmla="*/ 181243 w 338011"/>
                <a:gd name="connsiteY119" fmla="*/ 63179 h 553897"/>
                <a:gd name="connsiteX120" fmla="*/ 188636 w 338011"/>
                <a:gd name="connsiteY120" fmla="*/ 73568 h 553897"/>
                <a:gd name="connsiteX121" fmla="*/ 240915 w 338011"/>
                <a:gd name="connsiteY121" fmla="*/ 34052 h 553897"/>
                <a:gd name="connsiteX122" fmla="*/ 234676 w 338011"/>
                <a:gd name="connsiteY122" fmla="*/ 38132 h 553897"/>
                <a:gd name="connsiteX123" fmla="*/ 213338 w 338011"/>
                <a:gd name="connsiteY123" fmla="*/ 71372 h 553897"/>
                <a:gd name="connsiteX124" fmla="*/ 217433 w 338011"/>
                <a:gd name="connsiteY124" fmla="*/ 110658 h 553897"/>
                <a:gd name="connsiteX125" fmla="*/ 221169 w 338011"/>
                <a:gd name="connsiteY125" fmla="*/ 117109 h 553897"/>
                <a:gd name="connsiteX126" fmla="*/ 227408 w 338011"/>
                <a:gd name="connsiteY126" fmla="*/ 113030 h 553897"/>
                <a:gd name="connsiteX127" fmla="*/ 248747 w 338011"/>
                <a:gd name="connsiteY127" fmla="*/ 79790 h 553897"/>
                <a:gd name="connsiteX128" fmla="*/ 244651 w 338011"/>
                <a:gd name="connsiteY128" fmla="*/ 40503 h 553897"/>
                <a:gd name="connsiteX129" fmla="*/ 99992 w 338011"/>
                <a:gd name="connsiteY129" fmla="*/ 3613 h 553897"/>
                <a:gd name="connsiteX130" fmla="*/ 93809 w 338011"/>
                <a:gd name="connsiteY130" fmla="*/ 5653 h 553897"/>
                <a:gd name="connsiteX131" fmla="*/ 95814 w 338011"/>
                <a:gd name="connsiteY131" fmla="*/ 11847 h 553897"/>
                <a:gd name="connsiteX132" fmla="*/ 118685 w 338011"/>
                <a:gd name="connsiteY132" fmla="*/ 36650 h 553897"/>
                <a:gd name="connsiteX133" fmla="*/ 152208 w 338011"/>
                <a:gd name="connsiteY133" fmla="*/ 40461 h 553897"/>
                <a:gd name="connsiteX134" fmla="*/ 158391 w 338011"/>
                <a:gd name="connsiteY134" fmla="*/ 38421 h 553897"/>
                <a:gd name="connsiteX135" fmla="*/ 156386 w 338011"/>
                <a:gd name="connsiteY135" fmla="*/ 32227 h 553897"/>
                <a:gd name="connsiteX136" fmla="*/ 133515 w 338011"/>
                <a:gd name="connsiteY136" fmla="*/ 7423 h 553897"/>
                <a:gd name="connsiteX137" fmla="*/ 99992 w 338011"/>
                <a:gd name="connsiteY137" fmla="*/ 3613 h 553897"/>
                <a:gd name="connsiteX138" fmla="*/ 171415 w 338011"/>
                <a:gd name="connsiteY138" fmla="*/ 0 h 553897"/>
                <a:gd name="connsiteX139" fmla="*/ 168887 w 338011"/>
                <a:gd name="connsiteY139" fmla="*/ 6005 h 553897"/>
                <a:gd name="connsiteX140" fmla="*/ 170276 w 338011"/>
                <a:gd name="connsiteY140" fmla="*/ 39070 h 553897"/>
                <a:gd name="connsiteX141" fmla="*/ 193767 w 338011"/>
                <a:gd name="connsiteY141" fmla="*/ 62380 h 553897"/>
                <a:gd name="connsiteX142" fmla="*/ 199907 w 338011"/>
                <a:gd name="connsiteY142" fmla="*/ 64560 h 553897"/>
                <a:gd name="connsiteX143" fmla="*/ 202435 w 338011"/>
                <a:gd name="connsiteY143" fmla="*/ 58555 h 553897"/>
                <a:gd name="connsiteX144" fmla="*/ 201046 w 338011"/>
                <a:gd name="connsiteY144" fmla="*/ 25490 h 553897"/>
                <a:gd name="connsiteX145" fmla="*/ 177555 w 338011"/>
                <a:gd name="connsiteY145" fmla="*/ 2180 h 55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38011" h="553897">
                  <a:moveTo>
                    <a:pt x="275953" y="98917"/>
                  </a:moveTo>
                  <a:lnTo>
                    <a:pt x="269714" y="102997"/>
                  </a:lnTo>
                  <a:cubicBezTo>
                    <a:pt x="259224" y="111440"/>
                    <a:pt x="251569" y="122804"/>
                    <a:pt x="248376" y="136237"/>
                  </a:cubicBezTo>
                  <a:cubicBezTo>
                    <a:pt x="245182" y="149669"/>
                    <a:pt x="246903" y="163263"/>
                    <a:pt x="252471" y="175523"/>
                  </a:cubicBezTo>
                  <a:lnTo>
                    <a:pt x="256207" y="181974"/>
                  </a:lnTo>
                  <a:lnTo>
                    <a:pt x="262446" y="177895"/>
                  </a:lnTo>
                  <a:cubicBezTo>
                    <a:pt x="272936" y="169452"/>
                    <a:pt x="280591" y="158088"/>
                    <a:pt x="283785" y="144655"/>
                  </a:cubicBezTo>
                  <a:cubicBezTo>
                    <a:pt x="286978" y="131223"/>
                    <a:pt x="285257" y="117629"/>
                    <a:pt x="279689" y="105368"/>
                  </a:cubicBezTo>
                  <a:close/>
                  <a:moveTo>
                    <a:pt x="164715" y="58867"/>
                  </a:moveTo>
                  <a:cubicBezTo>
                    <a:pt x="151965" y="55886"/>
                    <a:pt x="139132" y="57343"/>
                    <a:pt x="127615" y="62282"/>
                  </a:cubicBezTo>
                  <a:lnTo>
                    <a:pt x="121567" y="65609"/>
                  </a:lnTo>
                  <a:lnTo>
                    <a:pt x="125514" y="71273"/>
                  </a:lnTo>
                  <a:cubicBezTo>
                    <a:pt x="133648" y="80806"/>
                    <a:pt x="144505" y="87800"/>
                    <a:pt x="157255" y="90780"/>
                  </a:cubicBezTo>
                  <a:cubicBezTo>
                    <a:pt x="170005" y="93761"/>
                    <a:pt x="182838" y="92304"/>
                    <a:pt x="194355" y="87364"/>
                  </a:cubicBezTo>
                  <a:lnTo>
                    <a:pt x="197301" y="85744"/>
                  </a:lnTo>
                  <a:lnTo>
                    <a:pt x="209180" y="102437"/>
                  </a:lnTo>
                  <a:lnTo>
                    <a:pt x="215339" y="116060"/>
                  </a:lnTo>
                  <a:lnTo>
                    <a:pt x="184169" y="108724"/>
                  </a:lnTo>
                  <a:lnTo>
                    <a:pt x="177789" y="110022"/>
                  </a:lnTo>
                  <a:lnTo>
                    <a:pt x="179051" y="116409"/>
                  </a:lnTo>
                  <a:cubicBezTo>
                    <a:pt x="182444" y="127597"/>
                    <a:pt x="189095" y="137240"/>
                    <a:pt x="198844" y="143732"/>
                  </a:cubicBezTo>
                  <a:lnTo>
                    <a:pt x="231303" y="151371"/>
                  </a:lnTo>
                  <a:lnTo>
                    <a:pt x="241206" y="173276"/>
                  </a:lnTo>
                  <a:lnTo>
                    <a:pt x="244369" y="186663"/>
                  </a:lnTo>
                  <a:lnTo>
                    <a:pt x="237009" y="174668"/>
                  </a:lnTo>
                  <a:cubicBezTo>
                    <a:pt x="226163" y="165550"/>
                    <a:pt x="213065" y="160674"/>
                    <a:pt x="199532" y="159804"/>
                  </a:cubicBezTo>
                  <a:lnTo>
                    <a:pt x="192066" y="160054"/>
                  </a:lnTo>
                  <a:lnTo>
                    <a:pt x="193103" y="167451"/>
                  </a:lnTo>
                  <a:cubicBezTo>
                    <a:pt x="196287" y="180633"/>
                    <a:pt x="203341" y="192698"/>
                    <a:pt x="214187" y="201816"/>
                  </a:cubicBezTo>
                  <a:lnTo>
                    <a:pt x="251439" y="216591"/>
                  </a:lnTo>
                  <a:lnTo>
                    <a:pt x="254332" y="228839"/>
                  </a:lnTo>
                  <a:lnTo>
                    <a:pt x="255678" y="257453"/>
                  </a:lnTo>
                  <a:lnTo>
                    <a:pt x="248275" y="241191"/>
                  </a:lnTo>
                  <a:cubicBezTo>
                    <a:pt x="238333" y="230051"/>
                    <a:pt x="225647" y="222780"/>
                    <a:pt x="212080" y="219466"/>
                  </a:cubicBezTo>
                  <a:lnTo>
                    <a:pt x="204514" y="218374"/>
                  </a:lnTo>
                  <a:lnTo>
                    <a:pt x="204744" y="226015"/>
                  </a:lnTo>
                  <a:cubicBezTo>
                    <a:pt x="206501" y="239870"/>
                    <a:pt x="212290" y="253296"/>
                    <a:pt x="222233" y="264436"/>
                  </a:cubicBezTo>
                  <a:lnTo>
                    <a:pt x="256899" y="285243"/>
                  </a:lnTo>
                  <a:lnTo>
                    <a:pt x="248304" y="338316"/>
                  </a:lnTo>
                  <a:lnTo>
                    <a:pt x="244352" y="320586"/>
                  </a:lnTo>
                  <a:cubicBezTo>
                    <a:pt x="238401" y="306154"/>
                    <a:pt x="227835" y="294824"/>
                    <a:pt x="214622" y="287260"/>
                  </a:cubicBezTo>
                  <a:lnTo>
                    <a:pt x="206931" y="283813"/>
                  </a:lnTo>
                  <a:lnTo>
                    <a:pt x="203905" y="291679"/>
                  </a:lnTo>
                  <a:cubicBezTo>
                    <a:pt x="199866" y="306358"/>
                    <a:pt x="200358" y="321843"/>
                    <a:pt x="206309" y="336274"/>
                  </a:cubicBezTo>
                  <a:lnTo>
                    <a:pt x="235908" y="369454"/>
                  </a:lnTo>
                  <a:lnTo>
                    <a:pt x="226597" y="392180"/>
                  </a:lnTo>
                  <a:lnTo>
                    <a:pt x="200943" y="428623"/>
                  </a:lnTo>
                  <a:lnTo>
                    <a:pt x="205386" y="416170"/>
                  </a:lnTo>
                  <a:cubicBezTo>
                    <a:pt x="206968" y="408091"/>
                    <a:pt x="207345" y="399651"/>
                    <a:pt x="206348" y="391063"/>
                  </a:cubicBezTo>
                  <a:cubicBezTo>
                    <a:pt x="204353" y="373886"/>
                    <a:pt x="197141" y="358551"/>
                    <a:pt x="186426" y="346380"/>
                  </a:cubicBezTo>
                  <a:lnTo>
                    <a:pt x="179943" y="340309"/>
                  </a:lnTo>
                  <a:lnTo>
                    <a:pt x="175024" y="347704"/>
                  </a:lnTo>
                  <a:cubicBezTo>
                    <a:pt x="167384" y="362006"/>
                    <a:pt x="163878" y="378586"/>
                    <a:pt x="165873" y="395763"/>
                  </a:cubicBezTo>
                  <a:cubicBezTo>
                    <a:pt x="167868" y="412940"/>
                    <a:pt x="175080" y="428275"/>
                    <a:pt x="185795" y="440446"/>
                  </a:cubicBezTo>
                  <a:lnTo>
                    <a:pt x="187456" y="442002"/>
                  </a:lnTo>
                  <a:lnTo>
                    <a:pt x="166839" y="461851"/>
                  </a:lnTo>
                  <a:lnTo>
                    <a:pt x="146237" y="474196"/>
                  </a:lnTo>
                  <a:lnTo>
                    <a:pt x="149884" y="465285"/>
                  </a:lnTo>
                  <a:cubicBezTo>
                    <a:pt x="156251" y="433951"/>
                    <a:pt x="149244" y="392742"/>
                    <a:pt x="131308" y="378516"/>
                  </a:cubicBezTo>
                  <a:cubicBezTo>
                    <a:pt x="114213" y="405601"/>
                    <a:pt x="111200" y="438636"/>
                    <a:pt x="122664" y="466388"/>
                  </a:cubicBezTo>
                  <a:lnTo>
                    <a:pt x="132782" y="482259"/>
                  </a:lnTo>
                  <a:lnTo>
                    <a:pt x="92175" y="506593"/>
                  </a:lnTo>
                  <a:lnTo>
                    <a:pt x="101583" y="484012"/>
                  </a:lnTo>
                  <a:cubicBezTo>
                    <a:pt x="107990" y="452652"/>
                    <a:pt x="100863" y="410828"/>
                    <a:pt x="82888" y="397012"/>
                  </a:cubicBezTo>
                  <a:cubicBezTo>
                    <a:pt x="66458" y="423276"/>
                    <a:pt x="62456" y="455285"/>
                    <a:pt x="73883" y="483653"/>
                  </a:cubicBezTo>
                  <a:lnTo>
                    <a:pt x="89250" y="508346"/>
                  </a:lnTo>
                  <a:lnTo>
                    <a:pt x="88275" y="508930"/>
                  </a:lnTo>
                  <a:lnTo>
                    <a:pt x="0" y="537061"/>
                  </a:lnTo>
                  <a:cubicBezTo>
                    <a:pt x="7554" y="554185"/>
                    <a:pt x="44278" y="552308"/>
                    <a:pt x="91071" y="531220"/>
                  </a:cubicBezTo>
                  <a:lnTo>
                    <a:pt x="98979" y="526821"/>
                  </a:lnTo>
                  <a:lnTo>
                    <a:pt x="90176" y="532056"/>
                  </a:lnTo>
                  <a:cubicBezTo>
                    <a:pt x="114135" y="558299"/>
                    <a:pt x="173659" y="561762"/>
                    <a:pt x="192564" y="537705"/>
                  </a:cubicBezTo>
                  <a:cubicBezTo>
                    <a:pt x="178993" y="524584"/>
                    <a:pt x="161773" y="515562"/>
                    <a:pt x="143757" y="513626"/>
                  </a:cubicBezTo>
                  <a:lnTo>
                    <a:pt x="117974" y="516257"/>
                  </a:lnTo>
                  <a:lnTo>
                    <a:pt x="140513" y="503720"/>
                  </a:lnTo>
                  <a:lnTo>
                    <a:pt x="157721" y="490502"/>
                  </a:lnTo>
                  <a:lnTo>
                    <a:pt x="209172" y="509660"/>
                  </a:lnTo>
                  <a:cubicBezTo>
                    <a:pt x="226410" y="510024"/>
                    <a:pt x="241212" y="504010"/>
                    <a:pt x="254140" y="493258"/>
                  </a:cubicBezTo>
                  <a:cubicBezTo>
                    <a:pt x="238588" y="478224"/>
                    <a:pt x="220133" y="469750"/>
                    <a:pt x="201935" y="468542"/>
                  </a:cubicBezTo>
                  <a:lnTo>
                    <a:pt x="171576" y="479859"/>
                  </a:lnTo>
                  <a:lnTo>
                    <a:pt x="198241" y="459376"/>
                  </a:lnTo>
                  <a:lnTo>
                    <a:pt x="208368" y="445602"/>
                  </a:lnTo>
                  <a:lnTo>
                    <a:pt x="251300" y="440955"/>
                  </a:lnTo>
                  <a:cubicBezTo>
                    <a:pt x="267665" y="434092"/>
                    <a:pt x="280835" y="422868"/>
                    <a:pt x="289965" y="409276"/>
                  </a:cubicBezTo>
                  <a:lnTo>
                    <a:pt x="294217" y="401429"/>
                  </a:lnTo>
                  <a:lnTo>
                    <a:pt x="285639" y="398961"/>
                  </a:lnTo>
                  <a:lnTo>
                    <a:pt x="238943" y="404015"/>
                  </a:lnTo>
                  <a:lnTo>
                    <a:pt x="242065" y="399769"/>
                  </a:lnTo>
                  <a:lnTo>
                    <a:pt x="248820" y="384512"/>
                  </a:lnTo>
                  <a:lnTo>
                    <a:pt x="295094" y="379504"/>
                  </a:lnTo>
                  <a:cubicBezTo>
                    <a:pt x="311459" y="372641"/>
                    <a:pt x="324629" y="361416"/>
                    <a:pt x="333759" y="347825"/>
                  </a:cubicBezTo>
                  <a:lnTo>
                    <a:pt x="338011" y="339977"/>
                  </a:lnTo>
                  <a:lnTo>
                    <a:pt x="329433" y="337510"/>
                  </a:lnTo>
                  <a:cubicBezTo>
                    <a:pt x="313339" y="334497"/>
                    <a:pt x="296103" y="336025"/>
                    <a:pt x="279737" y="342889"/>
                  </a:cubicBezTo>
                  <a:lnTo>
                    <a:pt x="259886" y="359153"/>
                  </a:lnTo>
                  <a:lnTo>
                    <a:pt x="267448" y="328100"/>
                  </a:lnTo>
                  <a:lnTo>
                    <a:pt x="275423" y="326892"/>
                  </a:lnTo>
                  <a:cubicBezTo>
                    <a:pt x="291147" y="322930"/>
                    <a:pt x="305777" y="314378"/>
                    <a:pt x="317150" y="301352"/>
                  </a:cubicBezTo>
                  <a:cubicBezTo>
                    <a:pt x="328524" y="288326"/>
                    <a:pt x="335026" y="272676"/>
                    <a:pt x="336830" y="256562"/>
                  </a:cubicBezTo>
                  <a:lnTo>
                    <a:pt x="336965" y="247681"/>
                  </a:lnTo>
                  <a:lnTo>
                    <a:pt x="328184" y="249012"/>
                  </a:lnTo>
                  <a:cubicBezTo>
                    <a:pt x="312460" y="252973"/>
                    <a:pt x="297830" y="261526"/>
                    <a:pt x="286457" y="274552"/>
                  </a:cubicBezTo>
                  <a:lnTo>
                    <a:pt x="269746" y="312585"/>
                  </a:lnTo>
                  <a:lnTo>
                    <a:pt x="268881" y="246750"/>
                  </a:lnTo>
                  <a:lnTo>
                    <a:pt x="269731" y="249593"/>
                  </a:lnTo>
                  <a:lnTo>
                    <a:pt x="276796" y="247057"/>
                  </a:lnTo>
                  <a:cubicBezTo>
                    <a:pt x="289043" y="241242"/>
                    <a:pt x="299198" y="231903"/>
                    <a:pt x="305466" y="219494"/>
                  </a:cubicBezTo>
                  <a:cubicBezTo>
                    <a:pt x="311735" y="207086"/>
                    <a:pt x="313228" y="193371"/>
                    <a:pt x="310642" y="180062"/>
                  </a:cubicBezTo>
                  <a:lnTo>
                    <a:pt x="308492" y="172870"/>
                  </a:lnTo>
                  <a:lnTo>
                    <a:pt x="301427" y="175406"/>
                  </a:lnTo>
                  <a:cubicBezTo>
                    <a:pt x="289180" y="181222"/>
                    <a:pt x="279025" y="190561"/>
                    <a:pt x="272757" y="202969"/>
                  </a:cubicBezTo>
                  <a:lnTo>
                    <a:pt x="268711" y="233793"/>
                  </a:lnTo>
                  <a:lnTo>
                    <a:pt x="268694" y="232513"/>
                  </a:lnTo>
                  <a:cubicBezTo>
                    <a:pt x="263743" y="203784"/>
                    <a:pt x="254335" y="175252"/>
                    <a:pt x="240829" y="147851"/>
                  </a:cubicBezTo>
                  <a:lnTo>
                    <a:pt x="198535" y="85065"/>
                  </a:lnTo>
                  <a:lnTo>
                    <a:pt x="200403" y="84037"/>
                  </a:lnTo>
                  <a:lnTo>
                    <a:pt x="196456" y="78374"/>
                  </a:lnTo>
                  <a:lnTo>
                    <a:pt x="192313" y="75828"/>
                  </a:lnTo>
                  <a:lnTo>
                    <a:pt x="188373" y="69979"/>
                  </a:lnTo>
                  <a:lnTo>
                    <a:pt x="181243" y="63179"/>
                  </a:lnTo>
                  <a:lnTo>
                    <a:pt x="188636" y="73568"/>
                  </a:lnTo>
                  <a:close/>
                  <a:moveTo>
                    <a:pt x="240915" y="34052"/>
                  </a:moveTo>
                  <a:lnTo>
                    <a:pt x="234676" y="38132"/>
                  </a:lnTo>
                  <a:cubicBezTo>
                    <a:pt x="224186" y="46575"/>
                    <a:pt x="216531" y="57939"/>
                    <a:pt x="213338" y="71372"/>
                  </a:cubicBezTo>
                  <a:cubicBezTo>
                    <a:pt x="210144" y="84804"/>
                    <a:pt x="211865" y="98398"/>
                    <a:pt x="217433" y="110658"/>
                  </a:cubicBezTo>
                  <a:lnTo>
                    <a:pt x="221169" y="117109"/>
                  </a:lnTo>
                  <a:lnTo>
                    <a:pt x="227408" y="113030"/>
                  </a:lnTo>
                  <a:cubicBezTo>
                    <a:pt x="237898" y="104587"/>
                    <a:pt x="245553" y="93223"/>
                    <a:pt x="248747" y="79790"/>
                  </a:cubicBezTo>
                  <a:cubicBezTo>
                    <a:pt x="251940" y="66358"/>
                    <a:pt x="250219" y="52764"/>
                    <a:pt x="244651" y="40503"/>
                  </a:cubicBezTo>
                  <a:close/>
                  <a:moveTo>
                    <a:pt x="99992" y="3613"/>
                  </a:moveTo>
                  <a:lnTo>
                    <a:pt x="93809" y="5653"/>
                  </a:lnTo>
                  <a:lnTo>
                    <a:pt x="95814" y="11847"/>
                  </a:lnTo>
                  <a:cubicBezTo>
                    <a:pt x="100501" y="22558"/>
                    <a:pt x="108240" y="31351"/>
                    <a:pt x="118685" y="36650"/>
                  </a:cubicBezTo>
                  <a:cubicBezTo>
                    <a:pt x="129130" y="41950"/>
                    <a:pt x="140797" y="43004"/>
                    <a:pt x="152208" y="40461"/>
                  </a:cubicBezTo>
                  <a:lnTo>
                    <a:pt x="158391" y="38421"/>
                  </a:lnTo>
                  <a:lnTo>
                    <a:pt x="156386" y="32227"/>
                  </a:lnTo>
                  <a:cubicBezTo>
                    <a:pt x="151699" y="21516"/>
                    <a:pt x="143960" y="12723"/>
                    <a:pt x="133515" y="7423"/>
                  </a:cubicBezTo>
                  <a:cubicBezTo>
                    <a:pt x="123070" y="2124"/>
                    <a:pt x="111403" y="1070"/>
                    <a:pt x="99992" y="3613"/>
                  </a:cubicBezTo>
                  <a:close/>
                  <a:moveTo>
                    <a:pt x="171415" y="0"/>
                  </a:moveTo>
                  <a:lnTo>
                    <a:pt x="168887" y="6005"/>
                  </a:lnTo>
                  <a:cubicBezTo>
                    <a:pt x="165461" y="17131"/>
                    <a:pt x="165668" y="28629"/>
                    <a:pt x="170276" y="39070"/>
                  </a:cubicBezTo>
                  <a:cubicBezTo>
                    <a:pt x="174884" y="49511"/>
                    <a:pt x="183239" y="57413"/>
                    <a:pt x="193767" y="62380"/>
                  </a:cubicBezTo>
                  <a:lnTo>
                    <a:pt x="199907" y="64560"/>
                  </a:lnTo>
                  <a:lnTo>
                    <a:pt x="202435" y="58555"/>
                  </a:lnTo>
                  <a:cubicBezTo>
                    <a:pt x="205861" y="47429"/>
                    <a:pt x="205654" y="35931"/>
                    <a:pt x="201046" y="25490"/>
                  </a:cubicBezTo>
                  <a:cubicBezTo>
                    <a:pt x="196438" y="15049"/>
                    <a:pt x="188083" y="7147"/>
                    <a:pt x="177555" y="218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rgbClr val="FFC000"/>
                </a:gs>
                <a:gs pos="100000">
                  <a:srgbClr val="EAD693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119786" tIns="59893" rIns="119786" bIns="59893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04" name="任意多边形: 形状">
              <a:extLst>
                <a:ext uri="{FF2B5EF4-FFF2-40B4-BE49-F238E27FC236}">
                  <a16:creationId xmlns:a16="http://schemas.microsoft.com/office/drawing/2014/main" id="{8AC95DEB-6B01-3911-20F0-74B704F98CC9}"/>
                </a:ext>
              </a:extLst>
            </p:cNvPr>
            <p:cNvSpPr/>
            <p:nvPr/>
          </p:nvSpPr>
          <p:spPr bwMode="auto">
            <a:xfrm>
              <a:off x="3357047" y="2307479"/>
              <a:ext cx="442794" cy="725605"/>
            </a:xfrm>
            <a:custGeom>
              <a:avLst/>
              <a:gdLst>
                <a:gd name="connsiteX0" fmla="*/ 275953 w 338011"/>
                <a:gd name="connsiteY0" fmla="*/ 98917 h 553897"/>
                <a:gd name="connsiteX1" fmla="*/ 279688 w 338011"/>
                <a:gd name="connsiteY1" fmla="*/ 105368 h 553897"/>
                <a:gd name="connsiteX2" fmla="*/ 283784 w 338011"/>
                <a:gd name="connsiteY2" fmla="*/ 144655 h 553897"/>
                <a:gd name="connsiteX3" fmla="*/ 262445 w 338011"/>
                <a:gd name="connsiteY3" fmla="*/ 177895 h 553897"/>
                <a:gd name="connsiteX4" fmla="*/ 256206 w 338011"/>
                <a:gd name="connsiteY4" fmla="*/ 181974 h 553897"/>
                <a:gd name="connsiteX5" fmla="*/ 252470 w 338011"/>
                <a:gd name="connsiteY5" fmla="*/ 175523 h 553897"/>
                <a:gd name="connsiteX6" fmla="*/ 248375 w 338011"/>
                <a:gd name="connsiteY6" fmla="*/ 136237 h 553897"/>
                <a:gd name="connsiteX7" fmla="*/ 269713 w 338011"/>
                <a:gd name="connsiteY7" fmla="*/ 102997 h 553897"/>
                <a:gd name="connsiteX8" fmla="*/ 164716 w 338011"/>
                <a:gd name="connsiteY8" fmla="*/ 58867 h 553897"/>
                <a:gd name="connsiteX9" fmla="*/ 188635 w 338011"/>
                <a:gd name="connsiteY9" fmla="*/ 73567 h 553897"/>
                <a:gd name="connsiteX10" fmla="*/ 181243 w 338011"/>
                <a:gd name="connsiteY10" fmla="*/ 63179 h 553897"/>
                <a:gd name="connsiteX11" fmla="*/ 188373 w 338011"/>
                <a:gd name="connsiteY11" fmla="*/ 69979 h 553897"/>
                <a:gd name="connsiteX12" fmla="*/ 192313 w 338011"/>
                <a:gd name="connsiteY12" fmla="*/ 75827 h 553897"/>
                <a:gd name="connsiteX13" fmla="*/ 196457 w 338011"/>
                <a:gd name="connsiteY13" fmla="*/ 78374 h 553897"/>
                <a:gd name="connsiteX14" fmla="*/ 200404 w 338011"/>
                <a:gd name="connsiteY14" fmla="*/ 84037 h 553897"/>
                <a:gd name="connsiteX15" fmla="*/ 198536 w 338011"/>
                <a:gd name="connsiteY15" fmla="*/ 85065 h 553897"/>
                <a:gd name="connsiteX16" fmla="*/ 240829 w 338011"/>
                <a:gd name="connsiteY16" fmla="*/ 147851 h 553897"/>
                <a:gd name="connsiteX17" fmla="*/ 268694 w 338011"/>
                <a:gd name="connsiteY17" fmla="*/ 232513 h 553897"/>
                <a:gd name="connsiteX18" fmla="*/ 268711 w 338011"/>
                <a:gd name="connsiteY18" fmla="*/ 233793 h 553897"/>
                <a:gd name="connsiteX19" fmla="*/ 272757 w 338011"/>
                <a:gd name="connsiteY19" fmla="*/ 202969 h 553897"/>
                <a:gd name="connsiteX20" fmla="*/ 301427 w 338011"/>
                <a:gd name="connsiteY20" fmla="*/ 175406 h 553897"/>
                <a:gd name="connsiteX21" fmla="*/ 308492 w 338011"/>
                <a:gd name="connsiteY21" fmla="*/ 172870 h 553897"/>
                <a:gd name="connsiteX22" fmla="*/ 310642 w 338011"/>
                <a:gd name="connsiteY22" fmla="*/ 180062 h 553897"/>
                <a:gd name="connsiteX23" fmla="*/ 305466 w 338011"/>
                <a:gd name="connsiteY23" fmla="*/ 219494 h 553897"/>
                <a:gd name="connsiteX24" fmla="*/ 276796 w 338011"/>
                <a:gd name="connsiteY24" fmla="*/ 247057 h 553897"/>
                <a:gd name="connsiteX25" fmla="*/ 269731 w 338011"/>
                <a:gd name="connsiteY25" fmla="*/ 249593 h 553897"/>
                <a:gd name="connsiteX26" fmla="*/ 268881 w 338011"/>
                <a:gd name="connsiteY26" fmla="*/ 246751 h 553897"/>
                <a:gd name="connsiteX27" fmla="*/ 269746 w 338011"/>
                <a:gd name="connsiteY27" fmla="*/ 312584 h 553897"/>
                <a:gd name="connsiteX28" fmla="*/ 286457 w 338011"/>
                <a:gd name="connsiteY28" fmla="*/ 274552 h 553897"/>
                <a:gd name="connsiteX29" fmla="*/ 328184 w 338011"/>
                <a:gd name="connsiteY29" fmla="*/ 249012 h 553897"/>
                <a:gd name="connsiteX30" fmla="*/ 336965 w 338011"/>
                <a:gd name="connsiteY30" fmla="*/ 247681 h 553897"/>
                <a:gd name="connsiteX31" fmla="*/ 336831 w 338011"/>
                <a:gd name="connsiteY31" fmla="*/ 256562 h 553897"/>
                <a:gd name="connsiteX32" fmla="*/ 317150 w 338011"/>
                <a:gd name="connsiteY32" fmla="*/ 301352 h 553897"/>
                <a:gd name="connsiteX33" fmla="*/ 275423 w 338011"/>
                <a:gd name="connsiteY33" fmla="*/ 326892 h 553897"/>
                <a:gd name="connsiteX34" fmla="*/ 267449 w 338011"/>
                <a:gd name="connsiteY34" fmla="*/ 328100 h 553897"/>
                <a:gd name="connsiteX35" fmla="*/ 259886 w 338011"/>
                <a:gd name="connsiteY35" fmla="*/ 359154 h 553897"/>
                <a:gd name="connsiteX36" fmla="*/ 279738 w 338011"/>
                <a:gd name="connsiteY36" fmla="*/ 342889 h 553897"/>
                <a:gd name="connsiteX37" fmla="*/ 329433 w 338011"/>
                <a:gd name="connsiteY37" fmla="*/ 337510 h 553897"/>
                <a:gd name="connsiteX38" fmla="*/ 338011 w 338011"/>
                <a:gd name="connsiteY38" fmla="*/ 339977 h 553897"/>
                <a:gd name="connsiteX39" fmla="*/ 333759 w 338011"/>
                <a:gd name="connsiteY39" fmla="*/ 347825 h 553897"/>
                <a:gd name="connsiteX40" fmla="*/ 295094 w 338011"/>
                <a:gd name="connsiteY40" fmla="*/ 379504 h 553897"/>
                <a:gd name="connsiteX41" fmla="*/ 248820 w 338011"/>
                <a:gd name="connsiteY41" fmla="*/ 384512 h 553897"/>
                <a:gd name="connsiteX42" fmla="*/ 242065 w 338011"/>
                <a:gd name="connsiteY42" fmla="*/ 399769 h 553897"/>
                <a:gd name="connsiteX43" fmla="*/ 238943 w 338011"/>
                <a:gd name="connsiteY43" fmla="*/ 404015 h 553897"/>
                <a:gd name="connsiteX44" fmla="*/ 285639 w 338011"/>
                <a:gd name="connsiteY44" fmla="*/ 398961 h 553897"/>
                <a:gd name="connsiteX45" fmla="*/ 294217 w 338011"/>
                <a:gd name="connsiteY45" fmla="*/ 401429 h 553897"/>
                <a:gd name="connsiteX46" fmla="*/ 289965 w 338011"/>
                <a:gd name="connsiteY46" fmla="*/ 409276 h 553897"/>
                <a:gd name="connsiteX47" fmla="*/ 251300 w 338011"/>
                <a:gd name="connsiteY47" fmla="*/ 440955 h 553897"/>
                <a:gd name="connsiteX48" fmla="*/ 208368 w 338011"/>
                <a:gd name="connsiteY48" fmla="*/ 445602 h 553897"/>
                <a:gd name="connsiteX49" fmla="*/ 198242 w 338011"/>
                <a:gd name="connsiteY49" fmla="*/ 459376 h 553897"/>
                <a:gd name="connsiteX50" fmla="*/ 171577 w 338011"/>
                <a:gd name="connsiteY50" fmla="*/ 479858 h 553897"/>
                <a:gd name="connsiteX51" fmla="*/ 201934 w 338011"/>
                <a:gd name="connsiteY51" fmla="*/ 468542 h 553897"/>
                <a:gd name="connsiteX52" fmla="*/ 254139 w 338011"/>
                <a:gd name="connsiteY52" fmla="*/ 493258 h 553897"/>
                <a:gd name="connsiteX53" fmla="*/ 209171 w 338011"/>
                <a:gd name="connsiteY53" fmla="*/ 509660 h 553897"/>
                <a:gd name="connsiteX54" fmla="*/ 157721 w 338011"/>
                <a:gd name="connsiteY54" fmla="*/ 490502 h 553897"/>
                <a:gd name="connsiteX55" fmla="*/ 140513 w 338011"/>
                <a:gd name="connsiteY55" fmla="*/ 503720 h 553897"/>
                <a:gd name="connsiteX56" fmla="*/ 117974 w 338011"/>
                <a:gd name="connsiteY56" fmla="*/ 516257 h 553897"/>
                <a:gd name="connsiteX57" fmla="*/ 143757 w 338011"/>
                <a:gd name="connsiteY57" fmla="*/ 513626 h 553897"/>
                <a:gd name="connsiteX58" fmla="*/ 192564 w 338011"/>
                <a:gd name="connsiteY58" fmla="*/ 537705 h 553897"/>
                <a:gd name="connsiteX59" fmla="*/ 90176 w 338011"/>
                <a:gd name="connsiteY59" fmla="*/ 532056 h 553897"/>
                <a:gd name="connsiteX60" fmla="*/ 98980 w 338011"/>
                <a:gd name="connsiteY60" fmla="*/ 526821 h 553897"/>
                <a:gd name="connsiteX61" fmla="*/ 91071 w 338011"/>
                <a:gd name="connsiteY61" fmla="*/ 531220 h 553897"/>
                <a:gd name="connsiteX62" fmla="*/ 0 w 338011"/>
                <a:gd name="connsiteY62" fmla="*/ 537061 h 553897"/>
                <a:gd name="connsiteX63" fmla="*/ 88275 w 338011"/>
                <a:gd name="connsiteY63" fmla="*/ 508930 h 553897"/>
                <a:gd name="connsiteX64" fmla="*/ 89250 w 338011"/>
                <a:gd name="connsiteY64" fmla="*/ 508346 h 553897"/>
                <a:gd name="connsiteX65" fmla="*/ 73882 w 338011"/>
                <a:gd name="connsiteY65" fmla="*/ 483653 h 553897"/>
                <a:gd name="connsiteX66" fmla="*/ 82887 w 338011"/>
                <a:gd name="connsiteY66" fmla="*/ 397012 h 553897"/>
                <a:gd name="connsiteX67" fmla="*/ 101582 w 338011"/>
                <a:gd name="connsiteY67" fmla="*/ 484012 h 553897"/>
                <a:gd name="connsiteX68" fmla="*/ 92174 w 338011"/>
                <a:gd name="connsiteY68" fmla="*/ 506594 h 553897"/>
                <a:gd name="connsiteX69" fmla="*/ 132782 w 338011"/>
                <a:gd name="connsiteY69" fmla="*/ 482259 h 553897"/>
                <a:gd name="connsiteX70" fmla="*/ 122664 w 338011"/>
                <a:gd name="connsiteY70" fmla="*/ 466388 h 553897"/>
                <a:gd name="connsiteX71" fmla="*/ 131308 w 338011"/>
                <a:gd name="connsiteY71" fmla="*/ 378516 h 553897"/>
                <a:gd name="connsiteX72" fmla="*/ 149884 w 338011"/>
                <a:gd name="connsiteY72" fmla="*/ 465285 h 553897"/>
                <a:gd name="connsiteX73" fmla="*/ 146238 w 338011"/>
                <a:gd name="connsiteY73" fmla="*/ 474196 h 553897"/>
                <a:gd name="connsiteX74" fmla="*/ 166839 w 338011"/>
                <a:gd name="connsiteY74" fmla="*/ 461851 h 553897"/>
                <a:gd name="connsiteX75" fmla="*/ 187457 w 338011"/>
                <a:gd name="connsiteY75" fmla="*/ 442002 h 553897"/>
                <a:gd name="connsiteX76" fmla="*/ 185796 w 338011"/>
                <a:gd name="connsiteY76" fmla="*/ 440446 h 553897"/>
                <a:gd name="connsiteX77" fmla="*/ 165874 w 338011"/>
                <a:gd name="connsiteY77" fmla="*/ 395763 h 553897"/>
                <a:gd name="connsiteX78" fmla="*/ 175025 w 338011"/>
                <a:gd name="connsiteY78" fmla="*/ 347704 h 553897"/>
                <a:gd name="connsiteX79" fmla="*/ 179944 w 338011"/>
                <a:gd name="connsiteY79" fmla="*/ 340309 h 553897"/>
                <a:gd name="connsiteX80" fmla="*/ 186427 w 338011"/>
                <a:gd name="connsiteY80" fmla="*/ 346380 h 553897"/>
                <a:gd name="connsiteX81" fmla="*/ 206349 w 338011"/>
                <a:gd name="connsiteY81" fmla="*/ 391063 h 553897"/>
                <a:gd name="connsiteX82" fmla="*/ 205387 w 338011"/>
                <a:gd name="connsiteY82" fmla="*/ 416170 h 553897"/>
                <a:gd name="connsiteX83" fmla="*/ 200945 w 338011"/>
                <a:gd name="connsiteY83" fmla="*/ 428620 h 553897"/>
                <a:gd name="connsiteX84" fmla="*/ 226597 w 338011"/>
                <a:gd name="connsiteY84" fmla="*/ 392180 h 553897"/>
                <a:gd name="connsiteX85" fmla="*/ 235908 w 338011"/>
                <a:gd name="connsiteY85" fmla="*/ 369454 h 553897"/>
                <a:gd name="connsiteX86" fmla="*/ 206309 w 338011"/>
                <a:gd name="connsiteY86" fmla="*/ 336274 h 553897"/>
                <a:gd name="connsiteX87" fmla="*/ 203905 w 338011"/>
                <a:gd name="connsiteY87" fmla="*/ 291679 h 553897"/>
                <a:gd name="connsiteX88" fmla="*/ 206931 w 338011"/>
                <a:gd name="connsiteY88" fmla="*/ 283813 h 553897"/>
                <a:gd name="connsiteX89" fmla="*/ 214622 w 338011"/>
                <a:gd name="connsiteY89" fmla="*/ 287260 h 553897"/>
                <a:gd name="connsiteX90" fmla="*/ 244352 w 338011"/>
                <a:gd name="connsiteY90" fmla="*/ 320586 h 553897"/>
                <a:gd name="connsiteX91" fmla="*/ 248304 w 338011"/>
                <a:gd name="connsiteY91" fmla="*/ 338317 h 553897"/>
                <a:gd name="connsiteX92" fmla="*/ 256899 w 338011"/>
                <a:gd name="connsiteY92" fmla="*/ 285243 h 553897"/>
                <a:gd name="connsiteX93" fmla="*/ 222233 w 338011"/>
                <a:gd name="connsiteY93" fmla="*/ 264436 h 553897"/>
                <a:gd name="connsiteX94" fmla="*/ 204744 w 338011"/>
                <a:gd name="connsiteY94" fmla="*/ 226015 h 553897"/>
                <a:gd name="connsiteX95" fmla="*/ 204515 w 338011"/>
                <a:gd name="connsiteY95" fmla="*/ 218374 h 553897"/>
                <a:gd name="connsiteX96" fmla="*/ 212080 w 338011"/>
                <a:gd name="connsiteY96" fmla="*/ 219466 h 553897"/>
                <a:gd name="connsiteX97" fmla="*/ 248276 w 338011"/>
                <a:gd name="connsiteY97" fmla="*/ 241191 h 553897"/>
                <a:gd name="connsiteX98" fmla="*/ 255678 w 338011"/>
                <a:gd name="connsiteY98" fmla="*/ 257452 h 553897"/>
                <a:gd name="connsiteX99" fmla="*/ 254332 w 338011"/>
                <a:gd name="connsiteY99" fmla="*/ 228839 h 553897"/>
                <a:gd name="connsiteX100" fmla="*/ 251439 w 338011"/>
                <a:gd name="connsiteY100" fmla="*/ 216591 h 553897"/>
                <a:gd name="connsiteX101" fmla="*/ 214187 w 338011"/>
                <a:gd name="connsiteY101" fmla="*/ 201816 h 553897"/>
                <a:gd name="connsiteX102" fmla="*/ 193103 w 338011"/>
                <a:gd name="connsiteY102" fmla="*/ 167451 h 553897"/>
                <a:gd name="connsiteX103" fmla="*/ 192066 w 338011"/>
                <a:gd name="connsiteY103" fmla="*/ 160054 h 553897"/>
                <a:gd name="connsiteX104" fmla="*/ 199532 w 338011"/>
                <a:gd name="connsiteY104" fmla="*/ 159804 h 553897"/>
                <a:gd name="connsiteX105" fmla="*/ 237009 w 338011"/>
                <a:gd name="connsiteY105" fmla="*/ 174668 h 553897"/>
                <a:gd name="connsiteX106" fmla="*/ 244369 w 338011"/>
                <a:gd name="connsiteY106" fmla="*/ 186663 h 553897"/>
                <a:gd name="connsiteX107" fmla="*/ 241206 w 338011"/>
                <a:gd name="connsiteY107" fmla="*/ 173276 h 553897"/>
                <a:gd name="connsiteX108" fmla="*/ 231303 w 338011"/>
                <a:gd name="connsiteY108" fmla="*/ 151371 h 553897"/>
                <a:gd name="connsiteX109" fmla="*/ 198844 w 338011"/>
                <a:gd name="connsiteY109" fmla="*/ 143732 h 553897"/>
                <a:gd name="connsiteX110" fmla="*/ 179051 w 338011"/>
                <a:gd name="connsiteY110" fmla="*/ 116409 h 553897"/>
                <a:gd name="connsiteX111" fmla="*/ 177789 w 338011"/>
                <a:gd name="connsiteY111" fmla="*/ 110022 h 553897"/>
                <a:gd name="connsiteX112" fmla="*/ 184169 w 338011"/>
                <a:gd name="connsiteY112" fmla="*/ 108724 h 553897"/>
                <a:gd name="connsiteX113" fmla="*/ 215339 w 338011"/>
                <a:gd name="connsiteY113" fmla="*/ 116060 h 553897"/>
                <a:gd name="connsiteX114" fmla="*/ 209180 w 338011"/>
                <a:gd name="connsiteY114" fmla="*/ 102437 h 553897"/>
                <a:gd name="connsiteX115" fmla="*/ 197301 w 338011"/>
                <a:gd name="connsiteY115" fmla="*/ 85744 h 553897"/>
                <a:gd name="connsiteX116" fmla="*/ 194356 w 338011"/>
                <a:gd name="connsiteY116" fmla="*/ 87364 h 553897"/>
                <a:gd name="connsiteX117" fmla="*/ 157256 w 338011"/>
                <a:gd name="connsiteY117" fmla="*/ 90780 h 553897"/>
                <a:gd name="connsiteX118" fmla="*/ 125515 w 338011"/>
                <a:gd name="connsiteY118" fmla="*/ 71273 h 553897"/>
                <a:gd name="connsiteX119" fmla="*/ 121568 w 338011"/>
                <a:gd name="connsiteY119" fmla="*/ 65609 h 553897"/>
                <a:gd name="connsiteX120" fmla="*/ 127617 w 338011"/>
                <a:gd name="connsiteY120" fmla="*/ 62282 h 553897"/>
                <a:gd name="connsiteX121" fmla="*/ 164716 w 338011"/>
                <a:gd name="connsiteY121" fmla="*/ 58867 h 553897"/>
                <a:gd name="connsiteX122" fmla="*/ 240916 w 338011"/>
                <a:gd name="connsiteY122" fmla="*/ 34052 h 553897"/>
                <a:gd name="connsiteX123" fmla="*/ 244651 w 338011"/>
                <a:gd name="connsiteY123" fmla="*/ 40503 h 553897"/>
                <a:gd name="connsiteX124" fmla="*/ 248747 w 338011"/>
                <a:gd name="connsiteY124" fmla="*/ 79790 h 553897"/>
                <a:gd name="connsiteX125" fmla="*/ 227408 w 338011"/>
                <a:gd name="connsiteY125" fmla="*/ 113030 h 553897"/>
                <a:gd name="connsiteX126" fmla="*/ 221169 w 338011"/>
                <a:gd name="connsiteY126" fmla="*/ 117109 h 553897"/>
                <a:gd name="connsiteX127" fmla="*/ 217433 w 338011"/>
                <a:gd name="connsiteY127" fmla="*/ 110658 h 553897"/>
                <a:gd name="connsiteX128" fmla="*/ 213338 w 338011"/>
                <a:gd name="connsiteY128" fmla="*/ 71372 h 553897"/>
                <a:gd name="connsiteX129" fmla="*/ 234676 w 338011"/>
                <a:gd name="connsiteY129" fmla="*/ 38132 h 553897"/>
                <a:gd name="connsiteX130" fmla="*/ 99992 w 338011"/>
                <a:gd name="connsiteY130" fmla="*/ 3613 h 553897"/>
                <a:gd name="connsiteX131" fmla="*/ 133515 w 338011"/>
                <a:gd name="connsiteY131" fmla="*/ 7423 h 553897"/>
                <a:gd name="connsiteX132" fmla="*/ 156386 w 338011"/>
                <a:gd name="connsiteY132" fmla="*/ 32227 h 553897"/>
                <a:gd name="connsiteX133" fmla="*/ 158391 w 338011"/>
                <a:gd name="connsiteY133" fmla="*/ 38421 h 553897"/>
                <a:gd name="connsiteX134" fmla="*/ 152208 w 338011"/>
                <a:gd name="connsiteY134" fmla="*/ 40461 h 553897"/>
                <a:gd name="connsiteX135" fmla="*/ 118685 w 338011"/>
                <a:gd name="connsiteY135" fmla="*/ 36650 h 553897"/>
                <a:gd name="connsiteX136" fmla="*/ 95814 w 338011"/>
                <a:gd name="connsiteY136" fmla="*/ 11847 h 553897"/>
                <a:gd name="connsiteX137" fmla="*/ 93809 w 338011"/>
                <a:gd name="connsiteY137" fmla="*/ 5653 h 553897"/>
                <a:gd name="connsiteX138" fmla="*/ 171415 w 338011"/>
                <a:gd name="connsiteY138" fmla="*/ 0 h 553897"/>
                <a:gd name="connsiteX139" fmla="*/ 177555 w 338011"/>
                <a:gd name="connsiteY139" fmla="*/ 2180 h 553897"/>
                <a:gd name="connsiteX140" fmla="*/ 201046 w 338011"/>
                <a:gd name="connsiteY140" fmla="*/ 25490 h 553897"/>
                <a:gd name="connsiteX141" fmla="*/ 202435 w 338011"/>
                <a:gd name="connsiteY141" fmla="*/ 58555 h 553897"/>
                <a:gd name="connsiteX142" fmla="*/ 199907 w 338011"/>
                <a:gd name="connsiteY142" fmla="*/ 64560 h 553897"/>
                <a:gd name="connsiteX143" fmla="*/ 193767 w 338011"/>
                <a:gd name="connsiteY143" fmla="*/ 62380 h 553897"/>
                <a:gd name="connsiteX144" fmla="*/ 170276 w 338011"/>
                <a:gd name="connsiteY144" fmla="*/ 39070 h 553897"/>
                <a:gd name="connsiteX145" fmla="*/ 168887 w 338011"/>
                <a:gd name="connsiteY145" fmla="*/ 6005 h 55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38011" h="553897">
                  <a:moveTo>
                    <a:pt x="275953" y="98917"/>
                  </a:moveTo>
                  <a:lnTo>
                    <a:pt x="279688" y="105368"/>
                  </a:lnTo>
                  <a:cubicBezTo>
                    <a:pt x="285256" y="117629"/>
                    <a:pt x="286977" y="131223"/>
                    <a:pt x="283784" y="144655"/>
                  </a:cubicBezTo>
                  <a:cubicBezTo>
                    <a:pt x="280590" y="158088"/>
                    <a:pt x="272935" y="169452"/>
                    <a:pt x="262445" y="177895"/>
                  </a:cubicBezTo>
                  <a:lnTo>
                    <a:pt x="256206" y="181974"/>
                  </a:lnTo>
                  <a:lnTo>
                    <a:pt x="252470" y="175523"/>
                  </a:lnTo>
                  <a:cubicBezTo>
                    <a:pt x="246902" y="163263"/>
                    <a:pt x="245181" y="149669"/>
                    <a:pt x="248375" y="136237"/>
                  </a:cubicBezTo>
                  <a:cubicBezTo>
                    <a:pt x="251568" y="122804"/>
                    <a:pt x="259223" y="111440"/>
                    <a:pt x="269713" y="102997"/>
                  </a:cubicBezTo>
                  <a:close/>
                  <a:moveTo>
                    <a:pt x="164716" y="58867"/>
                  </a:moveTo>
                  <a:lnTo>
                    <a:pt x="188635" y="73567"/>
                  </a:lnTo>
                  <a:lnTo>
                    <a:pt x="181243" y="63179"/>
                  </a:lnTo>
                  <a:lnTo>
                    <a:pt x="188373" y="69979"/>
                  </a:lnTo>
                  <a:lnTo>
                    <a:pt x="192313" y="75827"/>
                  </a:lnTo>
                  <a:lnTo>
                    <a:pt x="196457" y="78374"/>
                  </a:lnTo>
                  <a:lnTo>
                    <a:pt x="200404" y="84037"/>
                  </a:lnTo>
                  <a:lnTo>
                    <a:pt x="198536" y="85065"/>
                  </a:lnTo>
                  <a:lnTo>
                    <a:pt x="240829" y="147851"/>
                  </a:lnTo>
                  <a:cubicBezTo>
                    <a:pt x="254335" y="175252"/>
                    <a:pt x="263743" y="203784"/>
                    <a:pt x="268694" y="232513"/>
                  </a:cubicBezTo>
                  <a:lnTo>
                    <a:pt x="268711" y="233793"/>
                  </a:lnTo>
                  <a:lnTo>
                    <a:pt x="272757" y="202969"/>
                  </a:lnTo>
                  <a:cubicBezTo>
                    <a:pt x="279025" y="190561"/>
                    <a:pt x="289180" y="181222"/>
                    <a:pt x="301427" y="175406"/>
                  </a:cubicBezTo>
                  <a:lnTo>
                    <a:pt x="308492" y="172870"/>
                  </a:lnTo>
                  <a:lnTo>
                    <a:pt x="310642" y="180062"/>
                  </a:lnTo>
                  <a:cubicBezTo>
                    <a:pt x="313228" y="193371"/>
                    <a:pt x="311735" y="207086"/>
                    <a:pt x="305466" y="219494"/>
                  </a:cubicBezTo>
                  <a:cubicBezTo>
                    <a:pt x="299198" y="231903"/>
                    <a:pt x="289043" y="241242"/>
                    <a:pt x="276796" y="247057"/>
                  </a:cubicBezTo>
                  <a:lnTo>
                    <a:pt x="269731" y="249593"/>
                  </a:lnTo>
                  <a:lnTo>
                    <a:pt x="268881" y="246751"/>
                  </a:lnTo>
                  <a:lnTo>
                    <a:pt x="269746" y="312584"/>
                  </a:lnTo>
                  <a:lnTo>
                    <a:pt x="286457" y="274552"/>
                  </a:lnTo>
                  <a:cubicBezTo>
                    <a:pt x="297830" y="261526"/>
                    <a:pt x="312460" y="252973"/>
                    <a:pt x="328184" y="249012"/>
                  </a:cubicBezTo>
                  <a:lnTo>
                    <a:pt x="336965" y="247681"/>
                  </a:lnTo>
                  <a:lnTo>
                    <a:pt x="336831" y="256562"/>
                  </a:lnTo>
                  <a:cubicBezTo>
                    <a:pt x="335026" y="272676"/>
                    <a:pt x="328524" y="288326"/>
                    <a:pt x="317150" y="301352"/>
                  </a:cubicBezTo>
                  <a:cubicBezTo>
                    <a:pt x="305777" y="314378"/>
                    <a:pt x="291148" y="322930"/>
                    <a:pt x="275423" y="326892"/>
                  </a:cubicBezTo>
                  <a:lnTo>
                    <a:pt x="267449" y="328100"/>
                  </a:lnTo>
                  <a:lnTo>
                    <a:pt x="259886" y="359154"/>
                  </a:lnTo>
                  <a:lnTo>
                    <a:pt x="279738" y="342889"/>
                  </a:lnTo>
                  <a:cubicBezTo>
                    <a:pt x="296103" y="336025"/>
                    <a:pt x="313340" y="334497"/>
                    <a:pt x="329433" y="337510"/>
                  </a:cubicBezTo>
                  <a:lnTo>
                    <a:pt x="338011" y="339977"/>
                  </a:lnTo>
                  <a:lnTo>
                    <a:pt x="333759" y="347825"/>
                  </a:lnTo>
                  <a:cubicBezTo>
                    <a:pt x="324629" y="361416"/>
                    <a:pt x="311459" y="372641"/>
                    <a:pt x="295094" y="379504"/>
                  </a:cubicBezTo>
                  <a:lnTo>
                    <a:pt x="248820" y="384512"/>
                  </a:lnTo>
                  <a:lnTo>
                    <a:pt x="242065" y="399769"/>
                  </a:lnTo>
                  <a:lnTo>
                    <a:pt x="238943" y="404015"/>
                  </a:lnTo>
                  <a:lnTo>
                    <a:pt x="285639" y="398961"/>
                  </a:lnTo>
                  <a:lnTo>
                    <a:pt x="294217" y="401429"/>
                  </a:lnTo>
                  <a:lnTo>
                    <a:pt x="289965" y="409276"/>
                  </a:lnTo>
                  <a:cubicBezTo>
                    <a:pt x="280835" y="422868"/>
                    <a:pt x="267665" y="434092"/>
                    <a:pt x="251300" y="440955"/>
                  </a:cubicBezTo>
                  <a:lnTo>
                    <a:pt x="208368" y="445602"/>
                  </a:lnTo>
                  <a:lnTo>
                    <a:pt x="198242" y="459376"/>
                  </a:lnTo>
                  <a:lnTo>
                    <a:pt x="171577" y="479858"/>
                  </a:lnTo>
                  <a:lnTo>
                    <a:pt x="201934" y="468542"/>
                  </a:lnTo>
                  <a:cubicBezTo>
                    <a:pt x="220132" y="469750"/>
                    <a:pt x="238588" y="478224"/>
                    <a:pt x="254139" y="493258"/>
                  </a:cubicBezTo>
                  <a:cubicBezTo>
                    <a:pt x="241211" y="504010"/>
                    <a:pt x="226409" y="510024"/>
                    <a:pt x="209171" y="509660"/>
                  </a:cubicBezTo>
                  <a:lnTo>
                    <a:pt x="157721" y="490502"/>
                  </a:lnTo>
                  <a:lnTo>
                    <a:pt x="140513" y="503720"/>
                  </a:lnTo>
                  <a:lnTo>
                    <a:pt x="117974" y="516257"/>
                  </a:lnTo>
                  <a:lnTo>
                    <a:pt x="143757" y="513626"/>
                  </a:lnTo>
                  <a:cubicBezTo>
                    <a:pt x="161773" y="515562"/>
                    <a:pt x="178993" y="524584"/>
                    <a:pt x="192564" y="537705"/>
                  </a:cubicBezTo>
                  <a:cubicBezTo>
                    <a:pt x="173659" y="561762"/>
                    <a:pt x="114135" y="558299"/>
                    <a:pt x="90176" y="532056"/>
                  </a:cubicBezTo>
                  <a:lnTo>
                    <a:pt x="98980" y="526821"/>
                  </a:lnTo>
                  <a:lnTo>
                    <a:pt x="91071" y="531220"/>
                  </a:lnTo>
                  <a:cubicBezTo>
                    <a:pt x="44278" y="552308"/>
                    <a:pt x="7554" y="554185"/>
                    <a:pt x="0" y="537061"/>
                  </a:cubicBezTo>
                  <a:lnTo>
                    <a:pt x="88275" y="508930"/>
                  </a:lnTo>
                  <a:lnTo>
                    <a:pt x="89250" y="508346"/>
                  </a:lnTo>
                  <a:lnTo>
                    <a:pt x="73882" y="483653"/>
                  </a:lnTo>
                  <a:cubicBezTo>
                    <a:pt x="62455" y="455285"/>
                    <a:pt x="66457" y="423276"/>
                    <a:pt x="82887" y="397012"/>
                  </a:cubicBezTo>
                  <a:cubicBezTo>
                    <a:pt x="100862" y="410828"/>
                    <a:pt x="107989" y="452652"/>
                    <a:pt x="101582" y="484012"/>
                  </a:cubicBezTo>
                  <a:lnTo>
                    <a:pt x="92174" y="506594"/>
                  </a:lnTo>
                  <a:lnTo>
                    <a:pt x="132782" y="482259"/>
                  </a:lnTo>
                  <a:lnTo>
                    <a:pt x="122664" y="466388"/>
                  </a:lnTo>
                  <a:cubicBezTo>
                    <a:pt x="111200" y="438636"/>
                    <a:pt x="114213" y="405601"/>
                    <a:pt x="131308" y="378516"/>
                  </a:cubicBezTo>
                  <a:cubicBezTo>
                    <a:pt x="149244" y="392742"/>
                    <a:pt x="156251" y="433951"/>
                    <a:pt x="149884" y="465285"/>
                  </a:cubicBezTo>
                  <a:lnTo>
                    <a:pt x="146238" y="474196"/>
                  </a:lnTo>
                  <a:lnTo>
                    <a:pt x="166839" y="461851"/>
                  </a:lnTo>
                  <a:lnTo>
                    <a:pt x="187457" y="442002"/>
                  </a:lnTo>
                  <a:lnTo>
                    <a:pt x="185796" y="440446"/>
                  </a:lnTo>
                  <a:cubicBezTo>
                    <a:pt x="175081" y="428275"/>
                    <a:pt x="167869" y="412940"/>
                    <a:pt x="165874" y="395763"/>
                  </a:cubicBezTo>
                  <a:cubicBezTo>
                    <a:pt x="163879" y="378586"/>
                    <a:pt x="167385" y="362006"/>
                    <a:pt x="175025" y="347704"/>
                  </a:cubicBezTo>
                  <a:lnTo>
                    <a:pt x="179944" y="340309"/>
                  </a:lnTo>
                  <a:lnTo>
                    <a:pt x="186427" y="346380"/>
                  </a:lnTo>
                  <a:cubicBezTo>
                    <a:pt x="197142" y="358551"/>
                    <a:pt x="204354" y="373886"/>
                    <a:pt x="206349" y="391063"/>
                  </a:cubicBezTo>
                  <a:cubicBezTo>
                    <a:pt x="207346" y="399651"/>
                    <a:pt x="206969" y="408091"/>
                    <a:pt x="205387" y="416170"/>
                  </a:cubicBezTo>
                  <a:lnTo>
                    <a:pt x="200945" y="428620"/>
                  </a:lnTo>
                  <a:lnTo>
                    <a:pt x="226597" y="392180"/>
                  </a:lnTo>
                  <a:lnTo>
                    <a:pt x="235908" y="369454"/>
                  </a:lnTo>
                  <a:lnTo>
                    <a:pt x="206309" y="336274"/>
                  </a:lnTo>
                  <a:cubicBezTo>
                    <a:pt x="200358" y="321843"/>
                    <a:pt x="199866" y="306358"/>
                    <a:pt x="203905" y="291679"/>
                  </a:cubicBezTo>
                  <a:lnTo>
                    <a:pt x="206931" y="283813"/>
                  </a:lnTo>
                  <a:lnTo>
                    <a:pt x="214622" y="287260"/>
                  </a:lnTo>
                  <a:cubicBezTo>
                    <a:pt x="227835" y="294824"/>
                    <a:pt x="238401" y="306154"/>
                    <a:pt x="244352" y="320586"/>
                  </a:cubicBezTo>
                  <a:lnTo>
                    <a:pt x="248304" y="338317"/>
                  </a:lnTo>
                  <a:lnTo>
                    <a:pt x="256899" y="285243"/>
                  </a:lnTo>
                  <a:lnTo>
                    <a:pt x="222233" y="264436"/>
                  </a:lnTo>
                  <a:cubicBezTo>
                    <a:pt x="212290" y="253296"/>
                    <a:pt x="206501" y="239870"/>
                    <a:pt x="204744" y="226015"/>
                  </a:cubicBezTo>
                  <a:lnTo>
                    <a:pt x="204515" y="218374"/>
                  </a:lnTo>
                  <a:lnTo>
                    <a:pt x="212080" y="219466"/>
                  </a:lnTo>
                  <a:cubicBezTo>
                    <a:pt x="225648" y="222780"/>
                    <a:pt x="238333" y="230051"/>
                    <a:pt x="248276" y="241191"/>
                  </a:cubicBezTo>
                  <a:lnTo>
                    <a:pt x="255678" y="257452"/>
                  </a:lnTo>
                  <a:lnTo>
                    <a:pt x="254332" y="228839"/>
                  </a:lnTo>
                  <a:lnTo>
                    <a:pt x="251439" y="216591"/>
                  </a:lnTo>
                  <a:lnTo>
                    <a:pt x="214187" y="201816"/>
                  </a:lnTo>
                  <a:cubicBezTo>
                    <a:pt x="203341" y="192698"/>
                    <a:pt x="196287" y="180633"/>
                    <a:pt x="193103" y="167451"/>
                  </a:cubicBezTo>
                  <a:lnTo>
                    <a:pt x="192066" y="160054"/>
                  </a:lnTo>
                  <a:lnTo>
                    <a:pt x="199532" y="159804"/>
                  </a:lnTo>
                  <a:cubicBezTo>
                    <a:pt x="213065" y="160674"/>
                    <a:pt x="226163" y="165550"/>
                    <a:pt x="237009" y="174668"/>
                  </a:cubicBezTo>
                  <a:lnTo>
                    <a:pt x="244369" y="186663"/>
                  </a:lnTo>
                  <a:lnTo>
                    <a:pt x="241206" y="173276"/>
                  </a:lnTo>
                  <a:lnTo>
                    <a:pt x="231303" y="151371"/>
                  </a:lnTo>
                  <a:lnTo>
                    <a:pt x="198844" y="143732"/>
                  </a:lnTo>
                  <a:cubicBezTo>
                    <a:pt x="189095" y="137240"/>
                    <a:pt x="182444" y="127597"/>
                    <a:pt x="179051" y="116409"/>
                  </a:cubicBezTo>
                  <a:lnTo>
                    <a:pt x="177789" y="110022"/>
                  </a:lnTo>
                  <a:lnTo>
                    <a:pt x="184169" y="108724"/>
                  </a:lnTo>
                  <a:lnTo>
                    <a:pt x="215339" y="116060"/>
                  </a:lnTo>
                  <a:lnTo>
                    <a:pt x="209180" y="102437"/>
                  </a:lnTo>
                  <a:lnTo>
                    <a:pt x="197301" y="85744"/>
                  </a:lnTo>
                  <a:lnTo>
                    <a:pt x="194356" y="87364"/>
                  </a:lnTo>
                  <a:cubicBezTo>
                    <a:pt x="182839" y="92304"/>
                    <a:pt x="170006" y="93761"/>
                    <a:pt x="157256" y="90780"/>
                  </a:cubicBezTo>
                  <a:cubicBezTo>
                    <a:pt x="144506" y="87800"/>
                    <a:pt x="133649" y="80806"/>
                    <a:pt x="125515" y="71273"/>
                  </a:cubicBezTo>
                  <a:lnTo>
                    <a:pt x="121568" y="65609"/>
                  </a:lnTo>
                  <a:lnTo>
                    <a:pt x="127617" y="62282"/>
                  </a:lnTo>
                  <a:cubicBezTo>
                    <a:pt x="139134" y="57343"/>
                    <a:pt x="151966" y="55886"/>
                    <a:pt x="164716" y="58867"/>
                  </a:cubicBezTo>
                  <a:close/>
                  <a:moveTo>
                    <a:pt x="240916" y="34052"/>
                  </a:moveTo>
                  <a:lnTo>
                    <a:pt x="244651" y="40503"/>
                  </a:lnTo>
                  <a:cubicBezTo>
                    <a:pt x="250219" y="52764"/>
                    <a:pt x="251940" y="66358"/>
                    <a:pt x="248747" y="79790"/>
                  </a:cubicBezTo>
                  <a:cubicBezTo>
                    <a:pt x="245553" y="93223"/>
                    <a:pt x="237898" y="104587"/>
                    <a:pt x="227408" y="113030"/>
                  </a:cubicBezTo>
                  <a:lnTo>
                    <a:pt x="221169" y="117109"/>
                  </a:lnTo>
                  <a:lnTo>
                    <a:pt x="217433" y="110658"/>
                  </a:lnTo>
                  <a:cubicBezTo>
                    <a:pt x="211865" y="98398"/>
                    <a:pt x="210144" y="84804"/>
                    <a:pt x="213338" y="71372"/>
                  </a:cubicBezTo>
                  <a:cubicBezTo>
                    <a:pt x="216531" y="57939"/>
                    <a:pt x="224186" y="46575"/>
                    <a:pt x="234676" y="38132"/>
                  </a:cubicBezTo>
                  <a:close/>
                  <a:moveTo>
                    <a:pt x="99992" y="3613"/>
                  </a:moveTo>
                  <a:cubicBezTo>
                    <a:pt x="111403" y="1070"/>
                    <a:pt x="123070" y="2124"/>
                    <a:pt x="133515" y="7423"/>
                  </a:cubicBezTo>
                  <a:cubicBezTo>
                    <a:pt x="143960" y="12723"/>
                    <a:pt x="151700" y="21516"/>
                    <a:pt x="156386" y="32227"/>
                  </a:cubicBezTo>
                  <a:lnTo>
                    <a:pt x="158391" y="38421"/>
                  </a:lnTo>
                  <a:lnTo>
                    <a:pt x="152208" y="40461"/>
                  </a:lnTo>
                  <a:cubicBezTo>
                    <a:pt x="140797" y="43004"/>
                    <a:pt x="129130" y="41950"/>
                    <a:pt x="118685" y="36650"/>
                  </a:cubicBezTo>
                  <a:cubicBezTo>
                    <a:pt x="108241" y="31351"/>
                    <a:pt x="100501" y="22558"/>
                    <a:pt x="95814" y="11847"/>
                  </a:cubicBezTo>
                  <a:lnTo>
                    <a:pt x="93809" y="5653"/>
                  </a:lnTo>
                  <a:close/>
                  <a:moveTo>
                    <a:pt x="171415" y="0"/>
                  </a:moveTo>
                  <a:lnTo>
                    <a:pt x="177555" y="2180"/>
                  </a:lnTo>
                  <a:cubicBezTo>
                    <a:pt x="188084" y="7147"/>
                    <a:pt x="196438" y="15049"/>
                    <a:pt x="201046" y="25490"/>
                  </a:cubicBezTo>
                  <a:cubicBezTo>
                    <a:pt x="205654" y="35931"/>
                    <a:pt x="205861" y="47429"/>
                    <a:pt x="202435" y="58555"/>
                  </a:cubicBezTo>
                  <a:lnTo>
                    <a:pt x="199907" y="64560"/>
                  </a:lnTo>
                  <a:lnTo>
                    <a:pt x="193767" y="62380"/>
                  </a:lnTo>
                  <a:cubicBezTo>
                    <a:pt x="183239" y="57413"/>
                    <a:pt x="174884" y="49511"/>
                    <a:pt x="170276" y="39070"/>
                  </a:cubicBezTo>
                  <a:cubicBezTo>
                    <a:pt x="165668" y="28629"/>
                    <a:pt x="165461" y="17131"/>
                    <a:pt x="168887" y="6005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rgbClr val="FFC000"/>
                </a:gs>
                <a:gs pos="100000">
                  <a:srgbClr val="EAD693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119786" tIns="59893" rIns="119786" bIns="59893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05" name="文本框">
              <a:extLst>
                <a:ext uri="{FF2B5EF4-FFF2-40B4-BE49-F238E27FC236}">
                  <a16:creationId xmlns:a16="http://schemas.microsoft.com/office/drawing/2014/main" id="{A6443D2C-DE7D-1D1E-B7D7-A7D1D1D616E2}"/>
                </a:ext>
              </a:extLst>
            </p:cNvPr>
            <p:cNvSpPr txBox="1"/>
            <p:nvPr/>
          </p:nvSpPr>
          <p:spPr>
            <a:xfrm>
              <a:off x="1674084" y="2332503"/>
              <a:ext cx="1723747" cy="392036"/>
            </a:xfrm>
            <a:prstGeom prst="rect">
              <a:avLst/>
            </a:prstGeom>
            <a:effectLst/>
          </p:spPr>
          <p:txBody>
            <a:bodyPr vert="horz" wrap="none" lIns="0" tIns="0" rIns="0" bIns="0" rtlCol="0" anchor="t" anchorCtr="0">
              <a:no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en-US" altLang="zh-CN" sz="2400" dirty="0">
                  <a:gradFill flip="none" rotWithShape="1">
                    <a:gsLst>
                      <a:gs pos="0">
                        <a:schemeClr val="accent2">
                          <a:lumMod val="100000"/>
                        </a:schemeClr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XXXX</a:t>
              </a:r>
              <a:endParaRPr lang="zh-CN" altLang="en-US" sz="2400" dirty="0">
                <a:gradFill flip="none" rotWithShape="1">
                  <a:gsLst>
                    <a:gs pos="0">
                      <a:schemeClr val="accent2">
                        <a:lumMod val="100000"/>
                      </a:schemeClr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06" name="文本框">
              <a:extLst>
                <a:ext uri="{FF2B5EF4-FFF2-40B4-BE49-F238E27FC236}">
                  <a16:creationId xmlns:a16="http://schemas.microsoft.com/office/drawing/2014/main" id="{36E26CCF-ABED-C406-97E2-50E65C420717}"/>
                </a:ext>
              </a:extLst>
            </p:cNvPr>
            <p:cNvSpPr txBox="1"/>
            <p:nvPr/>
          </p:nvSpPr>
          <p:spPr>
            <a:xfrm>
              <a:off x="1674084" y="2771415"/>
              <a:ext cx="1723747" cy="298356"/>
            </a:xfrm>
            <a:prstGeom prst="rect">
              <a:avLst/>
            </a:prstGeom>
            <a:effectLst/>
          </p:spPr>
          <p:txBody>
            <a:bodyPr vert="horz" wrap="none" lIns="0" tIns="0" rIns="0" bIns="0" rtlCol="0" anchor="t" anchorCtr="0">
              <a:no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集团荣誉证书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59E1AAC-F40F-C04B-F7FF-F4B116A27DF8}"/>
              </a:ext>
            </a:extLst>
          </p:cNvPr>
          <p:cNvGrpSpPr/>
          <p:nvPr/>
        </p:nvGrpSpPr>
        <p:grpSpPr>
          <a:xfrm>
            <a:off x="1272075" y="3525853"/>
            <a:ext cx="2527766" cy="762292"/>
            <a:chOff x="1272075" y="2307479"/>
            <a:chExt cx="2527766" cy="762292"/>
          </a:xfrm>
        </p:grpSpPr>
        <p:sp>
          <p:nvSpPr>
            <p:cNvPr id="21" name="任意多边形: 形状">
              <a:extLst>
                <a:ext uri="{FF2B5EF4-FFF2-40B4-BE49-F238E27FC236}">
                  <a16:creationId xmlns:a16="http://schemas.microsoft.com/office/drawing/2014/main" id="{F3DCC7D9-1527-FBD1-681D-24B8C89664D6}"/>
                </a:ext>
              </a:extLst>
            </p:cNvPr>
            <p:cNvSpPr/>
            <p:nvPr/>
          </p:nvSpPr>
          <p:spPr bwMode="auto">
            <a:xfrm flipH="1">
              <a:off x="1272075" y="2307479"/>
              <a:ext cx="442794" cy="725605"/>
            </a:xfrm>
            <a:custGeom>
              <a:avLst/>
              <a:gdLst>
                <a:gd name="connsiteX0" fmla="*/ 275953 w 338011"/>
                <a:gd name="connsiteY0" fmla="*/ 98917 h 553897"/>
                <a:gd name="connsiteX1" fmla="*/ 269714 w 338011"/>
                <a:gd name="connsiteY1" fmla="*/ 102997 h 553897"/>
                <a:gd name="connsiteX2" fmla="*/ 248376 w 338011"/>
                <a:gd name="connsiteY2" fmla="*/ 136237 h 553897"/>
                <a:gd name="connsiteX3" fmla="*/ 252471 w 338011"/>
                <a:gd name="connsiteY3" fmla="*/ 175523 h 553897"/>
                <a:gd name="connsiteX4" fmla="*/ 256207 w 338011"/>
                <a:gd name="connsiteY4" fmla="*/ 181974 h 553897"/>
                <a:gd name="connsiteX5" fmla="*/ 262446 w 338011"/>
                <a:gd name="connsiteY5" fmla="*/ 177895 h 553897"/>
                <a:gd name="connsiteX6" fmla="*/ 283785 w 338011"/>
                <a:gd name="connsiteY6" fmla="*/ 144655 h 553897"/>
                <a:gd name="connsiteX7" fmla="*/ 279689 w 338011"/>
                <a:gd name="connsiteY7" fmla="*/ 105368 h 553897"/>
                <a:gd name="connsiteX8" fmla="*/ 164715 w 338011"/>
                <a:gd name="connsiteY8" fmla="*/ 58867 h 553897"/>
                <a:gd name="connsiteX9" fmla="*/ 127615 w 338011"/>
                <a:gd name="connsiteY9" fmla="*/ 62282 h 553897"/>
                <a:gd name="connsiteX10" fmla="*/ 121567 w 338011"/>
                <a:gd name="connsiteY10" fmla="*/ 65609 h 553897"/>
                <a:gd name="connsiteX11" fmla="*/ 125514 w 338011"/>
                <a:gd name="connsiteY11" fmla="*/ 71273 h 553897"/>
                <a:gd name="connsiteX12" fmla="*/ 157255 w 338011"/>
                <a:gd name="connsiteY12" fmla="*/ 90780 h 553897"/>
                <a:gd name="connsiteX13" fmla="*/ 194355 w 338011"/>
                <a:gd name="connsiteY13" fmla="*/ 87364 h 553897"/>
                <a:gd name="connsiteX14" fmla="*/ 197301 w 338011"/>
                <a:gd name="connsiteY14" fmla="*/ 85744 h 553897"/>
                <a:gd name="connsiteX15" fmla="*/ 209180 w 338011"/>
                <a:gd name="connsiteY15" fmla="*/ 102437 h 553897"/>
                <a:gd name="connsiteX16" fmla="*/ 215339 w 338011"/>
                <a:gd name="connsiteY16" fmla="*/ 116060 h 553897"/>
                <a:gd name="connsiteX17" fmla="*/ 184169 w 338011"/>
                <a:gd name="connsiteY17" fmla="*/ 108724 h 553897"/>
                <a:gd name="connsiteX18" fmla="*/ 177789 w 338011"/>
                <a:gd name="connsiteY18" fmla="*/ 110022 h 553897"/>
                <a:gd name="connsiteX19" fmla="*/ 179051 w 338011"/>
                <a:gd name="connsiteY19" fmla="*/ 116409 h 553897"/>
                <a:gd name="connsiteX20" fmla="*/ 198844 w 338011"/>
                <a:gd name="connsiteY20" fmla="*/ 143732 h 553897"/>
                <a:gd name="connsiteX21" fmla="*/ 231303 w 338011"/>
                <a:gd name="connsiteY21" fmla="*/ 151371 h 553897"/>
                <a:gd name="connsiteX22" fmla="*/ 241206 w 338011"/>
                <a:gd name="connsiteY22" fmla="*/ 173276 h 553897"/>
                <a:gd name="connsiteX23" fmla="*/ 244369 w 338011"/>
                <a:gd name="connsiteY23" fmla="*/ 186663 h 553897"/>
                <a:gd name="connsiteX24" fmla="*/ 237009 w 338011"/>
                <a:gd name="connsiteY24" fmla="*/ 174668 h 553897"/>
                <a:gd name="connsiteX25" fmla="*/ 199532 w 338011"/>
                <a:gd name="connsiteY25" fmla="*/ 159804 h 553897"/>
                <a:gd name="connsiteX26" fmla="*/ 192066 w 338011"/>
                <a:gd name="connsiteY26" fmla="*/ 160054 h 553897"/>
                <a:gd name="connsiteX27" fmla="*/ 193103 w 338011"/>
                <a:gd name="connsiteY27" fmla="*/ 167451 h 553897"/>
                <a:gd name="connsiteX28" fmla="*/ 214187 w 338011"/>
                <a:gd name="connsiteY28" fmla="*/ 201816 h 553897"/>
                <a:gd name="connsiteX29" fmla="*/ 251439 w 338011"/>
                <a:gd name="connsiteY29" fmla="*/ 216591 h 553897"/>
                <a:gd name="connsiteX30" fmla="*/ 254332 w 338011"/>
                <a:gd name="connsiteY30" fmla="*/ 228839 h 553897"/>
                <a:gd name="connsiteX31" fmla="*/ 255678 w 338011"/>
                <a:gd name="connsiteY31" fmla="*/ 257453 h 553897"/>
                <a:gd name="connsiteX32" fmla="*/ 248275 w 338011"/>
                <a:gd name="connsiteY32" fmla="*/ 241191 h 553897"/>
                <a:gd name="connsiteX33" fmla="*/ 212080 w 338011"/>
                <a:gd name="connsiteY33" fmla="*/ 219466 h 553897"/>
                <a:gd name="connsiteX34" fmla="*/ 204514 w 338011"/>
                <a:gd name="connsiteY34" fmla="*/ 218374 h 553897"/>
                <a:gd name="connsiteX35" fmla="*/ 204744 w 338011"/>
                <a:gd name="connsiteY35" fmla="*/ 226015 h 553897"/>
                <a:gd name="connsiteX36" fmla="*/ 222233 w 338011"/>
                <a:gd name="connsiteY36" fmla="*/ 264436 h 553897"/>
                <a:gd name="connsiteX37" fmla="*/ 256899 w 338011"/>
                <a:gd name="connsiteY37" fmla="*/ 285243 h 553897"/>
                <a:gd name="connsiteX38" fmla="*/ 248304 w 338011"/>
                <a:gd name="connsiteY38" fmla="*/ 338316 h 553897"/>
                <a:gd name="connsiteX39" fmla="*/ 244352 w 338011"/>
                <a:gd name="connsiteY39" fmla="*/ 320586 h 553897"/>
                <a:gd name="connsiteX40" fmla="*/ 214622 w 338011"/>
                <a:gd name="connsiteY40" fmla="*/ 287260 h 553897"/>
                <a:gd name="connsiteX41" fmla="*/ 206931 w 338011"/>
                <a:gd name="connsiteY41" fmla="*/ 283813 h 553897"/>
                <a:gd name="connsiteX42" fmla="*/ 203905 w 338011"/>
                <a:gd name="connsiteY42" fmla="*/ 291679 h 553897"/>
                <a:gd name="connsiteX43" fmla="*/ 206309 w 338011"/>
                <a:gd name="connsiteY43" fmla="*/ 336274 h 553897"/>
                <a:gd name="connsiteX44" fmla="*/ 235908 w 338011"/>
                <a:gd name="connsiteY44" fmla="*/ 369454 h 553897"/>
                <a:gd name="connsiteX45" fmla="*/ 226597 w 338011"/>
                <a:gd name="connsiteY45" fmla="*/ 392180 h 553897"/>
                <a:gd name="connsiteX46" fmla="*/ 200943 w 338011"/>
                <a:gd name="connsiteY46" fmla="*/ 428623 h 553897"/>
                <a:gd name="connsiteX47" fmla="*/ 205386 w 338011"/>
                <a:gd name="connsiteY47" fmla="*/ 416170 h 553897"/>
                <a:gd name="connsiteX48" fmla="*/ 206348 w 338011"/>
                <a:gd name="connsiteY48" fmla="*/ 391063 h 553897"/>
                <a:gd name="connsiteX49" fmla="*/ 186426 w 338011"/>
                <a:gd name="connsiteY49" fmla="*/ 346380 h 553897"/>
                <a:gd name="connsiteX50" fmla="*/ 179943 w 338011"/>
                <a:gd name="connsiteY50" fmla="*/ 340309 h 553897"/>
                <a:gd name="connsiteX51" fmla="*/ 175024 w 338011"/>
                <a:gd name="connsiteY51" fmla="*/ 347704 h 553897"/>
                <a:gd name="connsiteX52" fmla="*/ 165873 w 338011"/>
                <a:gd name="connsiteY52" fmla="*/ 395763 h 553897"/>
                <a:gd name="connsiteX53" fmla="*/ 185795 w 338011"/>
                <a:gd name="connsiteY53" fmla="*/ 440446 h 553897"/>
                <a:gd name="connsiteX54" fmla="*/ 187456 w 338011"/>
                <a:gd name="connsiteY54" fmla="*/ 442002 h 553897"/>
                <a:gd name="connsiteX55" fmla="*/ 166839 w 338011"/>
                <a:gd name="connsiteY55" fmla="*/ 461851 h 553897"/>
                <a:gd name="connsiteX56" fmla="*/ 146237 w 338011"/>
                <a:gd name="connsiteY56" fmla="*/ 474196 h 553897"/>
                <a:gd name="connsiteX57" fmla="*/ 149884 w 338011"/>
                <a:gd name="connsiteY57" fmla="*/ 465285 h 553897"/>
                <a:gd name="connsiteX58" fmla="*/ 131308 w 338011"/>
                <a:gd name="connsiteY58" fmla="*/ 378516 h 553897"/>
                <a:gd name="connsiteX59" fmla="*/ 122664 w 338011"/>
                <a:gd name="connsiteY59" fmla="*/ 466388 h 553897"/>
                <a:gd name="connsiteX60" fmla="*/ 132782 w 338011"/>
                <a:gd name="connsiteY60" fmla="*/ 482259 h 553897"/>
                <a:gd name="connsiteX61" fmla="*/ 92175 w 338011"/>
                <a:gd name="connsiteY61" fmla="*/ 506593 h 553897"/>
                <a:gd name="connsiteX62" fmla="*/ 101583 w 338011"/>
                <a:gd name="connsiteY62" fmla="*/ 484012 h 553897"/>
                <a:gd name="connsiteX63" fmla="*/ 82888 w 338011"/>
                <a:gd name="connsiteY63" fmla="*/ 397012 h 553897"/>
                <a:gd name="connsiteX64" fmla="*/ 73883 w 338011"/>
                <a:gd name="connsiteY64" fmla="*/ 483653 h 553897"/>
                <a:gd name="connsiteX65" fmla="*/ 89250 w 338011"/>
                <a:gd name="connsiteY65" fmla="*/ 508346 h 553897"/>
                <a:gd name="connsiteX66" fmla="*/ 88275 w 338011"/>
                <a:gd name="connsiteY66" fmla="*/ 508930 h 553897"/>
                <a:gd name="connsiteX67" fmla="*/ 0 w 338011"/>
                <a:gd name="connsiteY67" fmla="*/ 537061 h 553897"/>
                <a:gd name="connsiteX68" fmla="*/ 91071 w 338011"/>
                <a:gd name="connsiteY68" fmla="*/ 531220 h 553897"/>
                <a:gd name="connsiteX69" fmla="*/ 98979 w 338011"/>
                <a:gd name="connsiteY69" fmla="*/ 526821 h 553897"/>
                <a:gd name="connsiteX70" fmla="*/ 90176 w 338011"/>
                <a:gd name="connsiteY70" fmla="*/ 532056 h 553897"/>
                <a:gd name="connsiteX71" fmla="*/ 192564 w 338011"/>
                <a:gd name="connsiteY71" fmla="*/ 537705 h 553897"/>
                <a:gd name="connsiteX72" fmla="*/ 143757 w 338011"/>
                <a:gd name="connsiteY72" fmla="*/ 513626 h 553897"/>
                <a:gd name="connsiteX73" fmla="*/ 117974 w 338011"/>
                <a:gd name="connsiteY73" fmla="*/ 516257 h 553897"/>
                <a:gd name="connsiteX74" fmla="*/ 140513 w 338011"/>
                <a:gd name="connsiteY74" fmla="*/ 503720 h 553897"/>
                <a:gd name="connsiteX75" fmla="*/ 157721 w 338011"/>
                <a:gd name="connsiteY75" fmla="*/ 490502 h 553897"/>
                <a:gd name="connsiteX76" fmla="*/ 209172 w 338011"/>
                <a:gd name="connsiteY76" fmla="*/ 509660 h 553897"/>
                <a:gd name="connsiteX77" fmla="*/ 254140 w 338011"/>
                <a:gd name="connsiteY77" fmla="*/ 493258 h 553897"/>
                <a:gd name="connsiteX78" fmla="*/ 201935 w 338011"/>
                <a:gd name="connsiteY78" fmla="*/ 468542 h 553897"/>
                <a:gd name="connsiteX79" fmla="*/ 171576 w 338011"/>
                <a:gd name="connsiteY79" fmla="*/ 479859 h 553897"/>
                <a:gd name="connsiteX80" fmla="*/ 198241 w 338011"/>
                <a:gd name="connsiteY80" fmla="*/ 459376 h 553897"/>
                <a:gd name="connsiteX81" fmla="*/ 208368 w 338011"/>
                <a:gd name="connsiteY81" fmla="*/ 445602 h 553897"/>
                <a:gd name="connsiteX82" fmla="*/ 251300 w 338011"/>
                <a:gd name="connsiteY82" fmla="*/ 440955 h 553897"/>
                <a:gd name="connsiteX83" fmla="*/ 289965 w 338011"/>
                <a:gd name="connsiteY83" fmla="*/ 409276 h 553897"/>
                <a:gd name="connsiteX84" fmla="*/ 294217 w 338011"/>
                <a:gd name="connsiteY84" fmla="*/ 401429 h 553897"/>
                <a:gd name="connsiteX85" fmla="*/ 285639 w 338011"/>
                <a:gd name="connsiteY85" fmla="*/ 398961 h 553897"/>
                <a:gd name="connsiteX86" fmla="*/ 238943 w 338011"/>
                <a:gd name="connsiteY86" fmla="*/ 404015 h 553897"/>
                <a:gd name="connsiteX87" fmla="*/ 242065 w 338011"/>
                <a:gd name="connsiteY87" fmla="*/ 399769 h 553897"/>
                <a:gd name="connsiteX88" fmla="*/ 248820 w 338011"/>
                <a:gd name="connsiteY88" fmla="*/ 384512 h 553897"/>
                <a:gd name="connsiteX89" fmla="*/ 295094 w 338011"/>
                <a:gd name="connsiteY89" fmla="*/ 379504 h 553897"/>
                <a:gd name="connsiteX90" fmla="*/ 333759 w 338011"/>
                <a:gd name="connsiteY90" fmla="*/ 347825 h 553897"/>
                <a:gd name="connsiteX91" fmla="*/ 338011 w 338011"/>
                <a:gd name="connsiteY91" fmla="*/ 339977 h 553897"/>
                <a:gd name="connsiteX92" fmla="*/ 329433 w 338011"/>
                <a:gd name="connsiteY92" fmla="*/ 337510 h 553897"/>
                <a:gd name="connsiteX93" fmla="*/ 279737 w 338011"/>
                <a:gd name="connsiteY93" fmla="*/ 342889 h 553897"/>
                <a:gd name="connsiteX94" fmla="*/ 259886 w 338011"/>
                <a:gd name="connsiteY94" fmla="*/ 359153 h 553897"/>
                <a:gd name="connsiteX95" fmla="*/ 267448 w 338011"/>
                <a:gd name="connsiteY95" fmla="*/ 328100 h 553897"/>
                <a:gd name="connsiteX96" fmla="*/ 275423 w 338011"/>
                <a:gd name="connsiteY96" fmla="*/ 326892 h 553897"/>
                <a:gd name="connsiteX97" fmla="*/ 317150 w 338011"/>
                <a:gd name="connsiteY97" fmla="*/ 301352 h 553897"/>
                <a:gd name="connsiteX98" fmla="*/ 336830 w 338011"/>
                <a:gd name="connsiteY98" fmla="*/ 256562 h 553897"/>
                <a:gd name="connsiteX99" fmla="*/ 336965 w 338011"/>
                <a:gd name="connsiteY99" fmla="*/ 247681 h 553897"/>
                <a:gd name="connsiteX100" fmla="*/ 328184 w 338011"/>
                <a:gd name="connsiteY100" fmla="*/ 249012 h 553897"/>
                <a:gd name="connsiteX101" fmla="*/ 286457 w 338011"/>
                <a:gd name="connsiteY101" fmla="*/ 274552 h 553897"/>
                <a:gd name="connsiteX102" fmla="*/ 269746 w 338011"/>
                <a:gd name="connsiteY102" fmla="*/ 312585 h 553897"/>
                <a:gd name="connsiteX103" fmla="*/ 268881 w 338011"/>
                <a:gd name="connsiteY103" fmla="*/ 246750 h 553897"/>
                <a:gd name="connsiteX104" fmla="*/ 269731 w 338011"/>
                <a:gd name="connsiteY104" fmla="*/ 249593 h 553897"/>
                <a:gd name="connsiteX105" fmla="*/ 276796 w 338011"/>
                <a:gd name="connsiteY105" fmla="*/ 247057 h 553897"/>
                <a:gd name="connsiteX106" fmla="*/ 305466 w 338011"/>
                <a:gd name="connsiteY106" fmla="*/ 219494 h 553897"/>
                <a:gd name="connsiteX107" fmla="*/ 310642 w 338011"/>
                <a:gd name="connsiteY107" fmla="*/ 180062 h 553897"/>
                <a:gd name="connsiteX108" fmla="*/ 308492 w 338011"/>
                <a:gd name="connsiteY108" fmla="*/ 172870 h 553897"/>
                <a:gd name="connsiteX109" fmla="*/ 301427 w 338011"/>
                <a:gd name="connsiteY109" fmla="*/ 175406 h 553897"/>
                <a:gd name="connsiteX110" fmla="*/ 272757 w 338011"/>
                <a:gd name="connsiteY110" fmla="*/ 202969 h 553897"/>
                <a:gd name="connsiteX111" fmla="*/ 268711 w 338011"/>
                <a:gd name="connsiteY111" fmla="*/ 233793 h 553897"/>
                <a:gd name="connsiteX112" fmla="*/ 268694 w 338011"/>
                <a:gd name="connsiteY112" fmla="*/ 232513 h 553897"/>
                <a:gd name="connsiteX113" fmla="*/ 240829 w 338011"/>
                <a:gd name="connsiteY113" fmla="*/ 147851 h 553897"/>
                <a:gd name="connsiteX114" fmla="*/ 198535 w 338011"/>
                <a:gd name="connsiteY114" fmla="*/ 85065 h 553897"/>
                <a:gd name="connsiteX115" fmla="*/ 200403 w 338011"/>
                <a:gd name="connsiteY115" fmla="*/ 84037 h 553897"/>
                <a:gd name="connsiteX116" fmla="*/ 196456 w 338011"/>
                <a:gd name="connsiteY116" fmla="*/ 78374 h 553897"/>
                <a:gd name="connsiteX117" fmla="*/ 192313 w 338011"/>
                <a:gd name="connsiteY117" fmla="*/ 75828 h 553897"/>
                <a:gd name="connsiteX118" fmla="*/ 188373 w 338011"/>
                <a:gd name="connsiteY118" fmla="*/ 69979 h 553897"/>
                <a:gd name="connsiteX119" fmla="*/ 181243 w 338011"/>
                <a:gd name="connsiteY119" fmla="*/ 63179 h 553897"/>
                <a:gd name="connsiteX120" fmla="*/ 188636 w 338011"/>
                <a:gd name="connsiteY120" fmla="*/ 73568 h 553897"/>
                <a:gd name="connsiteX121" fmla="*/ 240915 w 338011"/>
                <a:gd name="connsiteY121" fmla="*/ 34052 h 553897"/>
                <a:gd name="connsiteX122" fmla="*/ 234676 w 338011"/>
                <a:gd name="connsiteY122" fmla="*/ 38132 h 553897"/>
                <a:gd name="connsiteX123" fmla="*/ 213338 w 338011"/>
                <a:gd name="connsiteY123" fmla="*/ 71372 h 553897"/>
                <a:gd name="connsiteX124" fmla="*/ 217433 w 338011"/>
                <a:gd name="connsiteY124" fmla="*/ 110658 h 553897"/>
                <a:gd name="connsiteX125" fmla="*/ 221169 w 338011"/>
                <a:gd name="connsiteY125" fmla="*/ 117109 h 553897"/>
                <a:gd name="connsiteX126" fmla="*/ 227408 w 338011"/>
                <a:gd name="connsiteY126" fmla="*/ 113030 h 553897"/>
                <a:gd name="connsiteX127" fmla="*/ 248747 w 338011"/>
                <a:gd name="connsiteY127" fmla="*/ 79790 h 553897"/>
                <a:gd name="connsiteX128" fmla="*/ 244651 w 338011"/>
                <a:gd name="connsiteY128" fmla="*/ 40503 h 553897"/>
                <a:gd name="connsiteX129" fmla="*/ 99992 w 338011"/>
                <a:gd name="connsiteY129" fmla="*/ 3613 h 553897"/>
                <a:gd name="connsiteX130" fmla="*/ 93809 w 338011"/>
                <a:gd name="connsiteY130" fmla="*/ 5653 h 553897"/>
                <a:gd name="connsiteX131" fmla="*/ 95814 w 338011"/>
                <a:gd name="connsiteY131" fmla="*/ 11847 h 553897"/>
                <a:gd name="connsiteX132" fmla="*/ 118685 w 338011"/>
                <a:gd name="connsiteY132" fmla="*/ 36650 h 553897"/>
                <a:gd name="connsiteX133" fmla="*/ 152208 w 338011"/>
                <a:gd name="connsiteY133" fmla="*/ 40461 h 553897"/>
                <a:gd name="connsiteX134" fmla="*/ 158391 w 338011"/>
                <a:gd name="connsiteY134" fmla="*/ 38421 h 553897"/>
                <a:gd name="connsiteX135" fmla="*/ 156386 w 338011"/>
                <a:gd name="connsiteY135" fmla="*/ 32227 h 553897"/>
                <a:gd name="connsiteX136" fmla="*/ 133515 w 338011"/>
                <a:gd name="connsiteY136" fmla="*/ 7423 h 553897"/>
                <a:gd name="connsiteX137" fmla="*/ 99992 w 338011"/>
                <a:gd name="connsiteY137" fmla="*/ 3613 h 553897"/>
                <a:gd name="connsiteX138" fmla="*/ 171415 w 338011"/>
                <a:gd name="connsiteY138" fmla="*/ 0 h 553897"/>
                <a:gd name="connsiteX139" fmla="*/ 168887 w 338011"/>
                <a:gd name="connsiteY139" fmla="*/ 6005 h 553897"/>
                <a:gd name="connsiteX140" fmla="*/ 170276 w 338011"/>
                <a:gd name="connsiteY140" fmla="*/ 39070 h 553897"/>
                <a:gd name="connsiteX141" fmla="*/ 193767 w 338011"/>
                <a:gd name="connsiteY141" fmla="*/ 62380 h 553897"/>
                <a:gd name="connsiteX142" fmla="*/ 199907 w 338011"/>
                <a:gd name="connsiteY142" fmla="*/ 64560 h 553897"/>
                <a:gd name="connsiteX143" fmla="*/ 202435 w 338011"/>
                <a:gd name="connsiteY143" fmla="*/ 58555 h 553897"/>
                <a:gd name="connsiteX144" fmla="*/ 201046 w 338011"/>
                <a:gd name="connsiteY144" fmla="*/ 25490 h 553897"/>
                <a:gd name="connsiteX145" fmla="*/ 177555 w 338011"/>
                <a:gd name="connsiteY145" fmla="*/ 2180 h 55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38011" h="553897">
                  <a:moveTo>
                    <a:pt x="275953" y="98917"/>
                  </a:moveTo>
                  <a:lnTo>
                    <a:pt x="269714" y="102997"/>
                  </a:lnTo>
                  <a:cubicBezTo>
                    <a:pt x="259224" y="111440"/>
                    <a:pt x="251569" y="122804"/>
                    <a:pt x="248376" y="136237"/>
                  </a:cubicBezTo>
                  <a:cubicBezTo>
                    <a:pt x="245182" y="149669"/>
                    <a:pt x="246903" y="163263"/>
                    <a:pt x="252471" y="175523"/>
                  </a:cubicBezTo>
                  <a:lnTo>
                    <a:pt x="256207" y="181974"/>
                  </a:lnTo>
                  <a:lnTo>
                    <a:pt x="262446" y="177895"/>
                  </a:lnTo>
                  <a:cubicBezTo>
                    <a:pt x="272936" y="169452"/>
                    <a:pt x="280591" y="158088"/>
                    <a:pt x="283785" y="144655"/>
                  </a:cubicBezTo>
                  <a:cubicBezTo>
                    <a:pt x="286978" y="131223"/>
                    <a:pt x="285257" y="117629"/>
                    <a:pt x="279689" y="105368"/>
                  </a:cubicBezTo>
                  <a:close/>
                  <a:moveTo>
                    <a:pt x="164715" y="58867"/>
                  </a:moveTo>
                  <a:cubicBezTo>
                    <a:pt x="151965" y="55886"/>
                    <a:pt x="139132" y="57343"/>
                    <a:pt x="127615" y="62282"/>
                  </a:cubicBezTo>
                  <a:lnTo>
                    <a:pt x="121567" y="65609"/>
                  </a:lnTo>
                  <a:lnTo>
                    <a:pt x="125514" y="71273"/>
                  </a:lnTo>
                  <a:cubicBezTo>
                    <a:pt x="133648" y="80806"/>
                    <a:pt x="144505" y="87800"/>
                    <a:pt x="157255" y="90780"/>
                  </a:cubicBezTo>
                  <a:cubicBezTo>
                    <a:pt x="170005" y="93761"/>
                    <a:pt x="182838" y="92304"/>
                    <a:pt x="194355" y="87364"/>
                  </a:cubicBezTo>
                  <a:lnTo>
                    <a:pt x="197301" y="85744"/>
                  </a:lnTo>
                  <a:lnTo>
                    <a:pt x="209180" y="102437"/>
                  </a:lnTo>
                  <a:lnTo>
                    <a:pt x="215339" y="116060"/>
                  </a:lnTo>
                  <a:lnTo>
                    <a:pt x="184169" y="108724"/>
                  </a:lnTo>
                  <a:lnTo>
                    <a:pt x="177789" y="110022"/>
                  </a:lnTo>
                  <a:lnTo>
                    <a:pt x="179051" y="116409"/>
                  </a:lnTo>
                  <a:cubicBezTo>
                    <a:pt x="182444" y="127597"/>
                    <a:pt x="189095" y="137240"/>
                    <a:pt x="198844" y="143732"/>
                  </a:cubicBezTo>
                  <a:lnTo>
                    <a:pt x="231303" y="151371"/>
                  </a:lnTo>
                  <a:lnTo>
                    <a:pt x="241206" y="173276"/>
                  </a:lnTo>
                  <a:lnTo>
                    <a:pt x="244369" y="186663"/>
                  </a:lnTo>
                  <a:lnTo>
                    <a:pt x="237009" y="174668"/>
                  </a:lnTo>
                  <a:cubicBezTo>
                    <a:pt x="226163" y="165550"/>
                    <a:pt x="213065" y="160674"/>
                    <a:pt x="199532" y="159804"/>
                  </a:cubicBezTo>
                  <a:lnTo>
                    <a:pt x="192066" y="160054"/>
                  </a:lnTo>
                  <a:lnTo>
                    <a:pt x="193103" y="167451"/>
                  </a:lnTo>
                  <a:cubicBezTo>
                    <a:pt x="196287" y="180633"/>
                    <a:pt x="203341" y="192698"/>
                    <a:pt x="214187" y="201816"/>
                  </a:cubicBezTo>
                  <a:lnTo>
                    <a:pt x="251439" y="216591"/>
                  </a:lnTo>
                  <a:lnTo>
                    <a:pt x="254332" y="228839"/>
                  </a:lnTo>
                  <a:lnTo>
                    <a:pt x="255678" y="257453"/>
                  </a:lnTo>
                  <a:lnTo>
                    <a:pt x="248275" y="241191"/>
                  </a:lnTo>
                  <a:cubicBezTo>
                    <a:pt x="238333" y="230051"/>
                    <a:pt x="225647" y="222780"/>
                    <a:pt x="212080" y="219466"/>
                  </a:cubicBezTo>
                  <a:lnTo>
                    <a:pt x="204514" y="218374"/>
                  </a:lnTo>
                  <a:lnTo>
                    <a:pt x="204744" y="226015"/>
                  </a:lnTo>
                  <a:cubicBezTo>
                    <a:pt x="206501" y="239870"/>
                    <a:pt x="212290" y="253296"/>
                    <a:pt x="222233" y="264436"/>
                  </a:cubicBezTo>
                  <a:lnTo>
                    <a:pt x="256899" y="285243"/>
                  </a:lnTo>
                  <a:lnTo>
                    <a:pt x="248304" y="338316"/>
                  </a:lnTo>
                  <a:lnTo>
                    <a:pt x="244352" y="320586"/>
                  </a:lnTo>
                  <a:cubicBezTo>
                    <a:pt x="238401" y="306154"/>
                    <a:pt x="227835" y="294824"/>
                    <a:pt x="214622" y="287260"/>
                  </a:cubicBezTo>
                  <a:lnTo>
                    <a:pt x="206931" y="283813"/>
                  </a:lnTo>
                  <a:lnTo>
                    <a:pt x="203905" y="291679"/>
                  </a:lnTo>
                  <a:cubicBezTo>
                    <a:pt x="199866" y="306358"/>
                    <a:pt x="200358" y="321843"/>
                    <a:pt x="206309" y="336274"/>
                  </a:cubicBezTo>
                  <a:lnTo>
                    <a:pt x="235908" y="369454"/>
                  </a:lnTo>
                  <a:lnTo>
                    <a:pt x="226597" y="392180"/>
                  </a:lnTo>
                  <a:lnTo>
                    <a:pt x="200943" y="428623"/>
                  </a:lnTo>
                  <a:lnTo>
                    <a:pt x="205386" y="416170"/>
                  </a:lnTo>
                  <a:cubicBezTo>
                    <a:pt x="206968" y="408091"/>
                    <a:pt x="207345" y="399651"/>
                    <a:pt x="206348" y="391063"/>
                  </a:cubicBezTo>
                  <a:cubicBezTo>
                    <a:pt x="204353" y="373886"/>
                    <a:pt x="197141" y="358551"/>
                    <a:pt x="186426" y="346380"/>
                  </a:cubicBezTo>
                  <a:lnTo>
                    <a:pt x="179943" y="340309"/>
                  </a:lnTo>
                  <a:lnTo>
                    <a:pt x="175024" y="347704"/>
                  </a:lnTo>
                  <a:cubicBezTo>
                    <a:pt x="167384" y="362006"/>
                    <a:pt x="163878" y="378586"/>
                    <a:pt x="165873" y="395763"/>
                  </a:cubicBezTo>
                  <a:cubicBezTo>
                    <a:pt x="167868" y="412940"/>
                    <a:pt x="175080" y="428275"/>
                    <a:pt x="185795" y="440446"/>
                  </a:cubicBezTo>
                  <a:lnTo>
                    <a:pt x="187456" y="442002"/>
                  </a:lnTo>
                  <a:lnTo>
                    <a:pt x="166839" y="461851"/>
                  </a:lnTo>
                  <a:lnTo>
                    <a:pt x="146237" y="474196"/>
                  </a:lnTo>
                  <a:lnTo>
                    <a:pt x="149884" y="465285"/>
                  </a:lnTo>
                  <a:cubicBezTo>
                    <a:pt x="156251" y="433951"/>
                    <a:pt x="149244" y="392742"/>
                    <a:pt x="131308" y="378516"/>
                  </a:cubicBezTo>
                  <a:cubicBezTo>
                    <a:pt x="114213" y="405601"/>
                    <a:pt x="111200" y="438636"/>
                    <a:pt x="122664" y="466388"/>
                  </a:cubicBezTo>
                  <a:lnTo>
                    <a:pt x="132782" y="482259"/>
                  </a:lnTo>
                  <a:lnTo>
                    <a:pt x="92175" y="506593"/>
                  </a:lnTo>
                  <a:lnTo>
                    <a:pt x="101583" y="484012"/>
                  </a:lnTo>
                  <a:cubicBezTo>
                    <a:pt x="107990" y="452652"/>
                    <a:pt x="100863" y="410828"/>
                    <a:pt x="82888" y="397012"/>
                  </a:cubicBezTo>
                  <a:cubicBezTo>
                    <a:pt x="66458" y="423276"/>
                    <a:pt x="62456" y="455285"/>
                    <a:pt x="73883" y="483653"/>
                  </a:cubicBezTo>
                  <a:lnTo>
                    <a:pt x="89250" y="508346"/>
                  </a:lnTo>
                  <a:lnTo>
                    <a:pt x="88275" y="508930"/>
                  </a:lnTo>
                  <a:lnTo>
                    <a:pt x="0" y="537061"/>
                  </a:lnTo>
                  <a:cubicBezTo>
                    <a:pt x="7554" y="554185"/>
                    <a:pt x="44278" y="552308"/>
                    <a:pt x="91071" y="531220"/>
                  </a:cubicBezTo>
                  <a:lnTo>
                    <a:pt x="98979" y="526821"/>
                  </a:lnTo>
                  <a:lnTo>
                    <a:pt x="90176" y="532056"/>
                  </a:lnTo>
                  <a:cubicBezTo>
                    <a:pt x="114135" y="558299"/>
                    <a:pt x="173659" y="561762"/>
                    <a:pt x="192564" y="537705"/>
                  </a:cubicBezTo>
                  <a:cubicBezTo>
                    <a:pt x="178993" y="524584"/>
                    <a:pt x="161773" y="515562"/>
                    <a:pt x="143757" y="513626"/>
                  </a:cubicBezTo>
                  <a:lnTo>
                    <a:pt x="117974" y="516257"/>
                  </a:lnTo>
                  <a:lnTo>
                    <a:pt x="140513" y="503720"/>
                  </a:lnTo>
                  <a:lnTo>
                    <a:pt x="157721" y="490502"/>
                  </a:lnTo>
                  <a:lnTo>
                    <a:pt x="209172" y="509660"/>
                  </a:lnTo>
                  <a:cubicBezTo>
                    <a:pt x="226410" y="510024"/>
                    <a:pt x="241212" y="504010"/>
                    <a:pt x="254140" y="493258"/>
                  </a:cubicBezTo>
                  <a:cubicBezTo>
                    <a:pt x="238588" y="478224"/>
                    <a:pt x="220133" y="469750"/>
                    <a:pt x="201935" y="468542"/>
                  </a:cubicBezTo>
                  <a:lnTo>
                    <a:pt x="171576" y="479859"/>
                  </a:lnTo>
                  <a:lnTo>
                    <a:pt x="198241" y="459376"/>
                  </a:lnTo>
                  <a:lnTo>
                    <a:pt x="208368" y="445602"/>
                  </a:lnTo>
                  <a:lnTo>
                    <a:pt x="251300" y="440955"/>
                  </a:lnTo>
                  <a:cubicBezTo>
                    <a:pt x="267665" y="434092"/>
                    <a:pt x="280835" y="422868"/>
                    <a:pt x="289965" y="409276"/>
                  </a:cubicBezTo>
                  <a:lnTo>
                    <a:pt x="294217" y="401429"/>
                  </a:lnTo>
                  <a:lnTo>
                    <a:pt x="285639" y="398961"/>
                  </a:lnTo>
                  <a:lnTo>
                    <a:pt x="238943" y="404015"/>
                  </a:lnTo>
                  <a:lnTo>
                    <a:pt x="242065" y="399769"/>
                  </a:lnTo>
                  <a:lnTo>
                    <a:pt x="248820" y="384512"/>
                  </a:lnTo>
                  <a:lnTo>
                    <a:pt x="295094" y="379504"/>
                  </a:lnTo>
                  <a:cubicBezTo>
                    <a:pt x="311459" y="372641"/>
                    <a:pt x="324629" y="361416"/>
                    <a:pt x="333759" y="347825"/>
                  </a:cubicBezTo>
                  <a:lnTo>
                    <a:pt x="338011" y="339977"/>
                  </a:lnTo>
                  <a:lnTo>
                    <a:pt x="329433" y="337510"/>
                  </a:lnTo>
                  <a:cubicBezTo>
                    <a:pt x="313339" y="334497"/>
                    <a:pt x="296103" y="336025"/>
                    <a:pt x="279737" y="342889"/>
                  </a:cubicBezTo>
                  <a:lnTo>
                    <a:pt x="259886" y="359153"/>
                  </a:lnTo>
                  <a:lnTo>
                    <a:pt x="267448" y="328100"/>
                  </a:lnTo>
                  <a:lnTo>
                    <a:pt x="275423" y="326892"/>
                  </a:lnTo>
                  <a:cubicBezTo>
                    <a:pt x="291147" y="322930"/>
                    <a:pt x="305777" y="314378"/>
                    <a:pt x="317150" y="301352"/>
                  </a:cubicBezTo>
                  <a:cubicBezTo>
                    <a:pt x="328524" y="288326"/>
                    <a:pt x="335026" y="272676"/>
                    <a:pt x="336830" y="256562"/>
                  </a:cubicBezTo>
                  <a:lnTo>
                    <a:pt x="336965" y="247681"/>
                  </a:lnTo>
                  <a:lnTo>
                    <a:pt x="328184" y="249012"/>
                  </a:lnTo>
                  <a:cubicBezTo>
                    <a:pt x="312460" y="252973"/>
                    <a:pt x="297830" y="261526"/>
                    <a:pt x="286457" y="274552"/>
                  </a:cubicBezTo>
                  <a:lnTo>
                    <a:pt x="269746" y="312585"/>
                  </a:lnTo>
                  <a:lnTo>
                    <a:pt x="268881" y="246750"/>
                  </a:lnTo>
                  <a:lnTo>
                    <a:pt x="269731" y="249593"/>
                  </a:lnTo>
                  <a:lnTo>
                    <a:pt x="276796" y="247057"/>
                  </a:lnTo>
                  <a:cubicBezTo>
                    <a:pt x="289043" y="241242"/>
                    <a:pt x="299198" y="231903"/>
                    <a:pt x="305466" y="219494"/>
                  </a:cubicBezTo>
                  <a:cubicBezTo>
                    <a:pt x="311735" y="207086"/>
                    <a:pt x="313228" y="193371"/>
                    <a:pt x="310642" y="180062"/>
                  </a:cubicBezTo>
                  <a:lnTo>
                    <a:pt x="308492" y="172870"/>
                  </a:lnTo>
                  <a:lnTo>
                    <a:pt x="301427" y="175406"/>
                  </a:lnTo>
                  <a:cubicBezTo>
                    <a:pt x="289180" y="181222"/>
                    <a:pt x="279025" y="190561"/>
                    <a:pt x="272757" y="202969"/>
                  </a:cubicBezTo>
                  <a:lnTo>
                    <a:pt x="268711" y="233793"/>
                  </a:lnTo>
                  <a:lnTo>
                    <a:pt x="268694" y="232513"/>
                  </a:lnTo>
                  <a:cubicBezTo>
                    <a:pt x="263743" y="203784"/>
                    <a:pt x="254335" y="175252"/>
                    <a:pt x="240829" y="147851"/>
                  </a:cubicBezTo>
                  <a:lnTo>
                    <a:pt x="198535" y="85065"/>
                  </a:lnTo>
                  <a:lnTo>
                    <a:pt x="200403" y="84037"/>
                  </a:lnTo>
                  <a:lnTo>
                    <a:pt x="196456" y="78374"/>
                  </a:lnTo>
                  <a:lnTo>
                    <a:pt x="192313" y="75828"/>
                  </a:lnTo>
                  <a:lnTo>
                    <a:pt x="188373" y="69979"/>
                  </a:lnTo>
                  <a:lnTo>
                    <a:pt x="181243" y="63179"/>
                  </a:lnTo>
                  <a:lnTo>
                    <a:pt x="188636" y="73568"/>
                  </a:lnTo>
                  <a:close/>
                  <a:moveTo>
                    <a:pt x="240915" y="34052"/>
                  </a:moveTo>
                  <a:lnTo>
                    <a:pt x="234676" y="38132"/>
                  </a:lnTo>
                  <a:cubicBezTo>
                    <a:pt x="224186" y="46575"/>
                    <a:pt x="216531" y="57939"/>
                    <a:pt x="213338" y="71372"/>
                  </a:cubicBezTo>
                  <a:cubicBezTo>
                    <a:pt x="210144" y="84804"/>
                    <a:pt x="211865" y="98398"/>
                    <a:pt x="217433" y="110658"/>
                  </a:cubicBezTo>
                  <a:lnTo>
                    <a:pt x="221169" y="117109"/>
                  </a:lnTo>
                  <a:lnTo>
                    <a:pt x="227408" y="113030"/>
                  </a:lnTo>
                  <a:cubicBezTo>
                    <a:pt x="237898" y="104587"/>
                    <a:pt x="245553" y="93223"/>
                    <a:pt x="248747" y="79790"/>
                  </a:cubicBezTo>
                  <a:cubicBezTo>
                    <a:pt x="251940" y="66358"/>
                    <a:pt x="250219" y="52764"/>
                    <a:pt x="244651" y="40503"/>
                  </a:cubicBezTo>
                  <a:close/>
                  <a:moveTo>
                    <a:pt x="99992" y="3613"/>
                  </a:moveTo>
                  <a:lnTo>
                    <a:pt x="93809" y="5653"/>
                  </a:lnTo>
                  <a:lnTo>
                    <a:pt x="95814" y="11847"/>
                  </a:lnTo>
                  <a:cubicBezTo>
                    <a:pt x="100501" y="22558"/>
                    <a:pt x="108240" y="31351"/>
                    <a:pt x="118685" y="36650"/>
                  </a:cubicBezTo>
                  <a:cubicBezTo>
                    <a:pt x="129130" y="41950"/>
                    <a:pt x="140797" y="43004"/>
                    <a:pt x="152208" y="40461"/>
                  </a:cubicBezTo>
                  <a:lnTo>
                    <a:pt x="158391" y="38421"/>
                  </a:lnTo>
                  <a:lnTo>
                    <a:pt x="156386" y="32227"/>
                  </a:lnTo>
                  <a:cubicBezTo>
                    <a:pt x="151699" y="21516"/>
                    <a:pt x="143960" y="12723"/>
                    <a:pt x="133515" y="7423"/>
                  </a:cubicBezTo>
                  <a:cubicBezTo>
                    <a:pt x="123070" y="2124"/>
                    <a:pt x="111403" y="1070"/>
                    <a:pt x="99992" y="3613"/>
                  </a:cubicBezTo>
                  <a:close/>
                  <a:moveTo>
                    <a:pt x="171415" y="0"/>
                  </a:moveTo>
                  <a:lnTo>
                    <a:pt x="168887" y="6005"/>
                  </a:lnTo>
                  <a:cubicBezTo>
                    <a:pt x="165461" y="17131"/>
                    <a:pt x="165668" y="28629"/>
                    <a:pt x="170276" y="39070"/>
                  </a:cubicBezTo>
                  <a:cubicBezTo>
                    <a:pt x="174884" y="49511"/>
                    <a:pt x="183239" y="57413"/>
                    <a:pt x="193767" y="62380"/>
                  </a:cubicBezTo>
                  <a:lnTo>
                    <a:pt x="199907" y="64560"/>
                  </a:lnTo>
                  <a:lnTo>
                    <a:pt x="202435" y="58555"/>
                  </a:lnTo>
                  <a:cubicBezTo>
                    <a:pt x="205861" y="47429"/>
                    <a:pt x="205654" y="35931"/>
                    <a:pt x="201046" y="25490"/>
                  </a:cubicBezTo>
                  <a:cubicBezTo>
                    <a:pt x="196438" y="15049"/>
                    <a:pt x="188083" y="7147"/>
                    <a:pt x="177555" y="218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rgbClr val="FFC000"/>
                </a:gs>
                <a:gs pos="100000">
                  <a:srgbClr val="EAD693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119786" tIns="59893" rIns="119786" bIns="59893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2" name="任意多边形: 形状">
              <a:extLst>
                <a:ext uri="{FF2B5EF4-FFF2-40B4-BE49-F238E27FC236}">
                  <a16:creationId xmlns:a16="http://schemas.microsoft.com/office/drawing/2014/main" id="{F017E2C0-14DE-7EBF-C5D7-2B0E4CAEF12F}"/>
                </a:ext>
              </a:extLst>
            </p:cNvPr>
            <p:cNvSpPr/>
            <p:nvPr/>
          </p:nvSpPr>
          <p:spPr bwMode="auto">
            <a:xfrm>
              <a:off x="3357047" y="2307479"/>
              <a:ext cx="442794" cy="725605"/>
            </a:xfrm>
            <a:custGeom>
              <a:avLst/>
              <a:gdLst>
                <a:gd name="connsiteX0" fmla="*/ 275953 w 338011"/>
                <a:gd name="connsiteY0" fmla="*/ 98917 h 553897"/>
                <a:gd name="connsiteX1" fmla="*/ 279688 w 338011"/>
                <a:gd name="connsiteY1" fmla="*/ 105368 h 553897"/>
                <a:gd name="connsiteX2" fmla="*/ 283784 w 338011"/>
                <a:gd name="connsiteY2" fmla="*/ 144655 h 553897"/>
                <a:gd name="connsiteX3" fmla="*/ 262445 w 338011"/>
                <a:gd name="connsiteY3" fmla="*/ 177895 h 553897"/>
                <a:gd name="connsiteX4" fmla="*/ 256206 w 338011"/>
                <a:gd name="connsiteY4" fmla="*/ 181974 h 553897"/>
                <a:gd name="connsiteX5" fmla="*/ 252470 w 338011"/>
                <a:gd name="connsiteY5" fmla="*/ 175523 h 553897"/>
                <a:gd name="connsiteX6" fmla="*/ 248375 w 338011"/>
                <a:gd name="connsiteY6" fmla="*/ 136237 h 553897"/>
                <a:gd name="connsiteX7" fmla="*/ 269713 w 338011"/>
                <a:gd name="connsiteY7" fmla="*/ 102997 h 553897"/>
                <a:gd name="connsiteX8" fmla="*/ 164716 w 338011"/>
                <a:gd name="connsiteY8" fmla="*/ 58867 h 553897"/>
                <a:gd name="connsiteX9" fmla="*/ 188635 w 338011"/>
                <a:gd name="connsiteY9" fmla="*/ 73567 h 553897"/>
                <a:gd name="connsiteX10" fmla="*/ 181243 w 338011"/>
                <a:gd name="connsiteY10" fmla="*/ 63179 h 553897"/>
                <a:gd name="connsiteX11" fmla="*/ 188373 w 338011"/>
                <a:gd name="connsiteY11" fmla="*/ 69979 h 553897"/>
                <a:gd name="connsiteX12" fmla="*/ 192313 w 338011"/>
                <a:gd name="connsiteY12" fmla="*/ 75827 h 553897"/>
                <a:gd name="connsiteX13" fmla="*/ 196457 w 338011"/>
                <a:gd name="connsiteY13" fmla="*/ 78374 h 553897"/>
                <a:gd name="connsiteX14" fmla="*/ 200404 w 338011"/>
                <a:gd name="connsiteY14" fmla="*/ 84037 h 553897"/>
                <a:gd name="connsiteX15" fmla="*/ 198536 w 338011"/>
                <a:gd name="connsiteY15" fmla="*/ 85065 h 553897"/>
                <a:gd name="connsiteX16" fmla="*/ 240829 w 338011"/>
                <a:gd name="connsiteY16" fmla="*/ 147851 h 553897"/>
                <a:gd name="connsiteX17" fmla="*/ 268694 w 338011"/>
                <a:gd name="connsiteY17" fmla="*/ 232513 h 553897"/>
                <a:gd name="connsiteX18" fmla="*/ 268711 w 338011"/>
                <a:gd name="connsiteY18" fmla="*/ 233793 h 553897"/>
                <a:gd name="connsiteX19" fmla="*/ 272757 w 338011"/>
                <a:gd name="connsiteY19" fmla="*/ 202969 h 553897"/>
                <a:gd name="connsiteX20" fmla="*/ 301427 w 338011"/>
                <a:gd name="connsiteY20" fmla="*/ 175406 h 553897"/>
                <a:gd name="connsiteX21" fmla="*/ 308492 w 338011"/>
                <a:gd name="connsiteY21" fmla="*/ 172870 h 553897"/>
                <a:gd name="connsiteX22" fmla="*/ 310642 w 338011"/>
                <a:gd name="connsiteY22" fmla="*/ 180062 h 553897"/>
                <a:gd name="connsiteX23" fmla="*/ 305466 w 338011"/>
                <a:gd name="connsiteY23" fmla="*/ 219494 h 553897"/>
                <a:gd name="connsiteX24" fmla="*/ 276796 w 338011"/>
                <a:gd name="connsiteY24" fmla="*/ 247057 h 553897"/>
                <a:gd name="connsiteX25" fmla="*/ 269731 w 338011"/>
                <a:gd name="connsiteY25" fmla="*/ 249593 h 553897"/>
                <a:gd name="connsiteX26" fmla="*/ 268881 w 338011"/>
                <a:gd name="connsiteY26" fmla="*/ 246751 h 553897"/>
                <a:gd name="connsiteX27" fmla="*/ 269746 w 338011"/>
                <a:gd name="connsiteY27" fmla="*/ 312584 h 553897"/>
                <a:gd name="connsiteX28" fmla="*/ 286457 w 338011"/>
                <a:gd name="connsiteY28" fmla="*/ 274552 h 553897"/>
                <a:gd name="connsiteX29" fmla="*/ 328184 w 338011"/>
                <a:gd name="connsiteY29" fmla="*/ 249012 h 553897"/>
                <a:gd name="connsiteX30" fmla="*/ 336965 w 338011"/>
                <a:gd name="connsiteY30" fmla="*/ 247681 h 553897"/>
                <a:gd name="connsiteX31" fmla="*/ 336831 w 338011"/>
                <a:gd name="connsiteY31" fmla="*/ 256562 h 553897"/>
                <a:gd name="connsiteX32" fmla="*/ 317150 w 338011"/>
                <a:gd name="connsiteY32" fmla="*/ 301352 h 553897"/>
                <a:gd name="connsiteX33" fmla="*/ 275423 w 338011"/>
                <a:gd name="connsiteY33" fmla="*/ 326892 h 553897"/>
                <a:gd name="connsiteX34" fmla="*/ 267449 w 338011"/>
                <a:gd name="connsiteY34" fmla="*/ 328100 h 553897"/>
                <a:gd name="connsiteX35" fmla="*/ 259886 w 338011"/>
                <a:gd name="connsiteY35" fmla="*/ 359154 h 553897"/>
                <a:gd name="connsiteX36" fmla="*/ 279738 w 338011"/>
                <a:gd name="connsiteY36" fmla="*/ 342889 h 553897"/>
                <a:gd name="connsiteX37" fmla="*/ 329433 w 338011"/>
                <a:gd name="connsiteY37" fmla="*/ 337510 h 553897"/>
                <a:gd name="connsiteX38" fmla="*/ 338011 w 338011"/>
                <a:gd name="connsiteY38" fmla="*/ 339977 h 553897"/>
                <a:gd name="connsiteX39" fmla="*/ 333759 w 338011"/>
                <a:gd name="connsiteY39" fmla="*/ 347825 h 553897"/>
                <a:gd name="connsiteX40" fmla="*/ 295094 w 338011"/>
                <a:gd name="connsiteY40" fmla="*/ 379504 h 553897"/>
                <a:gd name="connsiteX41" fmla="*/ 248820 w 338011"/>
                <a:gd name="connsiteY41" fmla="*/ 384512 h 553897"/>
                <a:gd name="connsiteX42" fmla="*/ 242065 w 338011"/>
                <a:gd name="connsiteY42" fmla="*/ 399769 h 553897"/>
                <a:gd name="connsiteX43" fmla="*/ 238943 w 338011"/>
                <a:gd name="connsiteY43" fmla="*/ 404015 h 553897"/>
                <a:gd name="connsiteX44" fmla="*/ 285639 w 338011"/>
                <a:gd name="connsiteY44" fmla="*/ 398961 h 553897"/>
                <a:gd name="connsiteX45" fmla="*/ 294217 w 338011"/>
                <a:gd name="connsiteY45" fmla="*/ 401429 h 553897"/>
                <a:gd name="connsiteX46" fmla="*/ 289965 w 338011"/>
                <a:gd name="connsiteY46" fmla="*/ 409276 h 553897"/>
                <a:gd name="connsiteX47" fmla="*/ 251300 w 338011"/>
                <a:gd name="connsiteY47" fmla="*/ 440955 h 553897"/>
                <a:gd name="connsiteX48" fmla="*/ 208368 w 338011"/>
                <a:gd name="connsiteY48" fmla="*/ 445602 h 553897"/>
                <a:gd name="connsiteX49" fmla="*/ 198242 w 338011"/>
                <a:gd name="connsiteY49" fmla="*/ 459376 h 553897"/>
                <a:gd name="connsiteX50" fmla="*/ 171577 w 338011"/>
                <a:gd name="connsiteY50" fmla="*/ 479858 h 553897"/>
                <a:gd name="connsiteX51" fmla="*/ 201934 w 338011"/>
                <a:gd name="connsiteY51" fmla="*/ 468542 h 553897"/>
                <a:gd name="connsiteX52" fmla="*/ 254139 w 338011"/>
                <a:gd name="connsiteY52" fmla="*/ 493258 h 553897"/>
                <a:gd name="connsiteX53" fmla="*/ 209171 w 338011"/>
                <a:gd name="connsiteY53" fmla="*/ 509660 h 553897"/>
                <a:gd name="connsiteX54" fmla="*/ 157721 w 338011"/>
                <a:gd name="connsiteY54" fmla="*/ 490502 h 553897"/>
                <a:gd name="connsiteX55" fmla="*/ 140513 w 338011"/>
                <a:gd name="connsiteY55" fmla="*/ 503720 h 553897"/>
                <a:gd name="connsiteX56" fmla="*/ 117974 w 338011"/>
                <a:gd name="connsiteY56" fmla="*/ 516257 h 553897"/>
                <a:gd name="connsiteX57" fmla="*/ 143757 w 338011"/>
                <a:gd name="connsiteY57" fmla="*/ 513626 h 553897"/>
                <a:gd name="connsiteX58" fmla="*/ 192564 w 338011"/>
                <a:gd name="connsiteY58" fmla="*/ 537705 h 553897"/>
                <a:gd name="connsiteX59" fmla="*/ 90176 w 338011"/>
                <a:gd name="connsiteY59" fmla="*/ 532056 h 553897"/>
                <a:gd name="connsiteX60" fmla="*/ 98980 w 338011"/>
                <a:gd name="connsiteY60" fmla="*/ 526821 h 553897"/>
                <a:gd name="connsiteX61" fmla="*/ 91071 w 338011"/>
                <a:gd name="connsiteY61" fmla="*/ 531220 h 553897"/>
                <a:gd name="connsiteX62" fmla="*/ 0 w 338011"/>
                <a:gd name="connsiteY62" fmla="*/ 537061 h 553897"/>
                <a:gd name="connsiteX63" fmla="*/ 88275 w 338011"/>
                <a:gd name="connsiteY63" fmla="*/ 508930 h 553897"/>
                <a:gd name="connsiteX64" fmla="*/ 89250 w 338011"/>
                <a:gd name="connsiteY64" fmla="*/ 508346 h 553897"/>
                <a:gd name="connsiteX65" fmla="*/ 73882 w 338011"/>
                <a:gd name="connsiteY65" fmla="*/ 483653 h 553897"/>
                <a:gd name="connsiteX66" fmla="*/ 82887 w 338011"/>
                <a:gd name="connsiteY66" fmla="*/ 397012 h 553897"/>
                <a:gd name="connsiteX67" fmla="*/ 101582 w 338011"/>
                <a:gd name="connsiteY67" fmla="*/ 484012 h 553897"/>
                <a:gd name="connsiteX68" fmla="*/ 92174 w 338011"/>
                <a:gd name="connsiteY68" fmla="*/ 506594 h 553897"/>
                <a:gd name="connsiteX69" fmla="*/ 132782 w 338011"/>
                <a:gd name="connsiteY69" fmla="*/ 482259 h 553897"/>
                <a:gd name="connsiteX70" fmla="*/ 122664 w 338011"/>
                <a:gd name="connsiteY70" fmla="*/ 466388 h 553897"/>
                <a:gd name="connsiteX71" fmla="*/ 131308 w 338011"/>
                <a:gd name="connsiteY71" fmla="*/ 378516 h 553897"/>
                <a:gd name="connsiteX72" fmla="*/ 149884 w 338011"/>
                <a:gd name="connsiteY72" fmla="*/ 465285 h 553897"/>
                <a:gd name="connsiteX73" fmla="*/ 146238 w 338011"/>
                <a:gd name="connsiteY73" fmla="*/ 474196 h 553897"/>
                <a:gd name="connsiteX74" fmla="*/ 166839 w 338011"/>
                <a:gd name="connsiteY74" fmla="*/ 461851 h 553897"/>
                <a:gd name="connsiteX75" fmla="*/ 187457 w 338011"/>
                <a:gd name="connsiteY75" fmla="*/ 442002 h 553897"/>
                <a:gd name="connsiteX76" fmla="*/ 185796 w 338011"/>
                <a:gd name="connsiteY76" fmla="*/ 440446 h 553897"/>
                <a:gd name="connsiteX77" fmla="*/ 165874 w 338011"/>
                <a:gd name="connsiteY77" fmla="*/ 395763 h 553897"/>
                <a:gd name="connsiteX78" fmla="*/ 175025 w 338011"/>
                <a:gd name="connsiteY78" fmla="*/ 347704 h 553897"/>
                <a:gd name="connsiteX79" fmla="*/ 179944 w 338011"/>
                <a:gd name="connsiteY79" fmla="*/ 340309 h 553897"/>
                <a:gd name="connsiteX80" fmla="*/ 186427 w 338011"/>
                <a:gd name="connsiteY80" fmla="*/ 346380 h 553897"/>
                <a:gd name="connsiteX81" fmla="*/ 206349 w 338011"/>
                <a:gd name="connsiteY81" fmla="*/ 391063 h 553897"/>
                <a:gd name="connsiteX82" fmla="*/ 205387 w 338011"/>
                <a:gd name="connsiteY82" fmla="*/ 416170 h 553897"/>
                <a:gd name="connsiteX83" fmla="*/ 200945 w 338011"/>
                <a:gd name="connsiteY83" fmla="*/ 428620 h 553897"/>
                <a:gd name="connsiteX84" fmla="*/ 226597 w 338011"/>
                <a:gd name="connsiteY84" fmla="*/ 392180 h 553897"/>
                <a:gd name="connsiteX85" fmla="*/ 235908 w 338011"/>
                <a:gd name="connsiteY85" fmla="*/ 369454 h 553897"/>
                <a:gd name="connsiteX86" fmla="*/ 206309 w 338011"/>
                <a:gd name="connsiteY86" fmla="*/ 336274 h 553897"/>
                <a:gd name="connsiteX87" fmla="*/ 203905 w 338011"/>
                <a:gd name="connsiteY87" fmla="*/ 291679 h 553897"/>
                <a:gd name="connsiteX88" fmla="*/ 206931 w 338011"/>
                <a:gd name="connsiteY88" fmla="*/ 283813 h 553897"/>
                <a:gd name="connsiteX89" fmla="*/ 214622 w 338011"/>
                <a:gd name="connsiteY89" fmla="*/ 287260 h 553897"/>
                <a:gd name="connsiteX90" fmla="*/ 244352 w 338011"/>
                <a:gd name="connsiteY90" fmla="*/ 320586 h 553897"/>
                <a:gd name="connsiteX91" fmla="*/ 248304 w 338011"/>
                <a:gd name="connsiteY91" fmla="*/ 338317 h 553897"/>
                <a:gd name="connsiteX92" fmla="*/ 256899 w 338011"/>
                <a:gd name="connsiteY92" fmla="*/ 285243 h 553897"/>
                <a:gd name="connsiteX93" fmla="*/ 222233 w 338011"/>
                <a:gd name="connsiteY93" fmla="*/ 264436 h 553897"/>
                <a:gd name="connsiteX94" fmla="*/ 204744 w 338011"/>
                <a:gd name="connsiteY94" fmla="*/ 226015 h 553897"/>
                <a:gd name="connsiteX95" fmla="*/ 204515 w 338011"/>
                <a:gd name="connsiteY95" fmla="*/ 218374 h 553897"/>
                <a:gd name="connsiteX96" fmla="*/ 212080 w 338011"/>
                <a:gd name="connsiteY96" fmla="*/ 219466 h 553897"/>
                <a:gd name="connsiteX97" fmla="*/ 248276 w 338011"/>
                <a:gd name="connsiteY97" fmla="*/ 241191 h 553897"/>
                <a:gd name="connsiteX98" fmla="*/ 255678 w 338011"/>
                <a:gd name="connsiteY98" fmla="*/ 257452 h 553897"/>
                <a:gd name="connsiteX99" fmla="*/ 254332 w 338011"/>
                <a:gd name="connsiteY99" fmla="*/ 228839 h 553897"/>
                <a:gd name="connsiteX100" fmla="*/ 251439 w 338011"/>
                <a:gd name="connsiteY100" fmla="*/ 216591 h 553897"/>
                <a:gd name="connsiteX101" fmla="*/ 214187 w 338011"/>
                <a:gd name="connsiteY101" fmla="*/ 201816 h 553897"/>
                <a:gd name="connsiteX102" fmla="*/ 193103 w 338011"/>
                <a:gd name="connsiteY102" fmla="*/ 167451 h 553897"/>
                <a:gd name="connsiteX103" fmla="*/ 192066 w 338011"/>
                <a:gd name="connsiteY103" fmla="*/ 160054 h 553897"/>
                <a:gd name="connsiteX104" fmla="*/ 199532 w 338011"/>
                <a:gd name="connsiteY104" fmla="*/ 159804 h 553897"/>
                <a:gd name="connsiteX105" fmla="*/ 237009 w 338011"/>
                <a:gd name="connsiteY105" fmla="*/ 174668 h 553897"/>
                <a:gd name="connsiteX106" fmla="*/ 244369 w 338011"/>
                <a:gd name="connsiteY106" fmla="*/ 186663 h 553897"/>
                <a:gd name="connsiteX107" fmla="*/ 241206 w 338011"/>
                <a:gd name="connsiteY107" fmla="*/ 173276 h 553897"/>
                <a:gd name="connsiteX108" fmla="*/ 231303 w 338011"/>
                <a:gd name="connsiteY108" fmla="*/ 151371 h 553897"/>
                <a:gd name="connsiteX109" fmla="*/ 198844 w 338011"/>
                <a:gd name="connsiteY109" fmla="*/ 143732 h 553897"/>
                <a:gd name="connsiteX110" fmla="*/ 179051 w 338011"/>
                <a:gd name="connsiteY110" fmla="*/ 116409 h 553897"/>
                <a:gd name="connsiteX111" fmla="*/ 177789 w 338011"/>
                <a:gd name="connsiteY111" fmla="*/ 110022 h 553897"/>
                <a:gd name="connsiteX112" fmla="*/ 184169 w 338011"/>
                <a:gd name="connsiteY112" fmla="*/ 108724 h 553897"/>
                <a:gd name="connsiteX113" fmla="*/ 215339 w 338011"/>
                <a:gd name="connsiteY113" fmla="*/ 116060 h 553897"/>
                <a:gd name="connsiteX114" fmla="*/ 209180 w 338011"/>
                <a:gd name="connsiteY114" fmla="*/ 102437 h 553897"/>
                <a:gd name="connsiteX115" fmla="*/ 197301 w 338011"/>
                <a:gd name="connsiteY115" fmla="*/ 85744 h 553897"/>
                <a:gd name="connsiteX116" fmla="*/ 194356 w 338011"/>
                <a:gd name="connsiteY116" fmla="*/ 87364 h 553897"/>
                <a:gd name="connsiteX117" fmla="*/ 157256 w 338011"/>
                <a:gd name="connsiteY117" fmla="*/ 90780 h 553897"/>
                <a:gd name="connsiteX118" fmla="*/ 125515 w 338011"/>
                <a:gd name="connsiteY118" fmla="*/ 71273 h 553897"/>
                <a:gd name="connsiteX119" fmla="*/ 121568 w 338011"/>
                <a:gd name="connsiteY119" fmla="*/ 65609 h 553897"/>
                <a:gd name="connsiteX120" fmla="*/ 127617 w 338011"/>
                <a:gd name="connsiteY120" fmla="*/ 62282 h 553897"/>
                <a:gd name="connsiteX121" fmla="*/ 164716 w 338011"/>
                <a:gd name="connsiteY121" fmla="*/ 58867 h 553897"/>
                <a:gd name="connsiteX122" fmla="*/ 240916 w 338011"/>
                <a:gd name="connsiteY122" fmla="*/ 34052 h 553897"/>
                <a:gd name="connsiteX123" fmla="*/ 244651 w 338011"/>
                <a:gd name="connsiteY123" fmla="*/ 40503 h 553897"/>
                <a:gd name="connsiteX124" fmla="*/ 248747 w 338011"/>
                <a:gd name="connsiteY124" fmla="*/ 79790 h 553897"/>
                <a:gd name="connsiteX125" fmla="*/ 227408 w 338011"/>
                <a:gd name="connsiteY125" fmla="*/ 113030 h 553897"/>
                <a:gd name="connsiteX126" fmla="*/ 221169 w 338011"/>
                <a:gd name="connsiteY126" fmla="*/ 117109 h 553897"/>
                <a:gd name="connsiteX127" fmla="*/ 217433 w 338011"/>
                <a:gd name="connsiteY127" fmla="*/ 110658 h 553897"/>
                <a:gd name="connsiteX128" fmla="*/ 213338 w 338011"/>
                <a:gd name="connsiteY128" fmla="*/ 71372 h 553897"/>
                <a:gd name="connsiteX129" fmla="*/ 234676 w 338011"/>
                <a:gd name="connsiteY129" fmla="*/ 38132 h 553897"/>
                <a:gd name="connsiteX130" fmla="*/ 99992 w 338011"/>
                <a:gd name="connsiteY130" fmla="*/ 3613 h 553897"/>
                <a:gd name="connsiteX131" fmla="*/ 133515 w 338011"/>
                <a:gd name="connsiteY131" fmla="*/ 7423 h 553897"/>
                <a:gd name="connsiteX132" fmla="*/ 156386 w 338011"/>
                <a:gd name="connsiteY132" fmla="*/ 32227 h 553897"/>
                <a:gd name="connsiteX133" fmla="*/ 158391 w 338011"/>
                <a:gd name="connsiteY133" fmla="*/ 38421 h 553897"/>
                <a:gd name="connsiteX134" fmla="*/ 152208 w 338011"/>
                <a:gd name="connsiteY134" fmla="*/ 40461 h 553897"/>
                <a:gd name="connsiteX135" fmla="*/ 118685 w 338011"/>
                <a:gd name="connsiteY135" fmla="*/ 36650 h 553897"/>
                <a:gd name="connsiteX136" fmla="*/ 95814 w 338011"/>
                <a:gd name="connsiteY136" fmla="*/ 11847 h 553897"/>
                <a:gd name="connsiteX137" fmla="*/ 93809 w 338011"/>
                <a:gd name="connsiteY137" fmla="*/ 5653 h 553897"/>
                <a:gd name="connsiteX138" fmla="*/ 171415 w 338011"/>
                <a:gd name="connsiteY138" fmla="*/ 0 h 553897"/>
                <a:gd name="connsiteX139" fmla="*/ 177555 w 338011"/>
                <a:gd name="connsiteY139" fmla="*/ 2180 h 553897"/>
                <a:gd name="connsiteX140" fmla="*/ 201046 w 338011"/>
                <a:gd name="connsiteY140" fmla="*/ 25490 h 553897"/>
                <a:gd name="connsiteX141" fmla="*/ 202435 w 338011"/>
                <a:gd name="connsiteY141" fmla="*/ 58555 h 553897"/>
                <a:gd name="connsiteX142" fmla="*/ 199907 w 338011"/>
                <a:gd name="connsiteY142" fmla="*/ 64560 h 553897"/>
                <a:gd name="connsiteX143" fmla="*/ 193767 w 338011"/>
                <a:gd name="connsiteY143" fmla="*/ 62380 h 553897"/>
                <a:gd name="connsiteX144" fmla="*/ 170276 w 338011"/>
                <a:gd name="connsiteY144" fmla="*/ 39070 h 553897"/>
                <a:gd name="connsiteX145" fmla="*/ 168887 w 338011"/>
                <a:gd name="connsiteY145" fmla="*/ 6005 h 55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38011" h="553897">
                  <a:moveTo>
                    <a:pt x="275953" y="98917"/>
                  </a:moveTo>
                  <a:lnTo>
                    <a:pt x="279688" y="105368"/>
                  </a:lnTo>
                  <a:cubicBezTo>
                    <a:pt x="285256" y="117629"/>
                    <a:pt x="286977" y="131223"/>
                    <a:pt x="283784" y="144655"/>
                  </a:cubicBezTo>
                  <a:cubicBezTo>
                    <a:pt x="280590" y="158088"/>
                    <a:pt x="272935" y="169452"/>
                    <a:pt x="262445" y="177895"/>
                  </a:cubicBezTo>
                  <a:lnTo>
                    <a:pt x="256206" y="181974"/>
                  </a:lnTo>
                  <a:lnTo>
                    <a:pt x="252470" y="175523"/>
                  </a:lnTo>
                  <a:cubicBezTo>
                    <a:pt x="246902" y="163263"/>
                    <a:pt x="245181" y="149669"/>
                    <a:pt x="248375" y="136237"/>
                  </a:cubicBezTo>
                  <a:cubicBezTo>
                    <a:pt x="251568" y="122804"/>
                    <a:pt x="259223" y="111440"/>
                    <a:pt x="269713" y="102997"/>
                  </a:cubicBezTo>
                  <a:close/>
                  <a:moveTo>
                    <a:pt x="164716" y="58867"/>
                  </a:moveTo>
                  <a:lnTo>
                    <a:pt x="188635" y="73567"/>
                  </a:lnTo>
                  <a:lnTo>
                    <a:pt x="181243" y="63179"/>
                  </a:lnTo>
                  <a:lnTo>
                    <a:pt x="188373" y="69979"/>
                  </a:lnTo>
                  <a:lnTo>
                    <a:pt x="192313" y="75827"/>
                  </a:lnTo>
                  <a:lnTo>
                    <a:pt x="196457" y="78374"/>
                  </a:lnTo>
                  <a:lnTo>
                    <a:pt x="200404" y="84037"/>
                  </a:lnTo>
                  <a:lnTo>
                    <a:pt x="198536" y="85065"/>
                  </a:lnTo>
                  <a:lnTo>
                    <a:pt x="240829" y="147851"/>
                  </a:lnTo>
                  <a:cubicBezTo>
                    <a:pt x="254335" y="175252"/>
                    <a:pt x="263743" y="203784"/>
                    <a:pt x="268694" y="232513"/>
                  </a:cubicBezTo>
                  <a:lnTo>
                    <a:pt x="268711" y="233793"/>
                  </a:lnTo>
                  <a:lnTo>
                    <a:pt x="272757" y="202969"/>
                  </a:lnTo>
                  <a:cubicBezTo>
                    <a:pt x="279025" y="190561"/>
                    <a:pt x="289180" y="181222"/>
                    <a:pt x="301427" y="175406"/>
                  </a:cubicBezTo>
                  <a:lnTo>
                    <a:pt x="308492" y="172870"/>
                  </a:lnTo>
                  <a:lnTo>
                    <a:pt x="310642" y="180062"/>
                  </a:lnTo>
                  <a:cubicBezTo>
                    <a:pt x="313228" y="193371"/>
                    <a:pt x="311735" y="207086"/>
                    <a:pt x="305466" y="219494"/>
                  </a:cubicBezTo>
                  <a:cubicBezTo>
                    <a:pt x="299198" y="231903"/>
                    <a:pt x="289043" y="241242"/>
                    <a:pt x="276796" y="247057"/>
                  </a:cubicBezTo>
                  <a:lnTo>
                    <a:pt x="269731" y="249593"/>
                  </a:lnTo>
                  <a:lnTo>
                    <a:pt x="268881" y="246751"/>
                  </a:lnTo>
                  <a:lnTo>
                    <a:pt x="269746" y="312584"/>
                  </a:lnTo>
                  <a:lnTo>
                    <a:pt x="286457" y="274552"/>
                  </a:lnTo>
                  <a:cubicBezTo>
                    <a:pt x="297830" y="261526"/>
                    <a:pt x="312460" y="252973"/>
                    <a:pt x="328184" y="249012"/>
                  </a:cubicBezTo>
                  <a:lnTo>
                    <a:pt x="336965" y="247681"/>
                  </a:lnTo>
                  <a:lnTo>
                    <a:pt x="336831" y="256562"/>
                  </a:lnTo>
                  <a:cubicBezTo>
                    <a:pt x="335026" y="272676"/>
                    <a:pt x="328524" y="288326"/>
                    <a:pt x="317150" y="301352"/>
                  </a:cubicBezTo>
                  <a:cubicBezTo>
                    <a:pt x="305777" y="314378"/>
                    <a:pt x="291148" y="322930"/>
                    <a:pt x="275423" y="326892"/>
                  </a:cubicBezTo>
                  <a:lnTo>
                    <a:pt x="267449" y="328100"/>
                  </a:lnTo>
                  <a:lnTo>
                    <a:pt x="259886" y="359154"/>
                  </a:lnTo>
                  <a:lnTo>
                    <a:pt x="279738" y="342889"/>
                  </a:lnTo>
                  <a:cubicBezTo>
                    <a:pt x="296103" y="336025"/>
                    <a:pt x="313340" y="334497"/>
                    <a:pt x="329433" y="337510"/>
                  </a:cubicBezTo>
                  <a:lnTo>
                    <a:pt x="338011" y="339977"/>
                  </a:lnTo>
                  <a:lnTo>
                    <a:pt x="333759" y="347825"/>
                  </a:lnTo>
                  <a:cubicBezTo>
                    <a:pt x="324629" y="361416"/>
                    <a:pt x="311459" y="372641"/>
                    <a:pt x="295094" y="379504"/>
                  </a:cubicBezTo>
                  <a:lnTo>
                    <a:pt x="248820" y="384512"/>
                  </a:lnTo>
                  <a:lnTo>
                    <a:pt x="242065" y="399769"/>
                  </a:lnTo>
                  <a:lnTo>
                    <a:pt x="238943" y="404015"/>
                  </a:lnTo>
                  <a:lnTo>
                    <a:pt x="285639" y="398961"/>
                  </a:lnTo>
                  <a:lnTo>
                    <a:pt x="294217" y="401429"/>
                  </a:lnTo>
                  <a:lnTo>
                    <a:pt x="289965" y="409276"/>
                  </a:lnTo>
                  <a:cubicBezTo>
                    <a:pt x="280835" y="422868"/>
                    <a:pt x="267665" y="434092"/>
                    <a:pt x="251300" y="440955"/>
                  </a:cubicBezTo>
                  <a:lnTo>
                    <a:pt x="208368" y="445602"/>
                  </a:lnTo>
                  <a:lnTo>
                    <a:pt x="198242" y="459376"/>
                  </a:lnTo>
                  <a:lnTo>
                    <a:pt x="171577" y="479858"/>
                  </a:lnTo>
                  <a:lnTo>
                    <a:pt x="201934" y="468542"/>
                  </a:lnTo>
                  <a:cubicBezTo>
                    <a:pt x="220132" y="469750"/>
                    <a:pt x="238588" y="478224"/>
                    <a:pt x="254139" y="493258"/>
                  </a:cubicBezTo>
                  <a:cubicBezTo>
                    <a:pt x="241211" y="504010"/>
                    <a:pt x="226409" y="510024"/>
                    <a:pt x="209171" y="509660"/>
                  </a:cubicBezTo>
                  <a:lnTo>
                    <a:pt x="157721" y="490502"/>
                  </a:lnTo>
                  <a:lnTo>
                    <a:pt x="140513" y="503720"/>
                  </a:lnTo>
                  <a:lnTo>
                    <a:pt x="117974" y="516257"/>
                  </a:lnTo>
                  <a:lnTo>
                    <a:pt x="143757" y="513626"/>
                  </a:lnTo>
                  <a:cubicBezTo>
                    <a:pt x="161773" y="515562"/>
                    <a:pt x="178993" y="524584"/>
                    <a:pt x="192564" y="537705"/>
                  </a:cubicBezTo>
                  <a:cubicBezTo>
                    <a:pt x="173659" y="561762"/>
                    <a:pt x="114135" y="558299"/>
                    <a:pt x="90176" y="532056"/>
                  </a:cubicBezTo>
                  <a:lnTo>
                    <a:pt x="98980" y="526821"/>
                  </a:lnTo>
                  <a:lnTo>
                    <a:pt x="91071" y="531220"/>
                  </a:lnTo>
                  <a:cubicBezTo>
                    <a:pt x="44278" y="552308"/>
                    <a:pt x="7554" y="554185"/>
                    <a:pt x="0" y="537061"/>
                  </a:cubicBezTo>
                  <a:lnTo>
                    <a:pt x="88275" y="508930"/>
                  </a:lnTo>
                  <a:lnTo>
                    <a:pt x="89250" y="508346"/>
                  </a:lnTo>
                  <a:lnTo>
                    <a:pt x="73882" y="483653"/>
                  </a:lnTo>
                  <a:cubicBezTo>
                    <a:pt x="62455" y="455285"/>
                    <a:pt x="66457" y="423276"/>
                    <a:pt x="82887" y="397012"/>
                  </a:cubicBezTo>
                  <a:cubicBezTo>
                    <a:pt x="100862" y="410828"/>
                    <a:pt x="107989" y="452652"/>
                    <a:pt x="101582" y="484012"/>
                  </a:cubicBezTo>
                  <a:lnTo>
                    <a:pt x="92174" y="506594"/>
                  </a:lnTo>
                  <a:lnTo>
                    <a:pt x="132782" y="482259"/>
                  </a:lnTo>
                  <a:lnTo>
                    <a:pt x="122664" y="466388"/>
                  </a:lnTo>
                  <a:cubicBezTo>
                    <a:pt x="111200" y="438636"/>
                    <a:pt x="114213" y="405601"/>
                    <a:pt x="131308" y="378516"/>
                  </a:cubicBezTo>
                  <a:cubicBezTo>
                    <a:pt x="149244" y="392742"/>
                    <a:pt x="156251" y="433951"/>
                    <a:pt x="149884" y="465285"/>
                  </a:cubicBezTo>
                  <a:lnTo>
                    <a:pt x="146238" y="474196"/>
                  </a:lnTo>
                  <a:lnTo>
                    <a:pt x="166839" y="461851"/>
                  </a:lnTo>
                  <a:lnTo>
                    <a:pt x="187457" y="442002"/>
                  </a:lnTo>
                  <a:lnTo>
                    <a:pt x="185796" y="440446"/>
                  </a:lnTo>
                  <a:cubicBezTo>
                    <a:pt x="175081" y="428275"/>
                    <a:pt x="167869" y="412940"/>
                    <a:pt x="165874" y="395763"/>
                  </a:cubicBezTo>
                  <a:cubicBezTo>
                    <a:pt x="163879" y="378586"/>
                    <a:pt x="167385" y="362006"/>
                    <a:pt x="175025" y="347704"/>
                  </a:cubicBezTo>
                  <a:lnTo>
                    <a:pt x="179944" y="340309"/>
                  </a:lnTo>
                  <a:lnTo>
                    <a:pt x="186427" y="346380"/>
                  </a:lnTo>
                  <a:cubicBezTo>
                    <a:pt x="197142" y="358551"/>
                    <a:pt x="204354" y="373886"/>
                    <a:pt x="206349" y="391063"/>
                  </a:cubicBezTo>
                  <a:cubicBezTo>
                    <a:pt x="207346" y="399651"/>
                    <a:pt x="206969" y="408091"/>
                    <a:pt x="205387" y="416170"/>
                  </a:cubicBezTo>
                  <a:lnTo>
                    <a:pt x="200945" y="428620"/>
                  </a:lnTo>
                  <a:lnTo>
                    <a:pt x="226597" y="392180"/>
                  </a:lnTo>
                  <a:lnTo>
                    <a:pt x="235908" y="369454"/>
                  </a:lnTo>
                  <a:lnTo>
                    <a:pt x="206309" y="336274"/>
                  </a:lnTo>
                  <a:cubicBezTo>
                    <a:pt x="200358" y="321843"/>
                    <a:pt x="199866" y="306358"/>
                    <a:pt x="203905" y="291679"/>
                  </a:cubicBezTo>
                  <a:lnTo>
                    <a:pt x="206931" y="283813"/>
                  </a:lnTo>
                  <a:lnTo>
                    <a:pt x="214622" y="287260"/>
                  </a:lnTo>
                  <a:cubicBezTo>
                    <a:pt x="227835" y="294824"/>
                    <a:pt x="238401" y="306154"/>
                    <a:pt x="244352" y="320586"/>
                  </a:cubicBezTo>
                  <a:lnTo>
                    <a:pt x="248304" y="338317"/>
                  </a:lnTo>
                  <a:lnTo>
                    <a:pt x="256899" y="285243"/>
                  </a:lnTo>
                  <a:lnTo>
                    <a:pt x="222233" y="264436"/>
                  </a:lnTo>
                  <a:cubicBezTo>
                    <a:pt x="212290" y="253296"/>
                    <a:pt x="206501" y="239870"/>
                    <a:pt x="204744" y="226015"/>
                  </a:cubicBezTo>
                  <a:lnTo>
                    <a:pt x="204515" y="218374"/>
                  </a:lnTo>
                  <a:lnTo>
                    <a:pt x="212080" y="219466"/>
                  </a:lnTo>
                  <a:cubicBezTo>
                    <a:pt x="225648" y="222780"/>
                    <a:pt x="238333" y="230051"/>
                    <a:pt x="248276" y="241191"/>
                  </a:cubicBezTo>
                  <a:lnTo>
                    <a:pt x="255678" y="257452"/>
                  </a:lnTo>
                  <a:lnTo>
                    <a:pt x="254332" y="228839"/>
                  </a:lnTo>
                  <a:lnTo>
                    <a:pt x="251439" y="216591"/>
                  </a:lnTo>
                  <a:lnTo>
                    <a:pt x="214187" y="201816"/>
                  </a:lnTo>
                  <a:cubicBezTo>
                    <a:pt x="203341" y="192698"/>
                    <a:pt x="196287" y="180633"/>
                    <a:pt x="193103" y="167451"/>
                  </a:cubicBezTo>
                  <a:lnTo>
                    <a:pt x="192066" y="160054"/>
                  </a:lnTo>
                  <a:lnTo>
                    <a:pt x="199532" y="159804"/>
                  </a:lnTo>
                  <a:cubicBezTo>
                    <a:pt x="213065" y="160674"/>
                    <a:pt x="226163" y="165550"/>
                    <a:pt x="237009" y="174668"/>
                  </a:cubicBezTo>
                  <a:lnTo>
                    <a:pt x="244369" y="186663"/>
                  </a:lnTo>
                  <a:lnTo>
                    <a:pt x="241206" y="173276"/>
                  </a:lnTo>
                  <a:lnTo>
                    <a:pt x="231303" y="151371"/>
                  </a:lnTo>
                  <a:lnTo>
                    <a:pt x="198844" y="143732"/>
                  </a:lnTo>
                  <a:cubicBezTo>
                    <a:pt x="189095" y="137240"/>
                    <a:pt x="182444" y="127597"/>
                    <a:pt x="179051" y="116409"/>
                  </a:cubicBezTo>
                  <a:lnTo>
                    <a:pt x="177789" y="110022"/>
                  </a:lnTo>
                  <a:lnTo>
                    <a:pt x="184169" y="108724"/>
                  </a:lnTo>
                  <a:lnTo>
                    <a:pt x="215339" y="116060"/>
                  </a:lnTo>
                  <a:lnTo>
                    <a:pt x="209180" y="102437"/>
                  </a:lnTo>
                  <a:lnTo>
                    <a:pt x="197301" y="85744"/>
                  </a:lnTo>
                  <a:lnTo>
                    <a:pt x="194356" y="87364"/>
                  </a:lnTo>
                  <a:cubicBezTo>
                    <a:pt x="182839" y="92304"/>
                    <a:pt x="170006" y="93761"/>
                    <a:pt x="157256" y="90780"/>
                  </a:cubicBezTo>
                  <a:cubicBezTo>
                    <a:pt x="144506" y="87800"/>
                    <a:pt x="133649" y="80806"/>
                    <a:pt x="125515" y="71273"/>
                  </a:cubicBezTo>
                  <a:lnTo>
                    <a:pt x="121568" y="65609"/>
                  </a:lnTo>
                  <a:lnTo>
                    <a:pt x="127617" y="62282"/>
                  </a:lnTo>
                  <a:cubicBezTo>
                    <a:pt x="139134" y="57343"/>
                    <a:pt x="151966" y="55886"/>
                    <a:pt x="164716" y="58867"/>
                  </a:cubicBezTo>
                  <a:close/>
                  <a:moveTo>
                    <a:pt x="240916" y="34052"/>
                  </a:moveTo>
                  <a:lnTo>
                    <a:pt x="244651" y="40503"/>
                  </a:lnTo>
                  <a:cubicBezTo>
                    <a:pt x="250219" y="52764"/>
                    <a:pt x="251940" y="66358"/>
                    <a:pt x="248747" y="79790"/>
                  </a:cubicBezTo>
                  <a:cubicBezTo>
                    <a:pt x="245553" y="93223"/>
                    <a:pt x="237898" y="104587"/>
                    <a:pt x="227408" y="113030"/>
                  </a:cubicBezTo>
                  <a:lnTo>
                    <a:pt x="221169" y="117109"/>
                  </a:lnTo>
                  <a:lnTo>
                    <a:pt x="217433" y="110658"/>
                  </a:lnTo>
                  <a:cubicBezTo>
                    <a:pt x="211865" y="98398"/>
                    <a:pt x="210144" y="84804"/>
                    <a:pt x="213338" y="71372"/>
                  </a:cubicBezTo>
                  <a:cubicBezTo>
                    <a:pt x="216531" y="57939"/>
                    <a:pt x="224186" y="46575"/>
                    <a:pt x="234676" y="38132"/>
                  </a:cubicBezTo>
                  <a:close/>
                  <a:moveTo>
                    <a:pt x="99992" y="3613"/>
                  </a:moveTo>
                  <a:cubicBezTo>
                    <a:pt x="111403" y="1070"/>
                    <a:pt x="123070" y="2124"/>
                    <a:pt x="133515" y="7423"/>
                  </a:cubicBezTo>
                  <a:cubicBezTo>
                    <a:pt x="143960" y="12723"/>
                    <a:pt x="151700" y="21516"/>
                    <a:pt x="156386" y="32227"/>
                  </a:cubicBezTo>
                  <a:lnTo>
                    <a:pt x="158391" y="38421"/>
                  </a:lnTo>
                  <a:lnTo>
                    <a:pt x="152208" y="40461"/>
                  </a:lnTo>
                  <a:cubicBezTo>
                    <a:pt x="140797" y="43004"/>
                    <a:pt x="129130" y="41950"/>
                    <a:pt x="118685" y="36650"/>
                  </a:cubicBezTo>
                  <a:cubicBezTo>
                    <a:pt x="108241" y="31351"/>
                    <a:pt x="100501" y="22558"/>
                    <a:pt x="95814" y="11847"/>
                  </a:cubicBezTo>
                  <a:lnTo>
                    <a:pt x="93809" y="5653"/>
                  </a:lnTo>
                  <a:close/>
                  <a:moveTo>
                    <a:pt x="171415" y="0"/>
                  </a:moveTo>
                  <a:lnTo>
                    <a:pt x="177555" y="2180"/>
                  </a:lnTo>
                  <a:cubicBezTo>
                    <a:pt x="188084" y="7147"/>
                    <a:pt x="196438" y="15049"/>
                    <a:pt x="201046" y="25490"/>
                  </a:cubicBezTo>
                  <a:cubicBezTo>
                    <a:pt x="205654" y="35931"/>
                    <a:pt x="205861" y="47429"/>
                    <a:pt x="202435" y="58555"/>
                  </a:cubicBezTo>
                  <a:lnTo>
                    <a:pt x="199907" y="64560"/>
                  </a:lnTo>
                  <a:lnTo>
                    <a:pt x="193767" y="62380"/>
                  </a:lnTo>
                  <a:cubicBezTo>
                    <a:pt x="183239" y="57413"/>
                    <a:pt x="174884" y="49511"/>
                    <a:pt x="170276" y="39070"/>
                  </a:cubicBezTo>
                  <a:cubicBezTo>
                    <a:pt x="165668" y="28629"/>
                    <a:pt x="165461" y="17131"/>
                    <a:pt x="168887" y="6005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rgbClr val="FFC000"/>
                </a:gs>
                <a:gs pos="100000">
                  <a:srgbClr val="EAD693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119786" tIns="59893" rIns="119786" bIns="59893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3" name="文本框">
              <a:extLst>
                <a:ext uri="{FF2B5EF4-FFF2-40B4-BE49-F238E27FC236}">
                  <a16:creationId xmlns:a16="http://schemas.microsoft.com/office/drawing/2014/main" id="{8994C378-A127-496F-497F-B5CFB50E780E}"/>
                </a:ext>
              </a:extLst>
            </p:cNvPr>
            <p:cNvSpPr txBox="1"/>
            <p:nvPr/>
          </p:nvSpPr>
          <p:spPr>
            <a:xfrm>
              <a:off x="1674084" y="2332503"/>
              <a:ext cx="1723747" cy="392036"/>
            </a:xfrm>
            <a:prstGeom prst="rect">
              <a:avLst/>
            </a:prstGeom>
            <a:effectLst/>
          </p:spPr>
          <p:txBody>
            <a:bodyPr vert="horz" wrap="none" lIns="0" tIns="0" rIns="0" bIns="0" rtlCol="0" anchor="t" anchorCtr="0">
              <a:no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en-US" altLang="zh-CN" sz="2400" dirty="0">
                  <a:gradFill flip="none" rotWithShape="1">
                    <a:gsLst>
                      <a:gs pos="0">
                        <a:schemeClr val="accent2">
                          <a:lumMod val="100000"/>
                        </a:schemeClr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XXXX</a:t>
              </a:r>
              <a:endParaRPr lang="zh-CN" altLang="en-US" sz="2400" dirty="0">
                <a:gradFill flip="none" rotWithShape="1">
                  <a:gsLst>
                    <a:gs pos="0">
                      <a:schemeClr val="accent2">
                        <a:lumMod val="100000"/>
                      </a:schemeClr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5" name="文本框">
              <a:extLst>
                <a:ext uri="{FF2B5EF4-FFF2-40B4-BE49-F238E27FC236}">
                  <a16:creationId xmlns:a16="http://schemas.microsoft.com/office/drawing/2014/main" id="{A7DBB19A-6CE1-FAA8-3CA2-AB6CB623C6B0}"/>
                </a:ext>
              </a:extLst>
            </p:cNvPr>
            <p:cNvSpPr txBox="1"/>
            <p:nvPr/>
          </p:nvSpPr>
          <p:spPr>
            <a:xfrm>
              <a:off x="1674084" y="2771415"/>
              <a:ext cx="1723747" cy="298356"/>
            </a:xfrm>
            <a:prstGeom prst="rect">
              <a:avLst/>
            </a:prstGeom>
            <a:effectLst/>
          </p:spPr>
          <p:txBody>
            <a:bodyPr vert="horz" wrap="none" lIns="0" tIns="0" rIns="0" bIns="0" rtlCol="0" anchor="t" anchorCtr="0">
              <a:no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集团荣誉证书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35C0475-D163-5F1B-D850-1DC281724123}"/>
              </a:ext>
            </a:extLst>
          </p:cNvPr>
          <p:cNvGrpSpPr/>
          <p:nvPr/>
        </p:nvGrpSpPr>
        <p:grpSpPr>
          <a:xfrm>
            <a:off x="1272075" y="4744227"/>
            <a:ext cx="2527766" cy="762292"/>
            <a:chOff x="1272075" y="2307479"/>
            <a:chExt cx="2527766" cy="762292"/>
          </a:xfrm>
        </p:grpSpPr>
        <p:sp>
          <p:nvSpPr>
            <p:cNvPr id="30" name="任意多边形: 形状">
              <a:extLst>
                <a:ext uri="{FF2B5EF4-FFF2-40B4-BE49-F238E27FC236}">
                  <a16:creationId xmlns:a16="http://schemas.microsoft.com/office/drawing/2014/main" id="{505A72BD-FF6A-E861-B3F5-FB000EFF2A9E}"/>
                </a:ext>
              </a:extLst>
            </p:cNvPr>
            <p:cNvSpPr/>
            <p:nvPr/>
          </p:nvSpPr>
          <p:spPr bwMode="auto">
            <a:xfrm flipH="1">
              <a:off x="1272075" y="2307479"/>
              <a:ext cx="442794" cy="725605"/>
            </a:xfrm>
            <a:custGeom>
              <a:avLst/>
              <a:gdLst>
                <a:gd name="connsiteX0" fmla="*/ 275953 w 338011"/>
                <a:gd name="connsiteY0" fmla="*/ 98917 h 553897"/>
                <a:gd name="connsiteX1" fmla="*/ 269714 w 338011"/>
                <a:gd name="connsiteY1" fmla="*/ 102997 h 553897"/>
                <a:gd name="connsiteX2" fmla="*/ 248376 w 338011"/>
                <a:gd name="connsiteY2" fmla="*/ 136237 h 553897"/>
                <a:gd name="connsiteX3" fmla="*/ 252471 w 338011"/>
                <a:gd name="connsiteY3" fmla="*/ 175523 h 553897"/>
                <a:gd name="connsiteX4" fmla="*/ 256207 w 338011"/>
                <a:gd name="connsiteY4" fmla="*/ 181974 h 553897"/>
                <a:gd name="connsiteX5" fmla="*/ 262446 w 338011"/>
                <a:gd name="connsiteY5" fmla="*/ 177895 h 553897"/>
                <a:gd name="connsiteX6" fmla="*/ 283785 w 338011"/>
                <a:gd name="connsiteY6" fmla="*/ 144655 h 553897"/>
                <a:gd name="connsiteX7" fmla="*/ 279689 w 338011"/>
                <a:gd name="connsiteY7" fmla="*/ 105368 h 553897"/>
                <a:gd name="connsiteX8" fmla="*/ 164715 w 338011"/>
                <a:gd name="connsiteY8" fmla="*/ 58867 h 553897"/>
                <a:gd name="connsiteX9" fmla="*/ 127615 w 338011"/>
                <a:gd name="connsiteY9" fmla="*/ 62282 h 553897"/>
                <a:gd name="connsiteX10" fmla="*/ 121567 w 338011"/>
                <a:gd name="connsiteY10" fmla="*/ 65609 h 553897"/>
                <a:gd name="connsiteX11" fmla="*/ 125514 w 338011"/>
                <a:gd name="connsiteY11" fmla="*/ 71273 h 553897"/>
                <a:gd name="connsiteX12" fmla="*/ 157255 w 338011"/>
                <a:gd name="connsiteY12" fmla="*/ 90780 h 553897"/>
                <a:gd name="connsiteX13" fmla="*/ 194355 w 338011"/>
                <a:gd name="connsiteY13" fmla="*/ 87364 h 553897"/>
                <a:gd name="connsiteX14" fmla="*/ 197301 w 338011"/>
                <a:gd name="connsiteY14" fmla="*/ 85744 h 553897"/>
                <a:gd name="connsiteX15" fmla="*/ 209180 w 338011"/>
                <a:gd name="connsiteY15" fmla="*/ 102437 h 553897"/>
                <a:gd name="connsiteX16" fmla="*/ 215339 w 338011"/>
                <a:gd name="connsiteY16" fmla="*/ 116060 h 553897"/>
                <a:gd name="connsiteX17" fmla="*/ 184169 w 338011"/>
                <a:gd name="connsiteY17" fmla="*/ 108724 h 553897"/>
                <a:gd name="connsiteX18" fmla="*/ 177789 w 338011"/>
                <a:gd name="connsiteY18" fmla="*/ 110022 h 553897"/>
                <a:gd name="connsiteX19" fmla="*/ 179051 w 338011"/>
                <a:gd name="connsiteY19" fmla="*/ 116409 h 553897"/>
                <a:gd name="connsiteX20" fmla="*/ 198844 w 338011"/>
                <a:gd name="connsiteY20" fmla="*/ 143732 h 553897"/>
                <a:gd name="connsiteX21" fmla="*/ 231303 w 338011"/>
                <a:gd name="connsiteY21" fmla="*/ 151371 h 553897"/>
                <a:gd name="connsiteX22" fmla="*/ 241206 w 338011"/>
                <a:gd name="connsiteY22" fmla="*/ 173276 h 553897"/>
                <a:gd name="connsiteX23" fmla="*/ 244369 w 338011"/>
                <a:gd name="connsiteY23" fmla="*/ 186663 h 553897"/>
                <a:gd name="connsiteX24" fmla="*/ 237009 w 338011"/>
                <a:gd name="connsiteY24" fmla="*/ 174668 h 553897"/>
                <a:gd name="connsiteX25" fmla="*/ 199532 w 338011"/>
                <a:gd name="connsiteY25" fmla="*/ 159804 h 553897"/>
                <a:gd name="connsiteX26" fmla="*/ 192066 w 338011"/>
                <a:gd name="connsiteY26" fmla="*/ 160054 h 553897"/>
                <a:gd name="connsiteX27" fmla="*/ 193103 w 338011"/>
                <a:gd name="connsiteY27" fmla="*/ 167451 h 553897"/>
                <a:gd name="connsiteX28" fmla="*/ 214187 w 338011"/>
                <a:gd name="connsiteY28" fmla="*/ 201816 h 553897"/>
                <a:gd name="connsiteX29" fmla="*/ 251439 w 338011"/>
                <a:gd name="connsiteY29" fmla="*/ 216591 h 553897"/>
                <a:gd name="connsiteX30" fmla="*/ 254332 w 338011"/>
                <a:gd name="connsiteY30" fmla="*/ 228839 h 553897"/>
                <a:gd name="connsiteX31" fmla="*/ 255678 w 338011"/>
                <a:gd name="connsiteY31" fmla="*/ 257453 h 553897"/>
                <a:gd name="connsiteX32" fmla="*/ 248275 w 338011"/>
                <a:gd name="connsiteY32" fmla="*/ 241191 h 553897"/>
                <a:gd name="connsiteX33" fmla="*/ 212080 w 338011"/>
                <a:gd name="connsiteY33" fmla="*/ 219466 h 553897"/>
                <a:gd name="connsiteX34" fmla="*/ 204514 w 338011"/>
                <a:gd name="connsiteY34" fmla="*/ 218374 h 553897"/>
                <a:gd name="connsiteX35" fmla="*/ 204744 w 338011"/>
                <a:gd name="connsiteY35" fmla="*/ 226015 h 553897"/>
                <a:gd name="connsiteX36" fmla="*/ 222233 w 338011"/>
                <a:gd name="connsiteY36" fmla="*/ 264436 h 553897"/>
                <a:gd name="connsiteX37" fmla="*/ 256899 w 338011"/>
                <a:gd name="connsiteY37" fmla="*/ 285243 h 553897"/>
                <a:gd name="connsiteX38" fmla="*/ 248304 w 338011"/>
                <a:gd name="connsiteY38" fmla="*/ 338316 h 553897"/>
                <a:gd name="connsiteX39" fmla="*/ 244352 w 338011"/>
                <a:gd name="connsiteY39" fmla="*/ 320586 h 553897"/>
                <a:gd name="connsiteX40" fmla="*/ 214622 w 338011"/>
                <a:gd name="connsiteY40" fmla="*/ 287260 h 553897"/>
                <a:gd name="connsiteX41" fmla="*/ 206931 w 338011"/>
                <a:gd name="connsiteY41" fmla="*/ 283813 h 553897"/>
                <a:gd name="connsiteX42" fmla="*/ 203905 w 338011"/>
                <a:gd name="connsiteY42" fmla="*/ 291679 h 553897"/>
                <a:gd name="connsiteX43" fmla="*/ 206309 w 338011"/>
                <a:gd name="connsiteY43" fmla="*/ 336274 h 553897"/>
                <a:gd name="connsiteX44" fmla="*/ 235908 w 338011"/>
                <a:gd name="connsiteY44" fmla="*/ 369454 h 553897"/>
                <a:gd name="connsiteX45" fmla="*/ 226597 w 338011"/>
                <a:gd name="connsiteY45" fmla="*/ 392180 h 553897"/>
                <a:gd name="connsiteX46" fmla="*/ 200943 w 338011"/>
                <a:gd name="connsiteY46" fmla="*/ 428623 h 553897"/>
                <a:gd name="connsiteX47" fmla="*/ 205386 w 338011"/>
                <a:gd name="connsiteY47" fmla="*/ 416170 h 553897"/>
                <a:gd name="connsiteX48" fmla="*/ 206348 w 338011"/>
                <a:gd name="connsiteY48" fmla="*/ 391063 h 553897"/>
                <a:gd name="connsiteX49" fmla="*/ 186426 w 338011"/>
                <a:gd name="connsiteY49" fmla="*/ 346380 h 553897"/>
                <a:gd name="connsiteX50" fmla="*/ 179943 w 338011"/>
                <a:gd name="connsiteY50" fmla="*/ 340309 h 553897"/>
                <a:gd name="connsiteX51" fmla="*/ 175024 w 338011"/>
                <a:gd name="connsiteY51" fmla="*/ 347704 h 553897"/>
                <a:gd name="connsiteX52" fmla="*/ 165873 w 338011"/>
                <a:gd name="connsiteY52" fmla="*/ 395763 h 553897"/>
                <a:gd name="connsiteX53" fmla="*/ 185795 w 338011"/>
                <a:gd name="connsiteY53" fmla="*/ 440446 h 553897"/>
                <a:gd name="connsiteX54" fmla="*/ 187456 w 338011"/>
                <a:gd name="connsiteY54" fmla="*/ 442002 h 553897"/>
                <a:gd name="connsiteX55" fmla="*/ 166839 w 338011"/>
                <a:gd name="connsiteY55" fmla="*/ 461851 h 553897"/>
                <a:gd name="connsiteX56" fmla="*/ 146237 w 338011"/>
                <a:gd name="connsiteY56" fmla="*/ 474196 h 553897"/>
                <a:gd name="connsiteX57" fmla="*/ 149884 w 338011"/>
                <a:gd name="connsiteY57" fmla="*/ 465285 h 553897"/>
                <a:gd name="connsiteX58" fmla="*/ 131308 w 338011"/>
                <a:gd name="connsiteY58" fmla="*/ 378516 h 553897"/>
                <a:gd name="connsiteX59" fmla="*/ 122664 w 338011"/>
                <a:gd name="connsiteY59" fmla="*/ 466388 h 553897"/>
                <a:gd name="connsiteX60" fmla="*/ 132782 w 338011"/>
                <a:gd name="connsiteY60" fmla="*/ 482259 h 553897"/>
                <a:gd name="connsiteX61" fmla="*/ 92175 w 338011"/>
                <a:gd name="connsiteY61" fmla="*/ 506593 h 553897"/>
                <a:gd name="connsiteX62" fmla="*/ 101583 w 338011"/>
                <a:gd name="connsiteY62" fmla="*/ 484012 h 553897"/>
                <a:gd name="connsiteX63" fmla="*/ 82888 w 338011"/>
                <a:gd name="connsiteY63" fmla="*/ 397012 h 553897"/>
                <a:gd name="connsiteX64" fmla="*/ 73883 w 338011"/>
                <a:gd name="connsiteY64" fmla="*/ 483653 h 553897"/>
                <a:gd name="connsiteX65" fmla="*/ 89250 w 338011"/>
                <a:gd name="connsiteY65" fmla="*/ 508346 h 553897"/>
                <a:gd name="connsiteX66" fmla="*/ 88275 w 338011"/>
                <a:gd name="connsiteY66" fmla="*/ 508930 h 553897"/>
                <a:gd name="connsiteX67" fmla="*/ 0 w 338011"/>
                <a:gd name="connsiteY67" fmla="*/ 537061 h 553897"/>
                <a:gd name="connsiteX68" fmla="*/ 91071 w 338011"/>
                <a:gd name="connsiteY68" fmla="*/ 531220 h 553897"/>
                <a:gd name="connsiteX69" fmla="*/ 98979 w 338011"/>
                <a:gd name="connsiteY69" fmla="*/ 526821 h 553897"/>
                <a:gd name="connsiteX70" fmla="*/ 90176 w 338011"/>
                <a:gd name="connsiteY70" fmla="*/ 532056 h 553897"/>
                <a:gd name="connsiteX71" fmla="*/ 192564 w 338011"/>
                <a:gd name="connsiteY71" fmla="*/ 537705 h 553897"/>
                <a:gd name="connsiteX72" fmla="*/ 143757 w 338011"/>
                <a:gd name="connsiteY72" fmla="*/ 513626 h 553897"/>
                <a:gd name="connsiteX73" fmla="*/ 117974 w 338011"/>
                <a:gd name="connsiteY73" fmla="*/ 516257 h 553897"/>
                <a:gd name="connsiteX74" fmla="*/ 140513 w 338011"/>
                <a:gd name="connsiteY74" fmla="*/ 503720 h 553897"/>
                <a:gd name="connsiteX75" fmla="*/ 157721 w 338011"/>
                <a:gd name="connsiteY75" fmla="*/ 490502 h 553897"/>
                <a:gd name="connsiteX76" fmla="*/ 209172 w 338011"/>
                <a:gd name="connsiteY76" fmla="*/ 509660 h 553897"/>
                <a:gd name="connsiteX77" fmla="*/ 254140 w 338011"/>
                <a:gd name="connsiteY77" fmla="*/ 493258 h 553897"/>
                <a:gd name="connsiteX78" fmla="*/ 201935 w 338011"/>
                <a:gd name="connsiteY78" fmla="*/ 468542 h 553897"/>
                <a:gd name="connsiteX79" fmla="*/ 171576 w 338011"/>
                <a:gd name="connsiteY79" fmla="*/ 479859 h 553897"/>
                <a:gd name="connsiteX80" fmla="*/ 198241 w 338011"/>
                <a:gd name="connsiteY80" fmla="*/ 459376 h 553897"/>
                <a:gd name="connsiteX81" fmla="*/ 208368 w 338011"/>
                <a:gd name="connsiteY81" fmla="*/ 445602 h 553897"/>
                <a:gd name="connsiteX82" fmla="*/ 251300 w 338011"/>
                <a:gd name="connsiteY82" fmla="*/ 440955 h 553897"/>
                <a:gd name="connsiteX83" fmla="*/ 289965 w 338011"/>
                <a:gd name="connsiteY83" fmla="*/ 409276 h 553897"/>
                <a:gd name="connsiteX84" fmla="*/ 294217 w 338011"/>
                <a:gd name="connsiteY84" fmla="*/ 401429 h 553897"/>
                <a:gd name="connsiteX85" fmla="*/ 285639 w 338011"/>
                <a:gd name="connsiteY85" fmla="*/ 398961 h 553897"/>
                <a:gd name="connsiteX86" fmla="*/ 238943 w 338011"/>
                <a:gd name="connsiteY86" fmla="*/ 404015 h 553897"/>
                <a:gd name="connsiteX87" fmla="*/ 242065 w 338011"/>
                <a:gd name="connsiteY87" fmla="*/ 399769 h 553897"/>
                <a:gd name="connsiteX88" fmla="*/ 248820 w 338011"/>
                <a:gd name="connsiteY88" fmla="*/ 384512 h 553897"/>
                <a:gd name="connsiteX89" fmla="*/ 295094 w 338011"/>
                <a:gd name="connsiteY89" fmla="*/ 379504 h 553897"/>
                <a:gd name="connsiteX90" fmla="*/ 333759 w 338011"/>
                <a:gd name="connsiteY90" fmla="*/ 347825 h 553897"/>
                <a:gd name="connsiteX91" fmla="*/ 338011 w 338011"/>
                <a:gd name="connsiteY91" fmla="*/ 339977 h 553897"/>
                <a:gd name="connsiteX92" fmla="*/ 329433 w 338011"/>
                <a:gd name="connsiteY92" fmla="*/ 337510 h 553897"/>
                <a:gd name="connsiteX93" fmla="*/ 279737 w 338011"/>
                <a:gd name="connsiteY93" fmla="*/ 342889 h 553897"/>
                <a:gd name="connsiteX94" fmla="*/ 259886 w 338011"/>
                <a:gd name="connsiteY94" fmla="*/ 359153 h 553897"/>
                <a:gd name="connsiteX95" fmla="*/ 267448 w 338011"/>
                <a:gd name="connsiteY95" fmla="*/ 328100 h 553897"/>
                <a:gd name="connsiteX96" fmla="*/ 275423 w 338011"/>
                <a:gd name="connsiteY96" fmla="*/ 326892 h 553897"/>
                <a:gd name="connsiteX97" fmla="*/ 317150 w 338011"/>
                <a:gd name="connsiteY97" fmla="*/ 301352 h 553897"/>
                <a:gd name="connsiteX98" fmla="*/ 336830 w 338011"/>
                <a:gd name="connsiteY98" fmla="*/ 256562 h 553897"/>
                <a:gd name="connsiteX99" fmla="*/ 336965 w 338011"/>
                <a:gd name="connsiteY99" fmla="*/ 247681 h 553897"/>
                <a:gd name="connsiteX100" fmla="*/ 328184 w 338011"/>
                <a:gd name="connsiteY100" fmla="*/ 249012 h 553897"/>
                <a:gd name="connsiteX101" fmla="*/ 286457 w 338011"/>
                <a:gd name="connsiteY101" fmla="*/ 274552 h 553897"/>
                <a:gd name="connsiteX102" fmla="*/ 269746 w 338011"/>
                <a:gd name="connsiteY102" fmla="*/ 312585 h 553897"/>
                <a:gd name="connsiteX103" fmla="*/ 268881 w 338011"/>
                <a:gd name="connsiteY103" fmla="*/ 246750 h 553897"/>
                <a:gd name="connsiteX104" fmla="*/ 269731 w 338011"/>
                <a:gd name="connsiteY104" fmla="*/ 249593 h 553897"/>
                <a:gd name="connsiteX105" fmla="*/ 276796 w 338011"/>
                <a:gd name="connsiteY105" fmla="*/ 247057 h 553897"/>
                <a:gd name="connsiteX106" fmla="*/ 305466 w 338011"/>
                <a:gd name="connsiteY106" fmla="*/ 219494 h 553897"/>
                <a:gd name="connsiteX107" fmla="*/ 310642 w 338011"/>
                <a:gd name="connsiteY107" fmla="*/ 180062 h 553897"/>
                <a:gd name="connsiteX108" fmla="*/ 308492 w 338011"/>
                <a:gd name="connsiteY108" fmla="*/ 172870 h 553897"/>
                <a:gd name="connsiteX109" fmla="*/ 301427 w 338011"/>
                <a:gd name="connsiteY109" fmla="*/ 175406 h 553897"/>
                <a:gd name="connsiteX110" fmla="*/ 272757 w 338011"/>
                <a:gd name="connsiteY110" fmla="*/ 202969 h 553897"/>
                <a:gd name="connsiteX111" fmla="*/ 268711 w 338011"/>
                <a:gd name="connsiteY111" fmla="*/ 233793 h 553897"/>
                <a:gd name="connsiteX112" fmla="*/ 268694 w 338011"/>
                <a:gd name="connsiteY112" fmla="*/ 232513 h 553897"/>
                <a:gd name="connsiteX113" fmla="*/ 240829 w 338011"/>
                <a:gd name="connsiteY113" fmla="*/ 147851 h 553897"/>
                <a:gd name="connsiteX114" fmla="*/ 198535 w 338011"/>
                <a:gd name="connsiteY114" fmla="*/ 85065 h 553897"/>
                <a:gd name="connsiteX115" fmla="*/ 200403 w 338011"/>
                <a:gd name="connsiteY115" fmla="*/ 84037 h 553897"/>
                <a:gd name="connsiteX116" fmla="*/ 196456 w 338011"/>
                <a:gd name="connsiteY116" fmla="*/ 78374 h 553897"/>
                <a:gd name="connsiteX117" fmla="*/ 192313 w 338011"/>
                <a:gd name="connsiteY117" fmla="*/ 75828 h 553897"/>
                <a:gd name="connsiteX118" fmla="*/ 188373 w 338011"/>
                <a:gd name="connsiteY118" fmla="*/ 69979 h 553897"/>
                <a:gd name="connsiteX119" fmla="*/ 181243 w 338011"/>
                <a:gd name="connsiteY119" fmla="*/ 63179 h 553897"/>
                <a:gd name="connsiteX120" fmla="*/ 188636 w 338011"/>
                <a:gd name="connsiteY120" fmla="*/ 73568 h 553897"/>
                <a:gd name="connsiteX121" fmla="*/ 240915 w 338011"/>
                <a:gd name="connsiteY121" fmla="*/ 34052 h 553897"/>
                <a:gd name="connsiteX122" fmla="*/ 234676 w 338011"/>
                <a:gd name="connsiteY122" fmla="*/ 38132 h 553897"/>
                <a:gd name="connsiteX123" fmla="*/ 213338 w 338011"/>
                <a:gd name="connsiteY123" fmla="*/ 71372 h 553897"/>
                <a:gd name="connsiteX124" fmla="*/ 217433 w 338011"/>
                <a:gd name="connsiteY124" fmla="*/ 110658 h 553897"/>
                <a:gd name="connsiteX125" fmla="*/ 221169 w 338011"/>
                <a:gd name="connsiteY125" fmla="*/ 117109 h 553897"/>
                <a:gd name="connsiteX126" fmla="*/ 227408 w 338011"/>
                <a:gd name="connsiteY126" fmla="*/ 113030 h 553897"/>
                <a:gd name="connsiteX127" fmla="*/ 248747 w 338011"/>
                <a:gd name="connsiteY127" fmla="*/ 79790 h 553897"/>
                <a:gd name="connsiteX128" fmla="*/ 244651 w 338011"/>
                <a:gd name="connsiteY128" fmla="*/ 40503 h 553897"/>
                <a:gd name="connsiteX129" fmla="*/ 99992 w 338011"/>
                <a:gd name="connsiteY129" fmla="*/ 3613 h 553897"/>
                <a:gd name="connsiteX130" fmla="*/ 93809 w 338011"/>
                <a:gd name="connsiteY130" fmla="*/ 5653 h 553897"/>
                <a:gd name="connsiteX131" fmla="*/ 95814 w 338011"/>
                <a:gd name="connsiteY131" fmla="*/ 11847 h 553897"/>
                <a:gd name="connsiteX132" fmla="*/ 118685 w 338011"/>
                <a:gd name="connsiteY132" fmla="*/ 36650 h 553897"/>
                <a:gd name="connsiteX133" fmla="*/ 152208 w 338011"/>
                <a:gd name="connsiteY133" fmla="*/ 40461 h 553897"/>
                <a:gd name="connsiteX134" fmla="*/ 158391 w 338011"/>
                <a:gd name="connsiteY134" fmla="*/ 38421 h 553897"/>
                <a:gd name="connsiteX135" fmla="*/ 156386 w 338011"/>
                <a:gd name="connsiteY135" fmla="*/ 32227 h 553897"/>
                <a:gd name="connsiteX136" fmla="*/ 133515 w 338011"/>
                <a:gd name="connsiteY136" fmla="*/ 7423 h 553897"/>
                <a:gd name="connsiteX137" fmla="*/ 99992 w 338011"/>
                <a:gd name="connsiteY137" fmla="*/ 3613 h 553897"/>
                <a:gd name="connsiteX138" fmla="*/ 171415 w 338011"/>
                <a:gd name="connsiteY138" fmla="*/ 0 h 553897"/>
                <a:gd name="connsiteX139" fmla="*/ 168887 w 338011"/>
                <a:gd name="connsiteY139" fmla="*/ 6005 h 553897"/>
                <a:gd name="connsiteX140" fmla="*/ 170276 w 338011"/>
                <a:gd name="connsiteY140" fmla="*/ 39070 h 553897"/>
                <a:gd name="connsiteX141" fmla="*/ 193767 w 338011"/>
                <a:gd name="connsiteY141" fmla="*/ 62380 h 553897"/>
                <a:gd name="connsiteX142" fmla="*/ 199907 w 338011"/>
                <a:gd name="connsiteY142" fmla="*/ 64560 h 553897"/>
                <a:gd name="connsiteX143" fmla="*/ 202435 w 338011"/>
                <a:gd name="connsiteY143" fmla="*/ 58555 h 553897"/>
                <a:gd name="connsiteX144" fmla="*/ 201046 w 338011"/>
                <a:gd name="connsiteY144" fmla="*/ 25490 h 553897"/>
                <a:gd name="connsiteX145" fmla="*/ 177555 w 338011"/>
                <a:gd name="connsiteY145" fmla="*/ 2180 h 55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38011" h="553897">
                  <a:moveTo>
                    <a:pt x="275953" y="98917"/>
                  </a:moveTo>
                  <a:lnTo>
                    <a:pt x="269714" y="102997"/>
                  </a:lnTo>
                  <a:cubicBezTo>
                    <a:pt x="259224" y="111440"/>
                    <a:pt x="251569" y="122804"/>
                    <a:pt x="248376" y="136237"/>
                  </a:cubicBezTo>
                  <a:cubicBezTo>
                    <a:pt x="245182" y="149669"/>
                    <a:pt x="246903" y="163263"/>
                    <a:pt x="252471" y="175523"/>
                  </a:cubicBezTo>
                  <a:lnTo>
                    <a:pt x="256207" y="181974"/>
                  </a:lnTo>
                  <a:lnTo>
                    <a:pt x="262446" y="177895"/>
                  </a:lnTo>
                  <a:cubicBezTo>
                    <a:pt x="272936" y="169452"/>
                    <a:pt x="280591" y="158088"/>
                    <a:pt x="283785" y="144655"/>
                  </a:cubicBezTo>
                  <a:cubicBezTo>
                    <a:pt x="286978" y="131223"/>
                    <a:pt x="285257" y="117629"/>
                    <a:pt x="279689" y="105368"/>
                  </a:cubicBezTo>
                  <a:close/>
                  <a:moveTo>
                    <a:pt x="164715" y="58867"/>
                  </a:moveTo>
                  <a:cubicBezTo>
                    <a:pt x="151965" y="55886"/>
                    <a:pt x="139132" y="57343"/>
                    <a:pt x="127615" y="62282"/>
                  </a:cubicBezTo>
                  <a:lnTo>
                    <a:pt x="121567" y="65609"/>
                  </a:lnTo>
                  <a:lnTo>
                    <a:pt x="125514" y="71273"/>
                  </a:lnTo>
                  <a:cubicBezTo>
                    <a:pt x="133648" y="80806"/>
                    <a:pt x="144505" y="87800"/>
                    <a:pt x="157255" y="90780"/>
                  </a:cubicBezTo>
                  <a:cubicBezTo>
                    <a:pt x="170005" y="93761"/>
                    <a:pt x="182838" y="92304"/>
                    <a:pt x="194355" y="87364"/>
                  </a:cubicBezTo>
                  <a:lnTo>
                    <a:pt x="197301" y="85744"/>
                  </a:lnTo>
                  <a:lnTo>
                    <a:pt x="209180" y="102437"/>
                  </a:lnTo>
                  <a:lnTo>
                    <a:pt x="215339" y="116060"/>
                  </a:lnTo>
                  <a:lnTo>
                    <a:pt x="184169" y="108724"/>
                  </a:lnTo>
                  <a:lnTo>
                    <a:pt x="177789" y="110022"/>
                  </a:lnTo>
                  <a:lnTo>
                    <a:pt x="179051" y="116409"/>
                  </a:lnTo>
                  <a:cubicBezTo>
                    <a:pt x="182444" y="127597"/>
                    <a:pt x="189095" y="137240"/>
                    <a:pt x="198844" y="143732"/>
                  </a:cubicBezTo>
                  <a:lnTo>
                    <a:pt x="231303" y="151371"/>
                  </a:lnTo>
                  <a:lnTo>
                    <a:pt x="241206" y="173276"/>
                  </a:lnTo>
                  <a:lnTo>
                    <a:pt x="244369" y="186663"/>
                  </a:lnTo>
                  <a:lnTo>
                    <a:pt x="237009" y="174668"/>
                  </a:lnTo>
                  <a:cubicBezTo>
                    <a:pt x="226163" y="165550"/>
                    <a:pt x="213065" y="160674"/>
                    <a:pt x="199532" y="159804"/>
                  </a:cubicBezTo>
                  <a:lnTo>
                    <a:pt x="192066" y="160054"/>
                  </a:lnTo>
                  <a:lnTo>
                    <a:pt x="193103" y="167451"/>
                  </a:lnTo>
                  <a:cubicBezTo>
                    <a:pt x="196287" y="180633"/>
                    <a:pt x="203341" y="192698"/>
                    <a:pt x="214187" y="201816"/>
                  </a:cubicBezTo>
                  <a:lnTo>
                    <a:pt x="251439" y="216591"/>
                  </a:lnTo>
                  <a:lnTo>
                    <a:pt x="254332" y="228839"/>
                  </a:lnTo>
                  <a:lnTo>
                    <a:pt x="255678" y="257453"/>
                  </a:lnTo>
                  <a:lnTo>
                    <a:pt x="248275" y="241191"/>
                  </a:lnTo>
                  <a:cubicBezTo>
                    <a:pt x="238333" y="230051"/>
                    <a:pt x="225647" y="222780"/>
                    <a:pt x="212080" y="219466"/>
                  </a:cubicBezTo>
                  <a:lnTo>
                    <a:pt x="204514" y="218374"/>
                  </a:lnTo>
                  <a:lnTo>
                    <a:pt x="204744" y="226015"/>
                  </a:lnTo>
                  <a:cubicBezTo>
                    <a:pt x="206501" y="239870"/>
                    <a:pt x="212290" y="253296"/>
                    <a:pt x="222233" y="264436"/>
                  </a:cubicBezTo>
                  <a:lnTo>
                    <a:pt x="256899" y="285243"/>
                  </a:lnTo>
                  <a:lnTo>
                    <a:pt x="248304" y="338316"/>
                  </a:lnTo>
                  <a:lnTo>
                    <a:pt x="244352" y="320586"/>
                  </a:lnTo>
                  <a:cubicBezTo>
                    <a:pt x="238401" y="306154"/>
                    <a:pt x="227835" y="294824"/>
                    <a:pt x="214622" y="287260"/>
                  </a:cubicBezTo>
                  <a:lnTo>
                    <a:pt x="206931" y="283813"/>
                  </a:lnTo>
                  <a:lnTo>
                    <a:pt x="203905" y="291679"/>
                  </a:lnTo>
                  <a:cubicBezTo>
                    <a:pt x="199866" y="306358"/>
                    <a:pt x="200358" y="321843"/>
                    <a:pt x="206309" y="336274"/>
                  </a:cubicBezTo>
                  <a:lnTo>
                    <a:pt x="235908" y="369454"/>
                  </a:lnTo>
                  <a:lnTo>
                    <a:pt x="226597" y="392180"/>
                  </a:lnTo>
                  <a:lnTo>
                    <a:pt x="200943" y="428623"/>
                  </a:lnTo>
                  <a:lnTo>
                    <a:pt x="205386" y="416170"/>
                  </a:lnTo>
                  <a:cubicBezTo>
                    <a:pt x="206968" y="408091"/>
                    <a:pt x="207345" y="399651"/>
                    <a:pt x="206348" y="391063"/>
                  </a:cubicBezTo>
                  <a:cubicBezTo>
                    <a:pt x="204353" y="373886"/>
                    <a:pt x="197141" y="358551"/>
                    <a:pt x="186426" y="346380"/>
                  </a:cubicBezTo>
                  <a:lnTo>
                    <a:pt x="179943" y="340309"/>
                  </a:lnTo>
                  <a:lnTo>
                    <a:pt x="175024" y="347704"/>
                  </a:lnTo>
                  <a:cubicBezTo>
                    <a:pt x="167384" y="362006"/>
                    <a:pt x="163878" y="378586"/>
                    <a:pt x="165873" y="395763"/>
                  </a:cubicBezTo>
                  <a:cubicBezTo>
                    <a:pt x="167868" y="412940"/>
                    <a:pt x="175080" y="428275"/>
                    <a:pt x="185795" y="440446"/>
                  </a:cubicBezTo>
                  <a:lnTo>
                    <a:pt x="187456" y="442002"/>
                  </a:lnTo>
                  <a:lnTo>
                    <a:pt x="166839" y="461851"/>
                  </a:lnTo>
                  <a:lnTo>
                    <a:pt x="146237" y="474196"/>
                  </a:lnTo>
                  <a:lnTo>
                    <a:pt x="149884" y="465285"/>
                  </a:lnTo>
                  <a:cubicBezTo>
                    <a:pt x="156251" y="433951"/>
                    <a:pt x="149244" y="392742"/>
                    <a:pt x="131308" y="378516"/>
                  </a:cubicBezTo>
                  <a:cubicBezTo>
                    <a:pt x="114213" y="405601"/>
                    <a:pt x="111200" y="438636"/>
                    <a:pt x="122664" y="466388"/>
                  </a:cubicBezTo>
                  <a:lnTo>
                    <a:pt x="132782" y="482259"/>
                  </a:lnTo>
                  <a:lnTo>
                    <a:pt x="92175" y="506593"/>
                  </a:lnTo>
                  <a:lnTo>
                    <a:pt x="101583" y="484012"/>
                  </a:lnTo>
                  <a:cubicBezTo>
                    <a:pt x="107990" y="452652"/>
                    <a:pt x="100863" y="410828"/>
                    <a:pt x="82888" y="397012"/>
                  </a:cubicBezTo>
                  <a:cubicBezTo>
                    <a:pt x="66458" y="423276"/>
                    <a:pt x="62456" y="455285"/>
                    <a:pt x="73883" y="483653"/>
                  </a:cubicBezTo>
                  <a:lnTo>
                    <a:pt x="89250" y="508346"/>
                  </a:lnTo>
                  <a:lnTo>
                    <a:pt x="88275" y="508930"/>
                  </a:lnTo>
                  <a:lnTo>
                    <a:pt x="0" y="537061"/>
                  </a:lnTo>
                  <a:cubicBezTo>
                    <a:pt x="7554" y="554185"/>
                    <a:pt x="44278" y="552308"/>
                    <a:pt x="91071" y="531220"/>
                  </a:cubicBezTo>
                  <a:lnTo>
                    <a:pt x="98979" y="526821"/>
                  </a:lnTo>
                  <a:lnTo>
                    <a:pt x="90176" y="532056"/>
                  </a:lnTo>
                  <a:cubicBezTo>
                    <a:pt x="114135" y="558299"/>
                    <a:pt x="173659" y="561762"/>
                    <a:pt x="192564" y="537705"/>
                  </a:cubicBezTo>
                  <a:cubicBezTo>
                    <a:pt x="178993" y="524584"/>
                    <a:pt x="161773" y="515562"/>
                    <a:pt x="143757" y="513626"/>
                  </a:cubicBezTo>
                  <a:lnTo>
                    <a:pt x="117974" y="516257"/>
                  </a:lnTo>
                  <a:lnTo>
                    <a:pt x="140513" y="503720"/>
                  </a:lnTo>
                  <a:lnTo>
                    <a:pt x="157721" y="490502"/>
                  </a:lnTo>
                  <a:lnTo>
                    <a:pt x="209172" y="509660"/>
                  </a:lnTo>
                  <a:cubicBezTo>
                    <a:pt x="226410" y="510024"/>
                    <a:pt x="241212" y="504010"/>
                    <a:pt x="254140" y="493258"/>
                  </a:cubicBezTo>
                  <a:cubicBezTo>
                    <a:pt x="238588" y="478224"/>
                    <a:pt x="220133" y="469750"/>
                    <a:pt x="201935" y="468542"/>
                  </a:cubicBezTo>
                  <a:lnTo>
                    <a:pt x="171576" y="479859"/>
                  </a:lnTo>
                  <a:lnTo>
                    <a:pt x="198241" y="459376"/>
                  </a:lnTo>
                  <a:lnTo>
                    <a:pt x="208368" y="445602"/>
                  </a:lnTo>
                  <a:lnTo>
                    <a:pt x="251300" y="440955"/>
                  </a:lnTo>
                  <a:cubicBezTo>
                    <a:pt x="267665" y="434092"/>
                    <a:pt x="280835" y="422868"/>
                    <a:pt x="289965" y="409276"/>
                  </a:cubicBezTo>
                  <a:lnTo>
                    <a:pt x="294217" y="401429"/>
                  </a:lnTo>
                  <a:lnTo>
                    <a:pt x="285639" y="398961"/>
                  </a:lnTo>
                  <a:lnTo>
                    <a:pt x="238943" y="404015"/>
                  </a:lnTo>
                  <a:lnTo>
                    <a:pt x="242065" y="399769"/>
                  </a:lnTo>
                  <a:lnTo>
                    <a:pt x="248820" y="384512"/>
                  </a:lnTo>
                  <a:lnTo>
                    <a:pt x="295094" y="379504"/>
                  </a:lnTo>
                  <a:cubicBezTo>
                    <a:pt x="311459" y="372641"/>
                    <a:pt x="324629" y="361416"/>
                    <a:pt x="333759" y="347825"/>
                  </a:cubicBezTo>
                  <a:lnTo>
                    <a:pt x="338011" y="339977"/>
                  </a:lnTo>
                  <a:lnTo>
                    <a:pt x="329433" y="337510"/>
                  </a:lnTo>
                  <a:cubicBezTo>
                    <a:pt x="313339" y="334497"/>
                    <a:pt x="296103" y="336025"/>
                    <a:pt x="279737" y="342889"/>
                  </a:cubicBezTo>
                  <a:lnTo>
                    <a:pt x="259886" y="359153"/>
                  </a:lnTo>
                  <a:lnTo>
                    <a:pt x="267448" y="328100"/>
                  </a:lnTo>
                  <a:lnTo>
                    <a:pt x="275423" y="326892"/>
                  </a:lnTo>
                  <a:cubicBezTo>
                    <a:pt x="291147" y="322930"/>
                    <a:pt x="305777" y="314378"/>
                    <a:pt x="317150" y="301352"/>
                  </a:cubicBezTo>
                  <a:cubicBezTo>
                    <a:pt x="328524" y="288326"/>
                    <a:pt x="335026" y="272676"/>
                    <a:pt x="336830" y="256562"/>
                  </a:cubicBezTo>
                  <a:lnTo>
                    <a:pt x="336965" y="247681"/>
                  </a:lnTo>
                  <a:lnTo>
                    <a:pt x="328184" y="249012"/>
                  </a:lnTo>
                  <a:cubicBezTo>
                    <a:pt x="312460" y="252973"/>
                    <a:pt x="297830" y="261526"/>
                    <a:pt x="286457" y="274552"/>
                  </a:cubicBezTo>
                  <a:lnTo>
                    <a:pt x="269746" y="312585"/>
                  </a:lnTo>
                  <a:lnTo>
                    <a:pt x="268881" y="246750"/>
                  </a:lnTo>
                  <a:lnTo>
                    <a:pt x="269731" y="249593"/>
                  </a:lnTo>
                  <a:lnTo>
                    <a:pt x="276796" y="247057"/>
                  </a:lnTo>
                  <a:cubicBezTo>
                    <a:pt x="289043" y="241242"/>
                    <a:pt x="299198" y="231903"/>
                    <a:pt x="305466" y="219494"/>
                  </a:cubicBezTo>
                  <a:cubicBezTo>
                    <a:pt x="311735" y="207086"/>
                    <a:pt x="313228" y="193371"/>
                    <a:pt x="310642" y="180062"/>
                  </a:cubicBezTo>
                  <a:lnTo>
                    <a:pt x="308492" y="172870"/>
                  </a:lnTo>
                  <a:lnTo>
                    <a:pt x="301427" y="175406"/>
                  </a:lnTo>
                  <a:cubicBezTo>
                    <a:pt x="289180" y="181222"/>
                    <a:pt x="279025" y="190561"/>
                    <a:pt x="272757" y="202969"/>
                  </a:cubicBezTo>
                  <a:lnTo>
                    <a:pt x="268711" y="233793"/>
                  </a:lnTo>
                  <a:lnTo>
                    <a:pt x="268694" y="232513"/>
                  </a:lnTo>
                  <a:cubicBezTo>
                    <a:pt x="263743" y="203784"/>
                    <a:pt x="254335" y="175252"/>
                    <a:pt x="240829" y="147851"/>
                  </a:cubicBezTo>
                  <a:lnTo>
                    <a:pt x="198535" y="85065"/>
                  </a:lnTo>
                  <a:lnTo>
                    <a:pt x="200403" y="84037"/>
                  </a:lnTo>
                  <a:lnTo>
                    <a:pt x="196456" y="78374"/>
                  </a:lnTo>
                  <a:lnTo>
                    <a:pt x="192313" y="75828"/>
                  </a:lnTo>
                  <a:lnTo>
                    <a:pt x="188373" y="69979"/>
                  </a:lnTo>
                  <a:lnTo>
                    <a:pt x="181243" y="63179"/>
                  </a:lnTo>
                  <a:lnTo>
                    <a:pt x="188636" y="73568"/>
                  </a:lnTo>
                  <a:close/>
                  <a:moveTo>
                    <a:pt x="240915" y="34052"/>
                  </a:moveTo>
                  <a:lnTo>
                    <a:pt x="234676" y="38132"/>
                  </a:lnTo>
                  <a:cubicBezTo>
                    <a:pt x="224186" y="46575"/>
                    <a:pt x="216531" y="57939"/>
                    <a:pt x="213338" y="71372"/>
                  </a:cubicBezTo>
                  <a:cubicBezTo>
                    <a:pt x="210144" y="84804"/>
                    <a:pt x="211865" y="98398"/>
                    <a:pt x="217433" y="110658"/>
                  </a:cubicBezTo>
                  <a:lnTo>
                    <a:pt x="221169" y="117109"/>
                  </a:lnTo>
                  <a:lnTo>
                    <a:pt x="227408" y="113030"/>
                  </a:lnTo>
                  <a:cubicBezTo>
                    <a:pt x="237898" y="104587"/>
                    <a:pt x="245553" y="93223"/>
                    <a:pt x="248747" y="79790"/>
                  </a:cubicBezTo>
                  <a:cubicBezTo>
                    <a:pt x="251940" y="66358"/>
                    <a:pt x="250219" y="52764"/>
                    <a:pt x="244651" y="40503"/>
                  </a:cubicBezTo>
                  <a:close/>
                  <a:moveTo>
                    <a:pt x="99992" y="3613"/>
                  </a:moveTo>
                  <a:lnTo>
                    <a:pt x="93809" y="5653"/>
                  </a:lnTo>
                  <a:lnTo>
                    <a:pt x="95814" y="11847"/>
                  </a:lnTo>
                  <a:cubicBezTo>
                    <a:pt x="100501" y="22558"/>
                    <a:pt x="108240" y="31351"/>
                    <a:pt x="118685" y="36650"/>
                  </a:cubicBezTo>
                  <a:cubicBezTo>
                    <a:pt x="129130" y="41950"/>
                    <a:pt x="140797" y="43004"/>
                    <a:pt x="152208" y="40461"/>
                  </a:cubicBezTo>
                  <a:lnTo>
                    <a:pt x="158391" y="38421"/>
                  </a:lnTo>
                  <a:lnTo>
                    <a:pt x="156386" y="32227"/>
                  </a:lnTo>
                  <a:cubicBezTo>
                    <a:pt x="151699" y="21516"/>
                    <a:pt x="143960" y="12723"/>
                    <a:pt x="133515" y="7423"/>
                  </a:cubicBezTo>
                  <a:cubicBezTo>
                    <a:pt x="123070" y="2124"/>
                    <a:pt x="111403" y="1070"/>
                    <a:pt x="99992" y="3613"/>
                  </a:cubicBezTo>
                  <a:close/>
                  <a:moveTo>
                    <a:pt x="171415" y="0"/>
                  </a:moveTo>
                  <a:lnTo>
                    <a:pt x="168887" y="6005"/>
                  </a:lnTo>
                  <a:cubicBezTo>
                    <a:pt x="165461" y="17131"/>
                    <a:pt x="165668" y="28629"/>
                    <a:pt x="170276" y="39070"/>
                  </a:cubicBezTo>
                  <a:cubicBezTo>
                    <a:pt x="174884" y="49511"/>
                    <a:pt x="183239" y="57413"/>
                    <a:pt x="193767" y="62380"/>
                  </a:cubicBezTo>
                  <a:lnTo>
                    <a:pt x="199907" y="64560"/>
                  </a:lnTo>
                  <a:lnTo>
                    <a:pt x="202435" y="58555"/>
                  </a:lnTo>
                  <a:cubicBezTo>
                    <a:pt x="205861" y="47429"/>
                    <a:pt x="205654" y="35931"/>
                    <a:pt x="201046" y="25490"/>
                  </a:cubicBezTo>
                  <a:cubicBezTo>
                    <a:pt x="196438" y="15049"/>
                    <a:pt x="188083" y="7147"/>
                    <a:pt x="177555" y="218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rgbClr val="FFC000"/>
                </a:gs>
                <a:gs pos="100000">
                  <a:srgbClr val="EAD693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119786" tIns="59893" rIns="119786" bIns="59893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1" name="任意多边形: 形状">
              <a:extLst>
                <a:ext uri="{FF2B5EF4-FFF2-40B4-BE49-F238E27FC236}">
                  <a16:creationId xmlns:a16="http://schemas.microsoft.com/office/drawing/2014/main" id="{811871C1-4C95-0ECE-42A1-F8C372AF1255}"/>
                </a:ext>
              </a:extLst>
            </p:cNvPr>
            <p:cNvSpPr/>
            <p:nvPr/>
          </p:nvSpPr>
          <p:spPr bwMode="auto">
            <a:xfrm>
              <a:off x="3357047" y="2307479"/>
              <a:ext cx="442794" cy="725605"/>
            </a:xfrm>
            <a:custGeom>
              <a:avLst/>
              <a:gdLst>
                <a:gd name="connsiteX0" fmla="*/ 275953 w 338011"/>
                <a:gd name="connsiteY0" fmla="*/ 98917 h 553897"/>
                <a:gd name="connsiteX1" fmla="*/ 279688 w 338011"/>
                <a:gd name="connsiteY1" fmla="*/ 105368 h 553897"/>
                <a:gd name="connsiteX2" fmla="*/ 283784 w 338011"/>
                <a:gd name="connsiteY2" fmla="*/ 144655 h 553897"/>
                <a:gd name="connsiteX3" fmla="*/ 262445 w 338011"/>
                <a:gd name="connsiteY3" fmla="*/ 177895 h 553897"/>
                <a:gd name="connsiteX4" fmla="*/ 256206 w 338011"/>
                <a:gd name="connsiteY4" fmla="*/ 181974 h 553897"/>
                <a:gd name="connsiteX5" fmla="*/ 252470 w 338011"/>
                <a:gd name="connsiteY5" fmla="*/ 175523 h 553897"/>
                <a:gd name="connsiteX6" fmla="*/ 248375 w 338011"/>
                <a:gd name="connsiteY6" fmla="*/ 136237 h 553897"/>
                <a:gd name="connsiteX7" fmla="*/ 269713 w 338011"/>
                <a:gd name="connsiteY7" fmla="*/ 102997 h 553897"/>
                <a:gd name="connsiteX8" fmla="*/ 164716 w 338011"/>
                <a:gd name="connsiteY8" fmla="*/ 58867 h 553897"/>
                <a:gd name="connsiteX9" fmla="*/ 188635 w 338011"/>
                <a:gd name="connsiteY9" fmla="*/ 73567 h 553897"/>
                <a:gd name="connsiteX10" fmla="*/ 181243 w 338011"/>
                <a:gd name="connsiteY10" fmla="*/ 63179 h 553897"/>
                <a:gd name="connsiteX11" fmla="*/ 188373 w 338011"/>
                <a:gd name="connsiteY11" fmla="*/ 69979 h 553897"/>
                <a:gd name="connsiteX12" fmla="*/ 192313 w 338011"/>
                <a:gd name="connsiteY12" fmla="*/ 75827 h 553897"/>
                <a:gd name="connsiteX13" fmla="*/ 196457 w 338011"/>
                <a:gd name="connsiteY13" fmla="*/ 78374 h 553897"/>
                <a:gd name="connsiteX14" fmla="*/ 200404 w 338011"/>
                <a:gd name="connsiteY14" fmla="*/ 84037 h 553897"/>
                <a:gd name="connsiteX15" fmla="*/ 198536 w 338011"/>
                <a:gd name="connsiteY15" fmla="*/ 85065 h 553897"/>
                <a:gd name="connsiteX16" fmla="*/ 240829 w 338011"/>
                <a:gd name="connsiteY16" fmla="*/ 147851 h 553897"/>
                <a:gd name="connsiteX17" fmla="*/ 268694 w 338011"/>
                <a:gd name="connsiteY17" fmla="*/ 232513 h 553897"/>
                <a:gd name="connsiteX18" fmla="*/ 268711 w 338011"/>
                <a:gd name="connsiteY18" fmla="*/ 233793 h 553897"/>
                <a:gd name="connsiteX19" fmla="*/ 272757 w 338011"/>
                <a:gd name="connsiteY19" fmla="*/ 202969 h 553897"/>
                <a:gd name="connsiteX20" fmla="*/ 301427 w 338011"/>
                <a:gd name="connsiteY20" fmla="*/ 175406 h 553897"/>
                <a:gd name="connsiteX21" fmla="*/ 308492 w 338011"/>
                <a:gd name="connsiteY21" fmla="*/ 172870 h 553897"/>
                <a:gd name="connsiteX22" fmla="*/ 310642 w 338011"/>
                <a:gd name="connsiteY22" fmla="*/ 180062 h 553897"/>
                <a:gd name="connsiteX23" fmla="*/ 305466 w 338011"/>
                <a:gd name="connsiteY23" fmla="*/ 219494 h 553897"/>
                <a:gd name="connsiteX24" fmla="*/ 276796 w 338011"/>
                <a:gd name="connsiteY24" fmla="*/ 247057 h 553897"/>
                <a:gd name="connsiteX25" fmla="*/ 269731 w 338011"/>
                <a:gd name="connsiteY25" fmla="*/ 249593 h 553897"/>
                <a:gd name="connsiteX26" fmla="*/ 268881 w 338011"/>
                <a:gd name="connsiteY26" fmla="*/ 246751 h 553897"/>
                <a:gd name="connsiteX27" fmla="*/ 269746 w 338011"/>
                <a:gd name="connsiteY27" fmla="*/ 312584 h 553897"/>
                <a:gd name="connsiteX28" fmla="*/ 286457 w 338011"/>
                <a:gd name="connsiteY28" fmla="*/ 274552 h 553897"/>
                <a:gd name="connsiteX29" fmla="*/ 328184 w 338011"/>
                <a:gd name="connsiteY29" fmla="*/ 249012 h 553897"/>
                <a:gd name="connsiteX30" fmla="*/ 336965 w 338011"/>
                <a:gd name="connsiteY30" fmla="*/ 247681 h 553897"/>
                <a:gd name="connsiteX31" fmla="*/ 336831 w 338011"/>
                <a:gd name="connsiteY31" fmla="*/ 256562 h 553897"/>
                <a:gd name="connsiteX32" fmla="*/ 317150 w 338011"/>
                <a:gd name="connsiteY32" fmla="*/ 301352 h 553897"/>
                <a:gd name="connsiteX33" fmla="*/ 275423 w 338011"/>
                <a:gd name="connsiteY33" fmla="*/ 326892 h 553897"/>
                <a:gd name="connsiteX34" fmla="*/ 267449 w 338011"/>
                <a:gd name="connsiteY34" fmla="*/ 328100 h 553897"/>
                <a:gd name="connsiteX35" fmla="*/ 259886 w 338011"/>
                <a:gd name="connsiteY35" fmla="*/ 359154 h 553897"/>
                <a:gd name="connsiteX36" fmla="*/ 279738 w 338011"/>
                <a:gd name="connsiteY36" fmla="*/ 342889 h 553897"/>
                <a:gd name="connsiteX37" fmla="*/ 329433 w 338011"/>
                <a:gd name="connsiteY37" fmla="*/ 337510 h 553897"/>
                <a:gd name="connsiteX38" fmla="*/ 338011 w 338011"/>
                <a:gd name="connsiteY38" fmla="*/ 339977 h 553897"/>
                <a:gd name="connsiteX39" fmla="*/ 333759 w 338011"/>
                <a:gd name="connsiteY39" fmla="*/ 347825 h 553897"/>
                <a:gd name="connsiteX40" fmla="*/ 295094 w 338011"/>
                <a:gd name="connsiteY40" fmla="*/ 379504 h 553897"/>
                <a:gd name="connsiteX41" fmla="*/ 248820 w 338011"/>
                <a:gd name="connsiteY41" fmla="*/ 384512 h 553897"/>
                <a:gd name="connsiteX42" fmla="*/ 242065 w 338011"/>
                <a:gd name="connsiteY42" fmla="*/ 399769 h 553897"/>
                <a:gd name="connsiteX43" fmla="*/ 238943 w 338011"/>
                <a:gd name="connsiteY43" fmla="*/ 404015 h 553897"/>
                <a:gd name="connsiteX44" fmla="*/ 285639 w 338011"/>
                <a:gd name="connsiteY44" fmla="*/ 398961 h 553897"/>
                <a:gd name="connsiteX45" fmla="*/ 294217 w 338011"/>
                <a:gd name="connsiteY45" fmla="*/ 401429 h 553897"/>
                <a:gd name="connsiteX46" fmla="*/ 289965 w 338011"/>
                <a:gd name="connsiteY46" fmla="*/ 409276 h 553897"/>
                <a:gd name="connsiteX47" fmla="*/ 251300 w 338011"/>
                <a:gd name="connsiteY47" fmla="*/ 440955 h 553897"/>
                <a:gd name="connsiteX48" fmla="*/ 208368 w 338011"/>
                <a:gd name="connsiteY48" fmla="*/ 445602 h 553897"/>
                <a:gd name="connsiteX49" fmla="*/ 198242 w 338011"/>
                <a:gd name="connsiteY49" fmla="*/ 459376 h 553897"/>
                <a:gd name="connsiteX50" fmla="*/ 171577 w 338011"/>
                <a:gd name="connsiteY50" fmla="*/ 479858 h 553897"/>
                <a:gd name="connsiteX51" fmla="*/ 201934 w 338011"/>
                <a:gd name="connsiteY51" fmla="*/ 468542 h 553897"/>
                <a:gd name="connsiteX52" fmla="*/ 254139 w 338011"/>
                <a:gd name="connsiteY52" fmla="*/ 493258 h 553897"/>
                <a:gd name="connsiteX53" fmla="*/ 209171 w 338011"/>
                <a:gd name="connsiteY53" fmla="*/ 509660 h 553897"/>
                <a:gd name="connsiteX54" fmla="*/ 157721 w 338011"/>
                <a:gd name="connsiteY54" fmla="*/ 490502 h 553897"/>
                <a:gd name="connsiteX55" fmla="*/ 140513 w 338011"/>
                <a:gd name="connsiteY55" fmla="*/ 503720 h 553897"/>
                <a:gd name="connsiteX56" fmla="*/ 117974 w 338011"/>
                <a:gd name="connsiteY56" fmla="*/ 516257 h 553897"/>
                <a:gd name="connsiteX57" fmla="*/ 143757 w 338011"/>
                <a:gd name="connsiteY57" fmla="*/ 513626 h 553897"/>
                <a:gd name="connsiteX58" fmla="*/ 192564 w 338011"/>
                <a:gd name="connsiteY58" fmla="*/ 537705 h 553897"/>
                <a:gd name="connsiteX59" fmla="*/ 90176 w 338011"/>
                <a:gd name="connsiteY59" fmla="*/ 532056 h 553897"/>
                <a:gd name="connsiteX60" fmla="*/ 98980 w 338011"/>
                <a:gd name="connsiteY60" fmla="*/ 526821 h 553897"/>
                <a:gd name="connsiteX61" fmla="*/ 91071 w 338011"/>
                <a:gd name="connsiteY61" fmla="*/ 531220 h 553897"/>
                <a:gd name="connsiteX62" fmla="*/ 0 w 338011"/>
                <a:gd name="connsiteY62" fmla="*/ 537061 h 553897"/>
                <a:gd name="connsiteX63" fmla="*/ 88275 w 338011"/>
                <a:gd name="connsiteY63" fmla="*/ 508930 h 553897"/>
                <a:gd name="connsiteX64" fmla="*/ 89250 w 338011"/>
                <a:gd name="connsiteY64" fmla="*/ 508346 h 553897"/>
                <a:gd name="connsiteX65" fmla="*/ 73882 w 338011"/>
                <a:gd name="connsiteY65" fmla="*/ 483653 h 553897"/>
                <a:gd name="connsiteX66" fmla="*/ 82887 w 338011"/>
                <a:gd name="connsiteY66" fmla="*/ 397012 h 553897"/>
                <a:gd name="connsiteX67" fmla="*/ 101582 w 338011"/>
                <a:gd name="connsiteY67" fmla="*/ 484012 h 553897"/>
                <a:gd name="connsiteX68" fmla="*/ 92174 w 338011"/>
                <a:gd name="connsiteY68" fmla="*/ 506594 h 553897"/>
                <a:gd name="connsiteX69" fmla="*/ 132782 w 338011"/>
                <a:gd name="connsiteY69" fmla="*/ 482259 h 553897"/>
                <a:gd name="connsiteX70" fmla="*/ 122664 w 338011"/>
                <a:gd name="connsiteY70" fmla="*/ 466388 h 553897"/>
                <a:gd name="connsiteX71" fmla="*/ 131308 w 338011"/>
                <a:gd name="connsiteY71" fmla="*/ 378516 h 553897"/>
                <a:gd name="connsiteX72" fmla="*/ 149884 w 338011"/>
                <a:gd name="connsiteY72" fmla="*/ 465285 h 553897"/>
                <a:gd name="connsiteX73" fmla="*/ 146238 w 338011"/>
                <a:gd name="connsiteY73" fmla="*/ 474196 h 553897"/>
                <a:gd name="connsiteX74" fmla="*/ 166839 w 338011"/>
                <a:gd name="connsiteY74" fmla="*/ 461851 h 553897"/>
                <a:gd name="connsiteX75" fmla="*/ 187457 w 338011"/>
                <a:gd name="connsiteY75" fmla="*/ 442002 h 553897"/>
                <a:gd name="connsiteX76" fmla="*/ 185796 w 338011"/>
                <a:gd name="connsiteY76" fmla="*/ 440446 h 553897"/>
                <a:gd name="connsiteX77" fmla="*/ 165874 w 338011"/>
                <a:gd name="connsiteY77" fmla="*/ 395763 h 553897"/>
                <a:gd name="connsiteX78" fmla="*/ 175025 w 338011"/>
                <a:gd name="connsiteY78" fmla="*/ 347704 h 553897"/>
                <a:gd name="connsiteX79" fmla="*/ 179944 w 338011"/>
                <a:gd name="connsiteY79" fmla="*/ 340309 h 553897"/>
                <a:gd name="connsiteX80" fmla="*/ 186427 w 338011"/>
                <a:gd name="connsiteY80" fmla="*/ 346380 h 553897"/>
                <a:gd name="connsiteX81" fmla="*/ 206349 w 338011"/>
                <a:gd name="connsiteY81" fmla="*/ 391063 h 553897"/>
                <a:gd name="connsiteX82" fmla="*/ 205387 w 338011"/>
                <a:gd name="connsiteY82" fmla="*/ 416170 h 553897"/>
                <a:gd name="connsiteX83" fmla="*/ 200945 w 338011"/>
                <a:gd name="connsiteY83" fmla="*/ 428620 h 553897"/>
                <a:gd name="connsiteX84" fmla="*/ 226597 w 338011"/>
                <a:gd name="connsiteY84" fmla="*/ 392180 h 553897"/>
                <a:gd name="connsiteX85" fmla="*/ 235908 w 338011"/>
                <a:gd name="connsiteY85" fmla="*/ 369454 h 553897"/>
                <a:gd name="connsiteX86" fmla="*/ 206309 w 338011"/>
                <a:gd name="connsiteY86" fmla="*/ 336274 h 553897"/>
                <a:gd name="connsiteX87" fmla="*/ 203905 w 338011"/>
                <a:gd name="connsiteY87" fmla="*/ 291679 h 553897"/>
                <a:gd name="connsiteX88" fmla="*/ 206931 w 338011"/>
                <a:gd name="connsiteY88" fmla="*/ 283813 h 553897"/>
                <a:gd name="connsiteX89" fmla="*/ 214622 w 338011"/>
                <a:gd name="connsiteY89" fmla="*/ 287260 h 553897"/>
                <a:gd name="connsiteX90" fmla="*/ 244352 w 338011"/>
                <a:gd name="connsiteY90" fmla="*/ 320586 h 553897"/>
                <a:gd name="connsiteX91" fmla="*/ 248304 w 338011"/>
                <a:gd name="connsiteY91" fmla="*/ 338317 h 553897"/>
                <a:gd name="connsiteX92" fmla="*/ 256899 w 338011"/>
                <a:gd name="connsiteY92" fmla="*/ 285243 h 553897"/>
                <a:gd name="connsiteX93" fmla="*/ 222233 w 338011"/>
                <a:gd name="connsiteY93" fmla="*/ 264436 h 553897"/>
                <a:gd name="connsiteX94" fmla="*/ 204744 w 338011"/>
                <a:gd name="connsiteY94" fmla="*/ 226015 h 553897"/>
                <a:gd name="connsiteX95" fmla="*/ 204515 w 338011"/>
                <a:gd name="connsiteY95" fmla="*/ 218374 h 553897"/>
                <a:gd name="connsiteX96" fmla="*/ 212080 w 338011"/>
                <a:gd name="connsiteY96" fmla="*/ 219466 h 553897"/>
                <a:gd name="connsiteX97" fmla="*/ 248276 w 338011"/>
                <a:gd name="connsiteY97" fmla="*/ 241191 h 553897"/>
                <a:gd name="connsiteX98" fmla="*/ 255678 w 338011"/>
                <a:gd name="connsiteY98" fmla="*/ 257452 h 553897"/>
                <a:gd name="connsiteX99" fmla="*/ 254332 w 338011"/>
                <a:gd name="connsiteY99" fmla="*/ 228839 h 553897"/>
                <a:gd name="connsiteX100" fmla="*/ 251439 w 338011"/>
                <a:gd name="connsiteY100" fmla="*/ 216591 h 553897"/>
                <a:gd name="connsiteX101" fmla="*/ 214187 w 338011"/>
                <a:gd name="connsiteY101" fmla="*/ 201816 h 553897"/>
                <a:gd name="connsiteX102" fmla="*/ 193103 w 338011"/>
                <a:gd name="connsiteY102" fmla="*/ 167451 h 553897"/>
                <a:gd name="connsiteX103" fmla="*/ 192066 w 338011"/>
                <a:gd name="connsiteY103" fmla="*/ 160054 h 553897"/>
                <a:gd name="connsiteX104" fmla="*/ 199532 w 338011"/>
                <a:gd name="connsiteY104" fmla="*/ 159804 h 553897"/>
                <a:gd name="connsiteX105" fmla="*/ 237009 w 338011"/>
                <a:gd name="connsiteY105" fmla="*/ 174668 h 553897"/>
                <a:gd name="connsiteX106" fmla="*/ 244369 w 338011"/>
                <a:gd name="connsiteY106" fmla="*/ 186663 h 553897"/>
                <a:gd name="connsiteX107" fmla="*/ 241206 w 338011"/>
                <a:gd name="connsiteY107" fmla="*/ 173276 h 553897"/>
                <a:gd name="connsiteX108" fmla="*/ 231303 w 338011"/>
                <a:gd name="connsiteY108" fmla="*/ 151371 h 553897"/>
                <a:gd name="connsiteX109" fmla="*/ 198844 w 338011"/>
                <a:gd name="connsiteY109" fmla="*/ 143732 h 553897"/>
                <a:gd name="connsiteX110" fmla="*/ 179051 w 338011"/>
                <a:gd name="connsiteY110" fmla="*/ 116409 h 553897"/>
                <a:gd name="connsiteX111" fmla="*/ 177789 w 338011"/>
                <a:gd name="connsiteY111" fmla="*/ 110022 h 553897"/>
                <a:gd name="connsiteX112" fmla="*/ 184169 w 338011"/>
                <a:gd name="connsiteY112" fmla="*/ 108724 h 553897"/>
                <a:gd name="connsiteX113" fmla="*/ 215339 w 338011"/>
                <a:gd name="connsiteY113" fmla="*/ 116060 h 553897"/>
                <a:gd name="connsiteX114" fmla="*/ 209180 w 338011"/>
                <a:gd name="connsiteY114" fmla="*/ 102437 h 553897"/>
                <a:gd name="connsiteX115" fmla="*/ 197301 w 338011"/>
                <a:gd name="connsiteY115" fmla="*/ 85744 h 553897"/>
                <a:gd name="connsiteX116" fmla="*/ 194356 w 338011"/>
                <a:gd name="connsiteY116" fmla="*/ 87364 h 553897"/>
                <a:gd name="connsiteX117" fmla="*/ 157256 w 338011"/>
                <a:gd name="connsiteY117" fmla="*/ 90780 h 553897"/>
                <a:gd name="connsiteX118" fmla="*/ 125515 w 338011"/>
                <a:gd name="connsiteY118" fmla="*/ 71273 h 553897"/>
                <a:gd name="connsiteX119" fmla="*/ 121568 w 338011"/>
                <a:gd name="connsiteY119" fmla="*/ 65609 h 553897"/>
                <a:gd name="connsiteX120" fmla="*/ 127617 w 338011"/>
                <a:gd name="connsiteY120" fmla="*/ 62282 h 553897"/>
                <a:gd name="connsiteX121" fmla="*/ 164716 w 338011"/>
                <a:gd name="connsiteY121" fmla="*/ 58867 h 553897"/>
                <a:gd name="connsiteX122" fmla="*/ 240916 w 338011"/>
                <a:gd name="connsiteY122" fmla="*/ 34052 h 553897"/>
                <a:gd name="connsiteX123" fmla="*/ 244651 w 338011"/>
                <a:gd name="connsiteY123" fmla="*/ 40503 h 553897"/>
                <a:gd name="connsiteX124" fmla="*/ 248747 w 338011"/>
                <a:gd name="connsiteY124" fmla="*/ 79790 h 553897"/>
                <a:gd name="connsiteX125" fmla="*/ 227408 w 338011"/>
                <a:gd name="connsiteY125" fmla="*/ 113030 h 553897"/>
                <a:gd name="connsiteX126" fmla="*/ 221169 w 338011"/>
                <a:gd name="connsiteY126" fmla="*/ 117109 h 553897"/>
                <a:gd name="connsiteX127" fmla="*/ 217433 w 338011"/>
                <a:gd name="connsiteY127" fmla="*/ 110658 h 553897"/>
                <a:gd name="connsiteX128" fmla="*/ 213338 w 338011"/>
                <a:gd name="connsiteY128" fmla="*/ 71372 h 553897"/>
                <a:gd name="connsiteX129" fmla="*/ 234676 w 338011"/>
                <a:gd name="connsiteY129" fmla="*/ 38132 h 553897"/>
                <a:gd name="connsiteX130" fmla="*/ 99992 w 338011"/>
                <a:gd name="connsiteY130" fmla="*/ 3613 h 553897"/>
                <a:gd name="connsiteX131" fmla="*/ 133515 w 338011"/>
                <a:gd name="connsiteY131" fmla="*/ 7423 h 553897"/>
                <a:gd name="connsiteX132" fmla="*/ 156386 w 338011"/>
                <a:gd name="connsiteY132" fmla="*/ 32227 h 553897"/>
                <a:gd name="connsiteX133" fmla="*/ 158391 w 338011"/>
                <a:gd name="connsiteY133" fmla="*/ 38421 h 553897"/>
                <a:gd name="connsiteX134" fmla="*/ 152208 w 338011"/>
                <a:gd name="connsiteY134" fmla="*/ 40461 h 553897"/>
                <a:gd name="connsiteX135" fmla="*/ 118685 w 338011"/>
                <a:gd name="connsiteY135" fmla="*/ 36650 h 553897"/>
                <a:gd name="connsiteX136" fmla="*/ 95814 w 338011"/>
                <a:gd name="connsiteY136" fmla="*/ 11847 h 553897"/>
                <a:gd name="connsiteX137" fmla="*/ 93809 w 338011"/>
                <a:gd name="connsiteY137" fmla="*/ 5653 h 553897"/>
                <a:gd name="connsiteX138" fmla="*/ 171415 w 338011"/>
                <a:gd name="connsiteY138" fmla="*/ 0 h 553897"/>
                <a:gd name="connsiteX139" fmla="*/ 177555 w 338011"/>
                <a:gd name="connsiteY139" fmla="*/ 2180 h 553897"/>
                <a:gd name="connsiteX140" fmla="*/ 201046 w 338011"/>
                <a:gd name="connsiteY140" fmla="*/ 25490 h 553897"/>
                <a:gd name="connsiteX141" fmla="*/ 202435 w 338011"/>
                <a:gd name="connsiteY141" fmla="*/ 58555 h 553897"/>
                <a:gd name="connsiteX142" fmla="*/ 199907 w 338011"/>
                <a:gd name="connsiteY142" fmla="*/ 64560 h 553897"/>
                <a:gd name="connsiteX143" fmla="*/ 193767 w 338011"/>
                <a:gd name="connsiteY143" fmla="*/ 62380 h 553897"/>
                <a:gd name="connsiteX144" fmla="*/ 170276 w 338011"/>
                <a:gd name="connsiteY144" fmla="*/ 39070 h 553897"/>
                <a:gd name="connsiteX145" fmla="*/ 168887 w 338011"/>
                <a:gd name="connsiteY145" fmla="*/ 6005 h 55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38011" h="553897">
                  <a:moveTo>
                    <a:pt x="275953" y="98917"/>
                  </a:moveTo>
                  <a:lnTo>
                    <a:pt x="279688" y="105368"/>
                  </a:lnTo>
                  <a:cubicBezTo>
                    <a:pt x="285256" y="117629"/>
                    <a:pt x="286977" y="131223"/>
                    <a:pt x="283784" y="144655"/>
                  </a:cubicBezTo>
                  <a:cubicBezTo>
                    <a:pt x="280590" y="158088"/>
                    <a:pt x="272935" y="169452"/>
                    <a:pt x="262445" y="177895"/>
                  </a:cubicBezTo>
                  <a:lnTo>
                    <a:pt x="256206" y="181974"/>
                  </a:lnTo>
                  <a:lnTo>
                    <a:pt x="252470" y="175523"/>
                  </a:lnTo>
                  <a:cubicBezTo>
                    <a:pt x="246902" y="163263"/>
                    <a:pt x="245181" y="149669"/>
                    <a:pt x="248375" y="136237"/>
                  </a:cubicBezTo>
                  <a:cubicBezTo>
                    <a:pt x="251568" y="122804"/>
                    <a:pt x="259223" y="111440"/>
                    <a:pt x="269713" y="102997"/>
                  </a:cubicBezTo>
                  <a:close/>
                  <a:moveTo>
                    <a:pt x="164716" y="58867"/>
                  </a:moveTo>
                  <a:lnTo>
                    <a:pt x="188635" y="73567"/>
                  </a:lnTo>
                  <a:lnTo>
                    <a:pt x="181243" y="63179"/>
                  </a:lnTo>
                  <a:lnTo>
                    <a:pt x="188373" y="69979"/>
                  </a:lnTo>
                  <a:lnTo>
                    <a:pt x="192313" y="75827"/>
                  </a:lnTo>
                  <a:lnTo>
                    <a:pt x="196457" y="78374"/>
                  </a:lnTo>
                  <a:lnTo>
                    <a:pt x="200404" y="84037"/>
                  </a:lnTo>
                  <a:lnTo>
                    <a:pt x="198536" y="85065"/>
                  </a:lnTo>
                  <a:lnTo>
                    <a:pt x="240829" y="147851"/>
                  </a:lnTo>
                  <a:cubicBezTo>
                    <a:pt x="254335" y="175252"/>
                    <a:pt x="263743" y="203784"/>
                    <a:pt x="268694" y="232513"/>
                  </a:cubicBezTo>
                  <a:lnTo>
                    <a:pt x="268711" y="233793"/>
                  </a:lnTo>
                  <a:lnTo>
                    <a:pt x="272757" y="202969"/>
                  </a:lnTo>
                  <a:cubicBezTo>
                    <a:pt x="279025" y="190561"/>
                    <a:pt x="289180" y="181222"/>
                    <a:pt x="301427" y="175406"/>
                  </a:cubicBezTo>
                  <a:lnTo>
                    <a:pt x="308492" y="172870"/>
                  </a:lnTo>
                  <a:lnTo>
                    <a:pt x="310642" y="180062"/>
                  </a:lnTo>
                  <a:cubicBezTo>
                    <a:pt x="313228" y="193371"/>
                    <a:pt x="311735" y="207086"/>
                    <a:pt x="305466" y="219494"/>
                  </a:cubicBezTo>
                  <a:cubicBezTo>
                    <a:pt x="299198" y="231903"/>
                    <a:pt x="289043" y="241242"/>
                    <a:pt x="276796" y="247057"/>
                  </a:cubicBezTo>
                  <a:lnTo>
                    <a:pt x="269731" y="249593"/>
                  </a:lnTo>
                  <a:lnTo>
                    <a:pt x="268881" y="246751"/>
                  </a:lnTo>
                  <a:lnTo>
                    <a:pt x="269746" y="312584"/>
                  </a:lnTo>
                  <a:lnTo>
                    <a:pt x="286457" y="274552"/>
                  </a:lnTo>
                  <a:cubicBezTo>
                    <a:pt x="297830" y="261526"/>
                    <a:pt x="312460" y="252973"/>
                    <a:pt x="328184" y="249012"/>
                  </a:cubicBezTo>
                  <a:lnTo>
                    <a:pt x="336965" y="247681"/>
                  </a:lnTo>
                  <a:lnTo>
                    <a:pt x="336831" y="256562"/>
                  </a:lnTo>
                  <a:cubicBezTo>
                    <a:pt x="335026" y="272676"/>
                    <a:pt x="328524" y="288326"/>
                    <a:pt x="317150" y="301352"/>
                  </a:cubicBezTo>
                  <a:cubicBezTo>
                    <a:pt x="305777" y="314378"/>
                    <a:pt x="291148" y="322930"/>
                    <a:pt x="275423" y="326892"/>
                  </a:cubicBezTo>
                  <a:lnTo>
                    <a:pt x="267449" y="328100"/>
                  </a:lnTo>
                  <a:lnTo>
                    <a:pt x="259886" y="359154"/>
                  </a:lnTo>
                  <a:lnTo>
                    <a:pt x="279738" y="342889"/>
                  </a:lnTo>
                  <a:cubicBezTo>
                    <a:pt x="296103" y="336025"/>
                    <a:pt x="313340" y="334497"/>
                    <a:pt x="329433" y="337510"/>
                  </a:cubicBezTo>
                  <a:lnTo>
                    <a:pt x="338011" y="339977"/>
                  </a:lnTo>
                  <a:lnTo>
                    <a:pt x="333759" y="347825"/>
                  </a:lnTo>
                  <a:cubicBezTo>
                    <a:pt x="324629" y="361416"/>
                    <a:pt x="311459" y="372641"/>
                    <a:pt x="295094" y="379504"/>
                  </a:cubicBezTo>
                  <a:lnTo>
                    <a:pt x="248820" y="384512"/>
                  </a:lnTo>
                  <a:lnTo>
                    <a:pt x="242065" y="399769"/>
                  </a:lnTo>
                  <a:lnTo>
                    <a:pt x="238943" y="404015"/>
                  </a:lnTo>
                  <a:lnTo>
                    <a:pt x="285639" y="398961"/>
                  </a:lnTo>
                  <a:lnTo>
                    <a:pt x="294217" y="401429"/>
                  </a:lnTo>
                  <a:lnTo>
                    <a:pt x="289965" y="409276"/>
                  </a:lnTo>
                  <a:cubicBezTo>
                    <a:pt x="280835" y="422868"/>
                    <a:pt x="267665" y="434092"/>
                    <a:pt x="251300" y="440955"/>
                  </a:cubicBezTo>
                  <a:lnTo>
                    <a:pt x="208368" y="445602"/>
                  </a:lnTo>
                  <a:lnTo>
                    <a:pt x="198242" y="459376"/>
                  </a:lnTo>
                  <a:lnTo>
                    <a:pt x="171577" y="479858"/>
                  </a:lnTo>
                  <a:lnTo>
                    <a:pt x="201934" y="468542"/>
                  </a:lnTo>
                  <a:cubicBezTo>
                    <a:pt x="220132" y="469750"/>
                    <a:pt x="238588" y="478224"/>
                    <a:pt x="254139" y="493258"/>
                  </a:cubicBezTo>
                  <a:cubicBezTo>
                    <a:pt x="241211" y="504010"/>
                    <a:pt x="226409" y="510024"/>
                    <a:pt x="209171" y="509660"/>
                  </a:cubicBezTo>
                  <a:lnTo>
                    <a:pt x="157721" y="490502"/>
                  </a:lnTo>
                  <a:lnTo>
                    <a:pt x="140513" y="503720"/>
                  </a:lnTo>
                  <a:lnTo>
                    <a:pt x="117974" y="516257"/>
                  </a:lnTo>
                  <a:lnTo>
                    <a:pt x="143757" y="513626"/>
                  </a:lnTo>
                  <a:cubicBezTo>
                    <a:pt x="161773" y="515562"/>
                    <a:pt x="178993" y="524584"/>
                    <a:pt x="192564" y="537705"/>
                  </a:cubicBezTo>
                  <a:cubicBezTo>
                    <a:pt x="173659" y="561762"/>
                    <a:pt x="114135" y="558299"/>
                    <a:pt x="90176" y="532056"/>
                  </a:cubicBezTo>
                  <a:lnTo>
                    <a:pt x="98980" y="526821"/>
                  </a:lnTo>
                  <a:lnTo>
                    <a:pt x="91071" y="531220"/>
                  </a:lnTo>
                  <a:cubicBezTo>
                    <a:pt x="44278" y="552308"/>
                    <a:pt x="7554" y="554185"/>
                    <a:pt x="0" y="537061"/>
                  </a:cubicBezTo>
                  <a:lnTo>
                    <a:pt x="88275" y="508930"/>
                  </a:lnTo>
                  <a:lnTo>
                    <a:pt x="89250" y="508346"/>
                  </a:lnTo>
                  <a:lnTo>
                    <a:pt x="73882" y="483653"/>
                  </a:lnTo>
                  <a:cubicBezTo>
                    <a:pt x="62455" y="455285"/>
                    <a:pt x="66457" y="423276"/>
                    <a:pt x="82887" y="397012"/>
                  </a:cubicBezTo>
                  <a:cubicBezTo>
                    <a:pt x="100862" y="410828"/>
                    <a:pt x="107989" y="452652"/>
                    <a:pt x="101582" y="484012"/>
                  </a:cubicBezTo>
                  <a:lnTo>
                    <a:pt x="92174" y="506594"/>
                  </a:lnTo>
                  <a:lnTo>
                    <a:pt x="132782" y="482259"/>
                  </a:lnTo>
                  <a:lnTo>
                    <a:pt x="122664" y="466388"/>
                  </a:lnTo>
                  <a:cubicBezTo>
                    <a:pt x="111200" y="438636"/>
                    <a:pt x="114213" y="405601"/>
                    <a:pt x="131308" y="378516"/>
                  </a:cubicBezTo>
                  <a:cubicBezTo>
                    <a:pt x="149244" y="392742"/>
                    <a:pt x="156251" y="433951"/>
                    <a:pt x="149884" y="465285"/>
                  </a:cubicBezTo>
                  <a:lnTo>
                    <a:pt x="146238" y="474196"/>
                  </a:lnTo>
                  <a:lnTo>
                    <a:pt x="166839" y="461851"/>
                  </a:lnTo>
                  <a:lnTo>
                    <a:pt x="187457" y="442002"/>
                  </a:lnTo>
                  <a:lnTo>
                    <a:pt x="185796" y="440446"/>
                  </a:lnTo>
                  <a:cubicBezTo>
                    <a:pt x="175081" y="428275"/>
                    <a:pt x="167869" y="412940"/>
                    <a:pt x="165874" y="395763"/>
                  </a:cubicBezTo>
                  <a:cubicBezTo>
                    <a:pt x="163879" y="378586"/>
                    <a:pt x="167385" y="362006"/>
                    <a:pt x="175025" y="347704"/>
                  </a:cubicBezTo>
                  <a:lnTo>
                    <a:pt x="179944" y="340309"/>
                  </a:lnTo>
                  <a:lnTo>
                    <a:pt x="186427" y="346380"/>
                  </a:lnTo>
                  <a:cubicBezTo>
                    <a:pt x="197142" y="358551"/>
                    <a:pt x="204354" y="373886"/>
                    <a:pt x="206349" y="391063"/>
                  </a:cubicBezTo>
                  <a:cubicBezTo>
                    <a:pt x="207346" y="399651"/>
                    <a:pt x="206969" y="408091"/>
                    <a:pt x="205387" y="416170"/>
                  </a:cubicBezTo>
                  <a:lnTo>
                    <a:pt x="200945" y="428620"/>
                  </a:lnTo>
                  <a:lnTo>
                    <a:pt x="226597" y="392180"/>
                  </a:lnTo>
                  <a:lnTo>
                    <a:pt x="235908" y="369454"/>
                  </a:lnTo>
                  <a:lnTo>
                    <a:pt x="206309" y="336274"/>
                  </a:lnTo>
                  <a:cubicBezTo>
                    <a:pt x="200358" y="321843"/>
                    <a:pt x="199866" y="306358"/>
                    <a:pt x="203905" y="291679"/>
                  </a:cubicBezTo>
                  <a:lnTo>
                    <a:pt x="206931" y="283813"/>
                  </a:lnTo>
                  <a:lnTo>
                    <a:pt x="214622" y="287260"/>
                  </a:lnTo>
                  <a:cubicBezTo>
                    <a:pt x="227835" y="294824"/>
                    <a:pt x="238401" y="306154"/>
                    <a:pt x="244352" y="320586"/>
                  </a:cubicBezTo>
                  <a:lnTo>
                    <a:pt x="248304" y="338317"/>
                  </a:lnTo>
                  <a:lnTo>
                    <a:pt x="256899" y="285243"/>
                  </a:lnTo>
                  <a:lnTo>
                    <a:pt x="222233" y="264436"/>
                  </a:lnTo>
                  <a:cubicBezTo>
                    <a:pt x="212290" y="253296"/>
                    <a:pt x="206501" y="239870"/>
                    <a:pt x="204744" y="226015"/>
                  </a:cubicBezTo>
                  <a:lnTo>
                    <a:pt x="204515" y="218374"/>
                  </a:lnTo>
                  <a:lnTo>
                    <a:pt x="212080" y="219466"/>
                  </a:lnTo>
                  <a:cubicBezTo>
                    <a:pt x="225648" y="222780"/>
                    <a:pt x="238333" y="230051"/>
                    <a:pt x="248276" y="241191"/>
                  </a:cubicBezTo>
                  <a:lnTo>
                    <a:pt x="255678" y="257452"/>
                  </a:lnTo>
                  <a:lnTo>
                    <a:pt x="254332" y="228839"/>
                  </a:lnTo>
                  <a:lnTo>
                    <a:pt x="251439" y="216591"/>
                  </a:lnTo>
                  <a:lnTo>
                    <a:pt x="214187" y="201816"/>
                  </a:lnTo>
                  <a:cubicBezTo>
                    <a:pt x="203341" y="192698"/>
                    <a:pt x="196287" y="180633"/>
                    <a:pt x="193103" y="167451"/>
                  </a:cubicBezTo>
                  <a:lnTo>
                    <a:pt x="192066" y="160054"/>
                  </a:lnTo>
                  <a:lnTo>
                    <a:pt x="199532" y="159804"/>
                  </a:lnTo>
                  <a:cubicBezTo>
                    <a:pt x="213065" y="160674"/>
                    <a:pt x="226163" y="165550"/>
                    <a:pt x="237009" y="174668"/>
                  </a:cubicBezTo>
                  <a:lnTo>
                    <a:pt x="244369" y="186663"/>
                  </a:lnTo>
                  <a:lnTo>
                    <a:pt x="241206" y="173276"/>
                  </a:lnTo>
                  <a:lnTo>
                    <a:pt x="231303" y="151371"/>
                  </a:lnTo>
                  <a:lnTo>
                    <a:pt x="198844" y="143732"/>
                  </a:lnTo>
                  <a:cubicBezTo>
                    <a:pt x="189095" y="137240"/>
                    <a:pt x="182444" y="127597"/>
                    <a:pt x="179051" y="116409"/>
                  </a:cubicBezTo>
                  <a:lnTo>
                    <a:pt x="177789" y="110022"/>
                  </a:lnTo>
                  <a:lnTo>
                    <a:pt x="184169" y="108724"/>
                  </a:lnTo>
                  <a:lnTo>
                    <a:pt x="215339" y="116060"/>
                  </a:lnTo>
                  <a:lnTo>
                    <a:pt x="209180" y="102437"/>
                  </a:lnTo>
                  <a:lnTo>
                    <a:pt x="197301" y="85744"/>
                  </a:lnTo>
                  <a:lnTo>
                    <a:pt x="194356" y="87364"/>
                  </a:lnTo>
                  <a:cubicBezTo>
                    <a:pt x="182839" y="92304"/>
                    <a:pt x="170006" y="93761"/>
                    <a:pt x="157256" y="90780"/>
                  </a:cubicBezTo>
                  <a:cubicBezTo>
                    <a:pt x="144506" y="87800"/>
                    <a:pt x="133649" y="80806"/>
                    <a:pt x="125515" y="71273"/>
                  </a:cubicBezTo>
                  <a:lnTo>
                    <a:pt x="121568" y="65609"/>
                  </a:lnTo>
                  <a:lnTo>
                    <a:pt x="127617" y="62282"/>
                  </a:lnTo>
                  <a:cubicBezTo>
                    <a:pt x="139134" y="57343"/>
                    <a:pt x="151966" y="55886"/>
                    <a:pt x="164716" y="58867"/>
                  </a:cubicBezTo>
                  <a:close/>
                  <a:moveTo>
                    <a:pt x="240916" y="34052"/>
                  </a:moveTo>
                  <a:lnTo>
                    <a:pt x="244651" y="40503"/>
                  </a:lnTo>
                  <a:cubicBezTo>
                    <a:pt x="250219" y="52764"/>
                    <a:pt x="251940" y="66358"/>
                    <a:pt x="248747" y="79790"/>
                  </a:cubicBezTo>
                  <a:cubicBezTo>
                    <a:pt x="245553" y="93223"/>
                    <a:pt x="237898" y="104587"/>
                    <a:pt x="227408" y="113030"/>
                  </a:cubicBezTo>
                  <a:lnTo>
                    <a:pt x="221169" y="117109"/>
                  </a:lnTo>
                  <a:lnTo>
                    <a:pt x="217433" y="110658"/>
                  </a:lnTo>
                  <a:cubicBezTo>
                    <a:pt x="211865" y="98398"/>
                    <a:pt x="210144" y="84804"/>
                    <a:pt x="213338" y="71372"/>
                  </a:cubicBezTo>
                  <a:cubicBezTo>
                    <a:pt x="216531" y="57939"/>
                    <a:pt x="224186" y="46575"/>
                    <a:pt x="234676" y="38132"/>
                  </a:cubicBezTo>
                  <a:close/>
                  <a:moveTo>
                    <a:pt x="99992" y="3613"/>
                  </a:moveTo>
                  <a:cubicBezTo>
                    <a:pt x="111403" y="1070"/>
                    <a:pt x="123070" y="2124"/>
                    <a:pt x="133515" y="7423"/>
                  </a:cubicBezTo>
                  <a:cubicBezTo>
                    <a:pt x="143960" y="12723"/>
                    <a:pt x="151700" y="21516"/>
                    <a:pt x="156386" y="32227"/>
                  </a:cubicBezTo>
                  <a:lnTo>
                    <a:pt x="158391" y="38421"/>
                  </a:lnTo>
                  <a:lnTo>
                    <a:pt x="152208" y="40461"/>
                  </a:lnTo>
                  <a:cubicBezTo>
                    <a:pt x="140797" y="43004"/>
                    <a:pt x="129130" y="41950"/>
                    <a:pt x="118685" y="36650"/>
                  </a:cubicBezTo>
                  <a:cubicBezTo>
                    <a:pt x="108241" y="31351"/>
                    <a:pt x="100501" y="22558"/>
                    <a:pt x="95814" y="11847"/>
                  </a:cubicBezTo>
                  <a:lnTo>
                    <a:pt x="93809" y="5653"/>
                  </a:lnTo>
                  <a:close/>
                  <a:moveTo>
                    <a:pt x="171415" y="0"/>
                  </a:moveTo>
                  <a:lnTo>
                    <a:pt x="177555" y="2180"/>
                  </a:lnTo>
                  <a:cubicBezTo>
                    <a:pt x="188084" y="7147"/>
                    <a:pt x="196438" y="15049"/>
                    <a:pt x="201046" y="25490"/>
                  </a:cubicBezTo>
                  <a:cubicBezTo>
                    <a:pt x="205654" y="35931"/>
                    <a:pt x="205861" y="47429"/>
                    <a:pt x="202435" y="58555"/>
                  </a:cubicBezTo>
                  <a:lnTo>
                    <a:pt x="199907" y="64560"/>
                  </a:lnTo>
                  <a:lnTo>
                    <a:pt x="193767" y="62380"/>
                  </a:lnTo>
                  <a:cubicBezTo>
                    <a:pt x="183239" y="57413"/>
                    <a:pt x="174884" y="49511"/>
                    <a:pt x="170276" y="39070"/>
                  </a:cubicBezTo>
                  <a:cubicBezTo>
                    <a:pt x="165668" y="28629"/>
                    <a:pt x="165461" y="17131"/>
                    <a:pt x="168887" y="6005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rgbClr val="FFC000"/>
                </a:gs>
                <a:gs pos="100000">
                  <a:srgbClr val="EAD693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119786" tIns="59893" rIns="119786" bIns="59893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2" name="文本框">
              <a:extLst>
                <a:ext uri="{FF2B5EF4-FFF2-40B4-BE49-F238E27FC236}">
                  <a16:creationId xmlns:a16="http://schemas.microsoft.com/office/drawing/2014/main" id="{BEDA02C9-395C-6DA0-F338-5DDF5C004365}"/>
                </a:ext>
              </a:extLst>
            </p:cNvPr>
            <p:cNvSpPr txBox="1"/>
            <p:nvPr/>
          </p:nvSpPr>
          <p:spPr>
            <a:xfrm>
              <a:off x="1674084" y="2332503"/>
              <a:ext cx="1723747" cy="392036"/>
            </a:xfrm>
            <a:prstGeom prst="rect">
              <a:avLst/>
            </a:prstGeom>
            <a:effectLst/>
          </p:spPr>
          <p:txBody>
            <a:bodyPr vert="horz" wrap="none" lIns="0" tIns="0" rIns="0" bIns="0" rtlCol="0" anchor="t" anchorCtr="0">
              <a:no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en-US" altLang="zh-CN" sz="2400" dirty="0">
                  <a:gradFill flip="none" rotWithShape="1">
                    <a:gsLst>
                      <a:gs pos="0">
                        <a:schemeClr val="accent2">
                          <a:lumMod val="100000"/>
                        </a:schemeClr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XXXX</a:t>
              </a:r>
              <a:endParaRPr lang="zh-CN" altLang="en-US" sz="2400" dirty="0">
                <a:gradFill flip="none" rotWithShape="1">
                  <a:gsLst>
                    <a:gs pos="0">
                      <a:schemeClr val="accent2">
                        <a:lumMod val="100000"/>
                      </a:schemeClr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3" name="文本框">
              <a:extLst>
                <a:ext uri="{FF2B5EF4-FFF2-40B4-BE49-F238E27FC236}">
                  <a16:creationId xmlns:a16="http://schemas.microsoft.com/office/drawing/2014/main" id="{E9864C8E-9B26-A145-1EFC-965ECB902C55}"/>
                </a:ext>
              </a:extLst>
            </p:cNvPr>
            <p:cNvSpPr txBox="1"/>
            <p:nvPr/>
          </p:nvSpPr>
          <p:spPr>
            <a:xfrm>
              <a:off x="1674084" y="2771415"/>
              <a:ext cx="1723747" cy="298356"/>
            </a:xfrm>
            <a:prstGeom prst="rect">
              <a:avLst/>
            </a:prstGeom>
            <a:effectLst/>
          </p:spPr>
          <p:txBody>
            <a:bodyPr vert="horz" wrap="none" lIns="0" tIns="0" rIns="0" bIns="0" rtlCol="0" anchor="t" anchorCtr="0">
              <a:no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集团荣誉证书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7EE4D31-DE55-0DAE-78DD-F72ACCF40440}"/>
              </a:ext>
            </a:extLst>
          </p:cNvPr>
          <p:cNvGrpSpPr/>
          <p:nvPr/>
        </p:nvGrpSpPr>
        <p:grpSpPr>
          <a:xfrm>
            <a:off x="1272075" y="2307479"/>
            <a:ext cx="2527766" cy="762292"/>
            <a:chOff x="1272075" y="2307479"/>
            <a:chExt cx="2527766" cy="762292"/>
          </a:xfrm>
        </p:grpSpPr>
        <p:sp>
          <p:nvSpPr>
            <p:cNvPr id="26" name="任意多边形: 形状"/>
            <p:cNvSpPr/>
            <p:nvPr/>
          </p:nvSpPr>
          <p:spPr bwMode="auto">
            <a:xfrm flipH="1">
              <a:off x="1272075" y="2307479"/>
              <a:ext cx="442794" cy="725605"/>
            </a:xfrm>
            <a:custGeom>
              <a:avLst/>
              <a:gdLst>
                <a:gd name="connsiteX0" fmla="*/ 275953 w 338011"/>
                <a:gd name="connsiteY0" fmla="*/ 98917 h 553897"/>
                <a:gd name="connsiteX1" fmla="*/ 269714 w 338011"/>
                <a:gd name="connsiteY1" fmla="*/ 102997 h 553897"/>
                <a:gd name="connsiteX2" fmla="*/ 248376 w 338011"/>
                <a:gd name="connsiteY2" fmla="*/ 136237 h 553897"/>
                <a:gd name="connsiteX3" fmla="*/ 252471 w 338011"/>
                <a:gd name="connsiteY3" fmla="*/ 175523 h 553897"/>
                <a:gd name="connsiteX4" fmla="*/ 256207 w 338011"/>
                <a:gd name="connsiteY4" fmla="*/ 181974 h 553897"/>
                <a:gd name="connsiteX5" fmla="*/ 262446 w 338011"/>
                <a:gd name="connsiteY5" fmla="*/ 177895 h 553897"/>
                <a:gd name="connsiteX6" fmla="*/ 283785 w 338011"/>
                <a:gd name="connsiteY6" fmla="*/ 144655 h 553897"/>
                <a:gd name="connsiteX7" fmla="*/ 279689 w 338011"/>
                <a:gd name="connsiteY7" fmla="*/ 105368 h 553897"/>
                <a:gd name="connsiteX8" fmla="*/ 164715 w 338011"/>
                <a:gd name="connsiteY8" fmla="*/ 58867 h 553897"/>
                <a:gd name="connsiteX9" fmla="*/ 127615 w 338011"/>
                <a:gd name="connsiteY9" fmla="*/ 62282 h 553897"/>
                <a:gd name="connsiteX10" fmla="*/ 121567 w 338011"/>
                <a:gd name="connsiteY10" fmla="*/ 65609 h 553897"/>
                <a:gd name="connsiteX11" fmla="*/ 125514 w 338011"/>
                <a:gd name="connsiteY11" fmla="*/ 71273 h 553897"/>
                <a:gd name="connsiteX12" fmla="*/ 157255 w 338011"/>
                <a:gd name="connsiteY12" fmla="*/ 90780 h 553897"/>
                <a:gd name="connsiteX13" fmla="*/ 194355 w 338011"/>
                <a:gd name="connsiteY13" fmla="*/ 87364 h 553897"/>
                <a:gd name="connsiteX14" fmla="*/ 197301 w 338011"/>
                <a:gd name="connsiteY14" fmla="*/ 85744 h 553897"/>
                <a:gd name="connsiteX15" fmla="*/ 209180 w 338011"/>
                <a:gd name="connsiteY15" fmla="*/ 102437 h 553897"/>
                <a:gd name="connsiteX16" fmla="*/ 215339 w 338011"/>
                <a:gd name="connsiteY16" fmla="*/ 116060 h 553897"/>
                <a:gd name="connsiteX17" fmla="*/ 184169 w 338011"/>
                <a:gd name="connsiteY17" fmla="*/ 108724 h 553897"/>
                <a:gd name="connsiteX18" fmla="*/ 177789 w 338011"/>
                <a:gd name="connsiteY18" fmla="*/ 110022 h 553897"/>
                <a:gd name="connsiteX19" fmla="*/ 179051 w 338011"/>
                <a:gd name="connsiteY19" fmla="*/ 116409 h 553897"/>
                <a:gd name="connsiteX20" fmla="*/ 198844 w 338011"/>
                <a:gd name="connsiteY20" fmla="*/ 143732 h 553897"/>
                <a:gd name="connsiteX21" fmla="*/ 231303 w 338011"/>
                <a:gd name="connsiteY21" fmla="*/ 151371 h 553897"/>
                <a:gd name="connsiteX22" fmla="*/ 241206 w 338011"/>
                <a:gd name="connsiteY22" fmla="*/ 173276 h 553897"/>
                <a:gd name="connsiteX23" fmla="*/ 244369 w 338011"/>
                <a:gd name="connsiteY23" fmla="*/ 186663 h 553897"/>
                <a:gd name="connsiteX24" fmla="*/ 237009 w 338011"/>
                <a:gd name="connsiteY24" fmla="*/ 174668 h 553897"/>
                <a:gd name="connsiteX25" fmla="*/ 199532 w 338011"/>
                <a:gd name="connsiteY25" fmla="*/ 159804 h 553897"/>
                <a:gd name="connsiteX26" fmla="*/ 192066 w 338011"/>
                <a:gd name="connsiteY26" fmla="*/ 160054 h 553897"/>
                <a:gd name="connsiteX27" fmla="*/ 193103 w 338011"/>
                <a:gd name="connsiteY27" fmla="*/ 167451 h 553897"/>
                <a:gd name="connsiteX28" fmla="*/ 214187 w 338011"/>
                <a:gd name="connsiteY28" fmla="*/ 201816 h 553897"/>
                <a:gd name="connsiteX29" fmla="*/ 251439 w 338011"/>
                <a:gd name="connsiteY29" fmla="*/ 216591 h 553897"/>
                <a:gd name="connsiteX30" fmla="*/ 254332 w 338011"/>
                <a:gd name="connsiteY30" fmla="*/ 228839 h 553897"/>
                <a:gd name="connsiteX31" fmla="*/ 255678 w 338011"/>
                <a:gd name="connsiteY31" fmla="*/ 257453 h 553897"/>
                <a:gd name="connsiteX32" fmla="*/ 248275 w 338011"/>
                <a:gd name="connsiteY32" fmla="*/ 241191 h 553897"/>
                <a:gd name="connsiteX33" fmla="*/ 212080 w 338011"/>
                <a:gd name="connsiteY33" fmla="*/ 219466 h 553897"/>
                <a:gd name="connsiteX34" fmla="*/ 204514 w 338011"/>
                <a:gd name="connsiteY34" fmla="*/ 218374 h 553897"/>
                <a:gd name="connsiteX35" fmla="*/ 204744 w 338011"/>
                <a:gd name="connsiteY35" fmla="*/ 226015 h 553897"/>
                <a:gd name="connsiteX36" fmla="*/ 222233 w 338011"/>
                <a:gd name="connsiteY36" fmla="*/ 264436 h 553897"/>
                <a:gd name="connsiteX37" fmla="*/ 256899 w 338011"/>
                <a:gd name="connsiteY37" fmla="*/ 285243 h 553897"/>
                <a:gd name="connsiteX38" fmla="*/ 248304 w 338011"/>
                <a:gd name="connsiteY38" fmla="*/ 338316 h 553897"/>
                <a:gd name="connsiteX39" fmla="*/ 244352 w 338011"/>
                <a:gd name="connsiteY39" fmla="*/ 320586 h 553897"/>
                <a:gd name="connsiteX40" fmla="*/ 214622 w 338011"/>
                <a:gd name="connsiteY40" fmla="*/ 287260 h 553897"/>
                <a:gd name="connsiteX41" fmla="*/ 206931 w 338011"/>
                <a:gd name="connsiteY41" fmla="*/ 283813 h 553897"/>
                <a:gd name="connsiteX42" fmla="*/ 203905 w 338011"/>
                <a:gd name="connsiteY42" fmla="*/ 291679 h 553897"/>
                <a:gd name="connsiteX43" fmla="*/ 206309 w 338011"/>
                <a:gd name="connsiteY43" fmla="*/ 336274 h 553897"/>
                <a:gd name="connsiteX44" fmla="*/ 235908 w 338011"/>
                <a:gd name="connsiteY44" fmla="*/ 369454 h 553897"/>
                <a:gd name="connsiteX45" fmla="*/ 226597 w 338011"/>
                <a:gd name="connsiteY45" fmla="*/ 392180 h 553897"/>
                <a:gd name="connsiteX46" fmla="*/ 200943 w 338011"/>
                <a:gd name="connsiteY46" fmla="*/ 428623 h 553897"/>
                <a:gd name="connsiteX47" fmla="*/ 205386 w 338011"/>
                <a:gd name="connsiteY47" fmla="*/ 416170 h 553897"/>
                <a:gd name="connsiteX48" fmla="*/ 206348 w 338011"/>
                <a:gd name="connsiteY48" fmla="*/ 391063 h 553897"/>
                <a:gd name="connsiteX49" fmla="*/ 186426 w 338011"/>
                <a:gd name="connsiteY49" fmla="*/ 346380 h 553897"/>
                <a:gd name="connsiteX50" fmla="*/ 179943 w 338011"/>
                <a:gd name="connsiteY50" fmla="*/ 340309 h 553897"/>
                <a:gd name="connsiteX51" fmla="*/ 175024 w 338011"/>
                <a:gd name="connsiteY51" fmla="*/ 347704 h 553897"/>
                <a:gd name="connsiteX52" fmla="*/ 165873 w 338011"/>
                <a:gd name="connsiteY52" fmla="*/ 395763 h 553897"/>
                <a:gd name="connsiteX53" fmla="*/ 185795 w 338011"/>
                <a:gd name="connsiteY53" fmla="*/ 440446 h 553897"/>
                <a:gd name="connsiteX54" fmla="*/ 187456 w 338011"/>
                <a:gd name="connsiteY54" fmla="*/ 442002 h 553897"/>
                <a:gd name="connsiteX55" fmla="*/ 166839 w 338011"/>
                <a:gd name="connsiteY55" fmla="*/ 461851 h 553897"/>
                <a:gd name="connsiteX56" fmla="*/ 146237 w 338011"/>
                <a:gd name="connsiteY56" fmla="*/ 474196 h 553897"/>
                <a:gd name="connsiteX57" fmla="*/ 149884 w 338011"/>
                <a:gd name="connsiteY57" fmla="*/ 465285 h 553897"/>
                <a:gd name="connsiteX58" fmla="*/ 131308 w 338011"/>
                <a:gd name="connsiteY58" fmla="*/ 378516 h 553897"/>
                <a:gd name="connsiteX59" fmla="*/ 122664 w 338011"/>
                <a:gd name="connsiteY59" fmla="*/ 466388 h 553897"/>
                <a:gd name="connsiteX60" fmla="*/ 132782 w 338011"/>
                <a:gd name="connsiteY60" fmla="*/ 482259 h 553897"/>
                <a:gd name="connsiteX61" fmla="*/ 92175 w 338011"/>
                <a:gd name="connsiteY61" fmla="*/ 506593 h 553897"/>
                <a:gd name="connsiteX62" fmla="*/ 101583 w 338011"/>
                <a:gd name="connsiteY62" fmla="*/ 484012 h 553897"/>
                <a:gd name="connsiteX63" fmla="*/ 82888 w 338011"/>
                <a:gd name="connsiteY63" fmla="*/ 397012 h 553897"/>
                <a:gd name="connsiteX64" fmla="*/ 73883 w 338011"/>
                <a:gd name="connsiteY64" fmla="*/ 483653 h 553897"/>
                <a:gd name="connsiteX65" fmla="*/ 89250 w 338011"/>
                <a:gd name="connsiteY65" fmla="*/ 508346 h 553897"/>
                <a:gd name="connsiteX66" fmla="*/ 88275 w 338011"/>
                <a:gd name="connsiteY66" fmla="*/ 508930 h 553897"/>
                <a:gd name="connsiteX67" fmla="*/ 0 w 338011"/>
                <a:gd name="connsiteY67" fmla="*/ 537061 h 553897"/>
                <a:gd name="connsiteX68" fmla="*/ 91071 w 338011"/>
                <a:gd name="connsiteY68" fmla="*/ 531220 h 553897"/>
                <a:gd name="connsiteX69" fmla="*/ 98979 w 338011"/>
                <a:gd name="connsiteY69" fmla="*/ 526821 h 553897"/>
                <a:gd name="connsiteX70" fmla="*/ 90176 w 338011"/>
                <a:gd name="connsiteY70" fmla="*/ 532056 h 553897"/>
                <a:gd name="connsiteX71" fmla="*/ 192564 w 338011"/>
                <a:gd name="connsiteY71" fmla="*/ 537705 h 553897"/>
                <a:gd name="connsiteX72" fmla="*/ 143757 w 338011"/>
                <a:gd name="connsiteY72" fmla="*/ 513626 h 553897"/>
                <a:gd name="connsiteX73" fmla="*/ 117974 w 338011"/>
                <a:gd name="connsiteY73" fmla="*/ 516257 h 553897"/>
                <a:gd name="connsiteX74" fmla="*/ 140513 w 338011"/>
                <a:gd name="connsiteY74" fmla="*/ 503720 h 553897"/>
                <a:gd name="connsiteX75" fmla="*/ 157721 w 338011"/>
                <a:gd name="connsiteY75" fmla="*/ 490502 h 553897"/>
                <a:gd name="connsiteX76" fmla="*/ 209172 w 338011"/>
                <a:gd name="connsiteY76" fmla="*/ 509660 h 553897"/>
                <a:gd name="connsiteX77" fmla="*/ 254140 w 338011"/>
                <a:gd name="connsiteY77" fmla="*/ 493258 h 553897"/>
                <a:gd name="connsiteX78" fmla="*/ 201935 w 338011"/>
                <a:gd name="connsiteY78" fmla="*/ 468542 h 553897"/>
                <a:gd name="connsiteX79" fmla="*/ 171576 w 338011"/>
                <a:gd name="connsiteY79" fmla="*/ 479859 h 553897"/>
                <a:gd name="connsiteX80" fmla="*/ 198241 w 338011"/>
                <a:gd name="connsiteY80" fmla="*/ 459376 h 553897"/>
                <a:gd name="connsiteX81" fmla="*/ 208368 w 338011"/>
                <a:gd name="connsiteY81" fmla="*/ 445602 h 553897"/>
                <a:gd name="connsiteX82" fmla="*/ 251300 w 338011"/>
                <a:gd name="connsiteY82" fmla="*/ 440955 h 553897"/>
                <a:gd name="connsiteX83" fmla="*/ 289965 w 338011"/>
                <a:gd name="connsiteY83" fmla="*/ 409276 h 553897"/>
                <a:gd name="connsiteX84" fmla="*/ 294217 w 338011"/>
                <a:gd name="connsiteY84" fmla="*/ 401429 h 553897"/>
                <a:gd name="connsiteX85" fmla="*/ 285639 w 338011"/>
                <a:gd name="connsiteY85" fmla="*/ 398961 h 553897"/>
                <a:gd name="connsiteX86" fmla="*/ 238943 w 338011"/>
                <a:gd name="connsiteY86" fmla="*/ 404015 h 553897"/>
                <a:gd name="connsiteX87" fmla="*/ 242065 w 338011"/>
                <a:gd name="connsiteY87" fmla="*/ 399769 h 553897"/>
                <a:gd name="connsiteX88" fmla="*/ 248820 w 338011"/>
                <a:gd name="connsiteY88" fmla="*/ 384512 h 553897"/>
                <a:gd name="connsiteX89" fmla="*/ 295094 w 338011"/>
                <a:gd name="connsiteY89" fmla="*/ 379504 h 553897"/>
                <a:gd name="connsiteX90" fmla="*/ 333759 w 338011"/>
                <a:gd name="connsiteY90" fmla="*/ 347825 h 553897"/>
                <a:gd name="connsiteX91" fmla="*/ 338011 w 338011"/>
                <a:gd name="connsiteY91" fmla="*/ 339977 h 553897"/>
                <a:gd name="connsiteX92" fmla="*/ 329433 w 338011"/>
                <a:gd name="connsiteY92" fmla="*/ 337510 h 553897"/>
                <a:gd name="connsiteX93" fmla="*/ 279737 w 338011"/>
                <a:gd name="connsiteY93" fmla="*/ 342889 h 553897"/>
                <a:gd name="connsiteX94" fmla="*/ 259886 w 338011"/>
                <a:gd name="connsiteY94" fmla="*/ 359153 h 553897"/>
                <a:gd name="connsiteX95" fmla="*/ 267448 w 338011"/>
                <a:gd name="connsiteY95" fmla="*/ 328100 h 553897"/>
                <a:gd name="connsiteX96" fmla="*/ 275423 w 338011"/>
                <a:gd name="connsiteY96" fmla="*/ 326892 h 553897"/>
                <a:gd name="connsiteX97" fmla="*/ 317150 w 338011"/>
                <a:gd name="connsiteY97" fmla="*/ 301352 h 553897"/>
                <a:gd name="connsiteX98" fmla="*/ 336830 w 338011"/>
                <a:gd name="connsiteY98" fmla="*/ 256562 h 553897"/>
                <a:gd name="connsiteX99" fmla="*/ 336965 w 338011"/>
                <a:gd name="connsiteY99" fmla="*/ 247681 h 553897"/>
                <a:gd name="connsiteX100" fmla="*/ 328184 w 338011"/>
                <a:gd name="connsiteY100" fmla="*/ 249012 h 553897"/>
                <a:gd name="connsiteX101" fmla="*/ 286457 w 338011"/>
                <a:gd name="connsiteY101" fmla="*/ 274552 h 553897"/>
                <a:gd name="connsiteX102" fmla="*/ 269746 w 338011"/>
                <a:gd name="connsiteY102" fmla="*/ 312585 h 553897"/>
                <a:gd name="connsiteX103" fmla="*/ 268881 w 338011"/>
                <a:gd name="connsiteY103" fmla="*/ 246750 h 553897"/>
                <a:gd name="connsiteX104" fmla="*/ 269731 w 338011"/>
                <a:gd name="connsiteY104" fmla="*/ 249593 h 553897"/>
                <a:gd name="connsiteX105" fmla="*/ 276796 w 338011"/>
                <a:gd name="connsiteY105" fmla="*/ 247057 h 553897"/>
                <a:gd name="connsiteX106" fmla="*/ 305466 w 338011"/>
                <a:gd name="connsiteY106" fmla="*/ 219494 h 553897"/>
                <a:gd name="connsiteX107" fmla="*/ 310642 w 338011"/>
                <a:gd name="connsiteY107" fmla="*/ 180062 h 553897"/>
                <a:gd name="connsiteX108" fmla="*/ 308492 w 338011"/>
                <a:gd name="connsiteY108" fmla="*/ 172870 h 553897"/>
                <a:gd name="connsiteX109" fmla="*/ 301427 w 338011"/>
                <a:gd name="connsiteY109" fmla="*/ 175406 h 553897"/>
                <a:gd name="connsiteX110" fmla="*/ 272757 w 338011"/>
                <a:gd name="connsiteY110" fmla="*/ 202969 h 553897"/>
                <a:gd name="connsiteX111" fmla="*/ 268711 w 338011"/>
                <a:gd name="connsiteY111" fmla="*/ 233793 h 553897"/>
                <a:gd name="connsiteX112" fmla="*/ 268694 w 338011"/>
                <a:gd name="connsiteY112" fmla="*/ 232513 h 553897"/>
                <a:gd name="connsiteX113" fmla="*/ 240829 w 338011"/>
                <a:gd name="connsiteY113" fmla="*/ 147851 h 553897"/>
                <a:gd name="connsiteX114" fmla="*/ 198535 w 338011"/>
                <a:gd name="connsiteY114" fmla="*/ 85065 h 553897"/>
                <a:gd name="connsiteX115" fmla="*/ 200403 w 338011"/>
                <a:gd name="connsiteY115" fmla="*/ 84037 h 553897"/>
                <a:gd name="connsiteX116" fmla="*/ 196456 w 338011"/>
                <a:gd name="connsiteY116" fmla="*/ 78374 h 553897"/>
                <a:gd name="connsiteX117" fmla="*/ 192313 w 338011"/>
                <a:gd name="connsiteY117" fmla="*/ 75828 h 553897"/>
                <a:gd name="connsiteX118" fmla="*/ 188373 w 338011"/>
                <a:gd name="connsiteY118" fmla="*/ 69979 h 553897"/>
                <a:gd name="connsiteX119" fmla="*/ 181243 w 338011"/>
                <a:gd name="connsiteY119" fmla="*/ 63179 h 553897"/>
                <a:gd name="connsiteX120" fmla="*/ 188636 w 338011"/>
                <a:gd name="connsiteY120" fmla="*/ 73568 h 553897"/>
                <a:gd name="connsiteX121" fmla="*/ 240915 w 338011"/>
                <a:gd name="connsiteY121" fmla="*/ 34052 h 553897"/>
                <a:gd name="connsiteX122" fmla="*/ 234676 w 338011"/>
                <a:gd name="connsiteY122" fmla="*/ 38132 h 553897"/>
                <a:gd name="connsiteX123" fmla="*/ 213338 w 338011"/>
                <a:gd name="connsiteY123" fmla="*/ 71372 h 553897"/>
                <a:gd name="connsiteX124" fmla="*/ 217433 w 338011"/>
                <a:gd name="connsiteY124" fmla="*/ 110658 h 553897"/>
                <a:gd name="connsiteX125" fmla="*/ 221169 w 338011"/>
                <a:gd name="connsiteY125" fmla="*/ 117109 h 553897"/>
                <a:gd name="connsiteX126" fmla="*/ 227408 w 338011"/>
                <a:gd name="connsiteY126" fmla="*/ 113030 h 553897"/>
                <a:gd name="connsiteX127" fmla="*/ 248747 w 338011"/>
                <a:gd name="connsiteY127" fmla="*/ 79790 h 553897"/>
                <a:gd name="connsiteX128" fmla="*/ 244651 w 338011"/>
                <a:gd name="connsiteY128" fmla="*/ 40503 h 553897"/>
                <a:gd name="connsiteX129" fmla="*/ 99992 w 338011"/>
                <a:gd name="connsiteY129" fmla="*/ 3613 h 553897"/>
                <a:gd name="connsiteX130" fmla="*/ 93809 w 338011"/>
                <a:gd name="connsiteY130" fmla="*/ 5653 h 553897"/>
                <a:gd name="connsiteX131" fmla="*/ 95814 w 338011"/>
                <a:gd name="connsiteY131" fmla="*/ 11847 h 553897"/>
                <a:gd name="connsiteX132" fmla="*/ 118685 w 338011"/>
                <a:gd name="connsiteY132" fmla="*/ 36650 h 553897"/>
                <a:gd name="connsiteX133" fmla="*/ 152208 w 338011"/>
                <a:gd name="connsiteY133" fmla="*/ 40461 h 553897"/>
                <a:gd name="connsiteX134" fmla="*/ 158391 w 338011"/>
                <a:gd name="connsiteY134" fmla="*/ 38421 h 553897"/>
                <a:gd name="connsiteX135" fmla="*/ 156386 w 338011"/>
                <a:gd name="connsiteY135" fmla="*/ 32227 h 553897"/>
                <a:gd name="connsiteX136" fmla="*/ 133515 w 338011"/>
                <a:gd name="connsiteY136" fmla="*/ 7423 h 553897"/>
                <a:gd name="connsiteX137" fmla="*/ 99992 w 338011"/>
                <a:gd name="connsiteY137" fmla="*/ 3613 h 553897"/>
                <a:gd name="connsiteX138" fmla="*/ 171415 w 338011"/>
                <a:gd name="connsiteY138" fmla="*/ 0 h 553897"/>
                <a:gd name="connsiteX139" fmla="*/ 168887 w 338011"/>
                <a:gd name="connsiteY139" fmla="*/ 6005 h 553897"/>
                <a:gd name="connsiteX140" fmla="*/ 170276 w 338011"/>
                <a:gd name="connsiteY140" fmla="*/ 39070 h 553897"/>
                <a:gd name="connsiteX141" fmla="*/ 193767 w 338011"/>
                <a:gd name="connsiteY141" fmla="*/ 62380 h 553897"/>
                <a:gd name="connsiteX142" fmla="*/ 199907 w 338011"/>
                <a:gd name="connsiteY142" fmla="*/ 64560 h 553897"/>
                <a:gd name="connsiteX143" fmla="*/ 202435 w 338011"/>
                <a:gd name="connsiteY143" fmla="*/ 58555 h 553897"/>
                <a:gd name="connsiteX144" fmla="*/ 201046 w 338011"/>
                <a:gd name="connsiteY144" fmla="*/ 25490 h 553897"/>
                <a:gd name="connsiteX145" fmla="*/ 177555 w 338011"/>
                <a:gd name="connsiteY145" fmla="*/ 2180 h 55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38011" h="553897">
                  <a:moveTo>
                    <a:pt x="275953" y="98917"/>
                  </a:moveTo>
                  <a:lnTo>
                    <a:pt x="269714" y="102997"/>
                  </a:lnTo>
                  <a:cubicBezTo>
                    <a:pt x="259224" y="111440"/>
                    <a:pt x="251569" y="122804"/>
                    <a:pt x="248376" y="136237"/>
                  </a:cubicBezTo>
                  <a:cubicBezTo>
                    <a:pt x="245182" y="149669"/>
                    <a:pt x="246903" y="163263"/>
                    <a:pt x="252471" y="175523"/>
                  </a:cubicBezTo>
                  <a:lnTo>
                    <a:pt x="256207" y="181974"/>
                  </a:lnTo>
                  <a:lnTo>
                    <a:pt x="262446" y="177895"/>
                  </a:lnTo>
                  <a:cubicBezTo>
                    <a:pt x="272936" y="169452"/>
                    <a:pt x="280591" y="158088"/>
                    <a:pt x="283785" y="144655"/>
                  </a:cubicBezTo>
                  <a:cubicBezTo>
                    <a:pt x="286978" y="131223"/>
                    <a:pt x="285257" y="117629"/>
                    <a:pt x="279689" y="105368"/>
                  </a:cubicBezTo>
                  <a:close/>
                  <a:moveTo>
                    <a:pt x="164715" y="58867"/>
                  </a:moveTo>
                  <a:cubicBezTo>
                    <a:pt x="151965" y="55886"/>
                    <a:pt x="139132" y="57343"/>
                    <a:pt x="127615" y="62282"/>
                  </a:cubicBezTo>
                  <a:lnTo>
                    <a:pt x="121567" y="65609"/>
                  </a:lnTo>
                  <a:lnTo>
                    <a:pt x="125514" y="71273"/>
                  </a:lnTo>
                  <a:cubicBezTo>
                    <a:pt x="133648" y="80806"/>
                    <a:pt x="144505" y="87800"/>
                    <a:pt x="157255" y="90780"/>
                  </a:cubicBezTo>
                  <a:cubicBezTo>
                    <a:pt x="170005" y="93761"/>
                    <a:pt x="182838" y="92304"/>
                    <a:pt x="194355" y="87364"/>
                  </a:cubicBezTo>
                  <a:lnTo>
                    <a:pt x="197301" y="85744"/>
                  </a:lnTo>
                  <a:lnTo>
                    <a:pt x="209180" y="102437"/>
                  </a:lnTo>
                  <a:lnTo>
                    <a:pt x="215339" y="116060"/>
                  </a:lnTo>
                  <a:lnTo>
                    <a:pt x="184169" y="108724"/>
                  </a:lnTo>
                  <a:lnTo>
                    <a:pt x="177789" y="110022"/>
                  </a:lnTo>
                  <a:lnTo>
                    <a:pt x="179051" y="116409"/>
                  </a:lnTo>
                  <a:cubicBezTo>
                    <a:pt x="182444" y="127597"/>
                    <a:pt x="189095" y="137240"/>
                    <a:pt x="198844" y="143732"/>
                  </a:cubicBezTo>
                  <a:lnTo>
                    <a:pt x="231303" y="151371"/>
                  </a:lnTo>
                  <a:lnTo>
                    <a:pt x="241206" y="173276"/>
                  </a:lnTo>
                  <a:lnTo>
                    <a:pt x="244369" y="186663"/>
                  </a:lnTo>
                  <a:lnTo>
                    <a:pt x="237009" y="174668"/>
                  </a:lnTo>
                  <a:cubicBezTo>
                    <a:pt x="226163" y="165550"/>
                    <a:pt x="213065" y="160674"/>
                    <a:pt x="199532" y="159804"/>
                  </a:cubicBezTo>
                  <a:lnTo>
                    <a:pt x="192066" y="160054"/>
                  </a:lnTo>
                  <a:lnTo>
                    <a:pt x="193103" y="167451"/>
                  </a:lnTo>
                  <a:cubicBezTo>
                    <a:pt x="196287" y="180633"/>
                    <a:pt x="203341" y="192698"/>
                    <a:pt x="214187" y="201816"/>
                  </a:cubicBezTo>
                  <a:lnTo>
                    <a:pt x="251439" y="216591"/>
                  </a:lnTo>
                  <a:lnTo>
                    <a:pt x="254332" y="228839"/>
                  </a:lnTo>
                  <a:lnTo>
                    <a:pt x="255678" y="257453"/>
                  </a:lnTo>
                  <a:lnTo>
                    <a:pt x="248275" y="241191"/>
                  </a:lnTo>
                  <a:cubicBezTo>
                    <a:pt x="238333" y="230051"/>
                    <a:pt x="225647" y="222780"/>
                    <a:pt x="212080" y="219466"/>
                  </a:cubicBezTo>
                  <a:lnTo>
                    <a:pt x="204514" y="218374"/>
                  </a:lnTo>
                  <a:lnTo>
                    <a:pt x="204744" y="226015"/>
                  </a:lnTo>
                  <a:cubicBezTo>
                    <a:pt x="206501" y="239870"/>
                    <a:pt x="212290" y="253296"/>
                    <a:pt x="222233" y="264436"/>
                  </a:cubicBezTo>
                  <a:lnTo>
                    <a:pt x="256899" y="285243"/>
                  </a:lnTo>
                  <a:lnTo>
                    <a:pt x="248304" y="338316"/>
                  </a:lnTo>
                  <a:lnTo>
                    <a:pt x="244352" y="320586"/>
                  </a:lnTo>
                  <a:cubicBezTo>
                    <a:pt x="238401" y="306154"/>
                    <a:pt x="227835" y="294824"/>
                    <a:pt x="214622" y="287260"/>
                  </a:cubicBezTo>
                  <a:lnTo>
                    <a:pt x="206931" y="283813"/>
                  </a:lnTo>
                  <a:lnTo>
                    <a:pt x="203905" y="291679"/>
                  </a:lnTo>
                  <a:cubicBezTo>
                    <a:pt x="199866" y="306358"/>
                    <a:pt x="200358" y="321843"/>
                    <a:pt x="206309" y="336274"/>
                  </a:cubicBezTo>
                  <a:lnTo>
                    <a:pt x="235908" y="369454"/>
                  </a:lnTo>
                  <a:lnTo>
                    <a:pt x="226597" y="392180"/>
                  </a:lnTo>
                  <a:lnTo>
                    <a:pt x="200943" y="428623"/>
                  </a:lnTo>
                  <a:lnTo>
                    <a:pt x="205386" y="416170"/>
                  </a:lnTo>
                  <a:cubicBezTo>
                    <a:pt x="206968" y="408091"/>
                    <a:pt x="207345" y="399651"/>
                    <a:pt x="206348" y="391063"/>
                  </a:cubicBezTo>
                  <a:cubicBezTo>
                    <a:pt x="204353" y="373886"/>
                    <a:pt x="197141" y="358551"/>
                    <a:pt x="186426" y="346380"/>
                  </a:cubicBezTo>
                  <a:lnTo>
                    <a:pt x="179943" y="340309"/>
                  </a:lnTo>
                  <a:lnTo>
                    <a:pt x="175024" y="347704"/>
                  </a:lnTo>
                  <a:cubicBezTo>
                    <a:pt x="167384" y="362006"/>
                    <a:pt x="163878" y="378586"/>
                    <a:pt x="165873" y="395763"/>
                  </a:cubicBezTo>
                  <a:cubicBezTo>
                    <a:pt x="167868" y="412940"/>
                    <a:pt x="175080" y="428275"/>
                    <a:pt x="185795" y="440446"/>
                  </a:cubicBezTo>
                  <a:lnTo>
                    <a:pt x="187456" y="442002"/>
                  </a:lnTo>
                  <a:lnTo>
                    <a:pt x="166839" y="461851"/>
                  </a:lnTo>
                  <a:lnTo>
                    <a:pt x="146237" y="474196"/>
                  </a:lnTo>
                  <a:lnTo>
                    <a:pt x="149884" y="465285"/>
                  </a:lnTo>
                  <a:cubicBezTo>
                    <a:pt x="156251" y="433951"/>
                    <a:pt x="149244" y="392742"/>
                    <a:pt x="131308" y="378516"/>
                  </a:cubicBezTo>
                  <a:cubicBezTo>
                    <a:pt x="114213" y="405601"/>
                    <a:pt x="111200" y="438636"/>
                    <a:pt x="122664" y="466388"/>
                  </a:cubicBezTo>
                  <a:lnTo>
                    <a:pt x="132782" y="482259"/>
                  </a:lnTo>
                  <a:lnTo>
                    <a:pt x="92175" y="506593"/>
                  </a:lnTo>
                  <a:lnTo>
                    <a:pt x="101583" y="484012"/>
                  </a:lnTo>
                  <a:cubicBezTo>
                    <a:pt x="107990" y="452652"/>
                    <a:pt x="100863" y="410828"/>
                    <a:pt x="82888" y="397012"/>
                  </a:cubicBezTo>
                  <a:cubicBezTo>
                    <a:pt x="66458" y="423276"/>
                    <a:pt x="62456" y="455285"/>
                    <a:pt x="73883" y="483653"/>
                  </a:cubicBezTo>
                  <a:lnTo>
                    <a:pt x="89250" y="508346"/>
                  </a:lnTo>
                  <a:lnTo>
                    <a:pt x="88275" y="508930"/>
                  </a:lnTo>
                  <a:lnTo>
                    <a:pt x="0" y="537061"/>
                  </a:lnTo>
                  <a:cubicBezTo>
                    <a:pt x="7554" y="554185"/>
                    <a:pt x="44278" y="552308"/>
                    <a:pt x="91071" y="531220"/>
                  </a:cubicBezTo>
                  <a:lnTo>
                    <a:pt x="98979" y="526821"/>
                  </a:lnTo>
                  <a:lnTo>
                    <a:pt x="90176" y="532056"/>
                  </a:lnTo>
                  <a:cubicBezTo>
                    <a:pt x="114135" y="558299"/>
                    <a:pt x="173659" y="561762"/>
                    <a:pt x="192564" y="537705"/>
                  </a:cubicBezTo>
                  <a:cubicBezTo>
                    <a:pt x="178993" y="524584"/>
                    <a:pt x="161773" y="515562"/>
                    <a:pt x="143757" y="513626"/>
                  </a:cubicBezTo>
                  <a:lnTo>
                    <a:pt x="117974" y="516257"/>
                  </a:lnTo>
                  <a:lnTo>
                    <a:pt x="140513" y="503720"/>
                  </a:lnTo>
                  <a:lnTo>
                    <a:pt x="157721" y="490502"/>
                  </a:lnTo>
                  <a:lnTo>
                    <a:pt x="209172" y="509660"/>
                  </a:lnTo>
                  <a:cubicBezTo>
                    <a:pt x="226410" y="510024"/>
                    <a:pt x="241212" y="504010"/>
                    <a:pt x="254140" y="493258"/>
                  </a:cubicBezTo>
                  <a:cubicBezTo>
                    <a:pt x="238588" y="478224"/>
                    <a:pt x="220133" y="469750"/>
                    <a:pt x="201935" y="468542"/>
                  </a:cubicBezTo>
                  <a:lnTo>
                    <a:pt x="171576" y="479859"/>
                  </a:lnTo>
                  <a:lnTo>
                    <a:pt x="198241" y="459376"/>
                  </a:lnTo>
                  <a:lnTo>
                    <a:pt x="208368" y="445602"/>
                  </a:lnTo>
                  <a:lnTo>
                    <a:pt x="251300" y="440955"/>
                  </a:lnTo>
                  <a:cubicBezTo>
                    <a:pt x="267665" y="434092"/>
                    <a:pt x="280835" y="422868"/>
                    <a:pt x="289965" y="409276"/>
                  </a:cubicBezTo>
                  <a:lnTo>
                    <a:pt x="294217" y="401429"/>
                  </a:lnTo>
                  <a:lnTo>
                    <a:pt x="285639" y="398961"/>
                  </a:lnTo>
                  <a:lnTo>
                    <a:pt x="238943" y="404015"/>
                  </a:lnTo>
                  <a:lnTo>
                    <a:pt x="242065" y="399769"/>
                  </a:lnTo>
                  <a:lnTo>
                    <a:pt x="248820" y="384512"/>
                  </a:lnTo>
                  <a:lnTo>
                    <a:pt x="295094" y="379504"/>
                  </a:lnTo>
                  <a:cubicBezTo>
                    <a:pt x="311459" y="372641"/>
                    <a:pt x="324629" y="361416"/>
                    <a:pt x="333759" y="347825"/>
                  </a:cubicBezTo>
                  <a:lnTo>
                    <a:pt x="338011" y="339977"/>
                  </a:lnTo>
                  <a:lnTo>
                    <a:pt x="329433" y="337510"/>
                  </a:lnTo>
                  <a:cubicBezTo>
                    <a:pt x="313339" y="334497"/>
                    <a:pt x="296103" y="336025"/>
                    <a:pt x="279737" y="342889"/>
                  </a:cubicBezTo>
                  <a:lnTo>
                    <a:pt x="259886" y="359153"/>
                  </a:lnTo>
                  <a:lnTo>
                    <a:pt x="267448" y="328100"/>
                  </a:lnTo>
                  <a:lnTo>
                    <a:pt x="275423" y="326892"/>
                  </a:lnTo>
                  <a:cubicBezTo>
                    <a:pt x="291147" y="322930"/>
                    <a:pt x="305777" y="314378"/>
                    <a:pt x="317150" y="301352"/>
                  </a:cubicBezTo>
                  <a:cubicBezTo>
                    <a:pt x="328524" y="288326"/>
                    <a:pt x="335026" y="272676"/>
                    <a:pt x="336830" y="256562"/>
                  </a:cubicBezTo>
                  <a:lnTo>
                    <a:pt x="336965" y="247681"/>
                  </a:lnTo>
                  <a:lnTo>
                    <a:pt x="328184" y="249012"/>
                  </a:lnTo>
                  <a:cubicBezTo>
                    <a:pt x="312460" y="252973"/>
                    <a:pt x="297830" y="261526"/>
                    <a:pt x="286457" y="274552"/>
                  </a:cubicBezTo>
                  <a:lnTo>
                    <a:pt x="269746" y="312585"/>
                  </a:lnTo>
                  <a:lnTo>
                    <a:pt x="268881" y="246750"/>
                  </a:lnTo>
                  <a:lnTo>
                    <a:pt x="269731" y="249593"/>
                  </a:lnTo>
                  <a:lnTo>
                    <a:pt x="276796" y="247057"/>
                  </a:lnTo>
                  <a:cubicBezTo>
                    <a:pt x="289043" y="241242"/>
                    <a:pt x="299198" y="231903"/>
                    <a:pt x="305466" y="219494"/>
                  </a:cubicBezTo>
                  <a:cubicBezTo>
                    <a:pt x="311735" y="207086"/>
                    <a:pt x="313228" y="193371"/>
                    <a:pt x="310642" y="180062"/>
                  </a:cubicBezTo>
                  <a:lnTo>
                    <a:pt x="308492" y="172870"/>
                  </a:lnTo>
                  <a:lnTo>
                    <a:pt x="301427" y="175406"/>
                  </a:lnTo>
                  <a:cubicBezTo>
                    <a:pt x="289180" y="181222"/>
                    <a:pt x="279025" y="190561"/>
                    <a:pt x="272757" y="202969"/>
                  </a:cubicBezTo>
                  <a:lnTo>
                    <a:pt x="268711" y="233793"/>
                  </a:lnTo>
                  <a:lnTo>
                    <a:pt x="268694" y="232513"/>
                  </a:lnTo>
                  <a:cubicBezTo>
                    <a:pt x="263743" y="203784"/>
                    <a:pt x="254335" y="175252"/>
                    <a:pt x="240829" y="147851"/>
                  </a:cubicBezTo>
                  <a:lnTo>
                    <a:pt x="198535" y="85065"/>
                  </a:lnTo>
                  <a:lnTo>
                    <a:pt x="200403" y="84037"/>
                  </a:lnTo>
                  <a:lnTo>
                    <a:pt x="196456" y="78374"/>
                  </a:lnTo>
                  <a:lnTo>
                    <a:pt x="192313" y="75828"/>
                  </a:lnTo>
                  <a:lnTo>
                    <a:pt x="188373" y="69979"/>
                  </a:lnTo>
                  <a:lnTo>
                    <a:pt x="181243" y="63179"/>
                  </a:lnTo>
                  <a:lnTo>
                    <a:pt x="188636" y="73568"/>
                  </a:lnTo>
                  <a:close/>
                  <a:moveTo>
                    <a:pt x="240915" y="34052"/>
                  </a:moveTo>
                  <a:lnTo>
                    <a:pt x="234676" y="38132"/>
                  </a:lnTo>
                  <a:cubicBezTo>
                    <a:pt x="224186" y="46575"/>
                    <a:pt x="216531" y="57939"/>
                    <a:pt x="213338" y="71372"/>
                  </a:cubicBezTo>
                  <a:cubicBezTo>
                    <a:pt x="210144" y="84804"/>
                    <a:pt x="211865" y="98398"/>
                    <a:pt x="217433" y="110658"/>
                  </a:cubicBezTo>
                  <a:lnTo>
                    <a:pt x="221169" y="117109"/>
                  </a:lnTo>
                  <a:lnTo>
                    <a:pt x="227408" y="113030"/>
                  </a:lnTo>
                  <a:cubicBezTo>
                    <a:pt x="237898" y="104587"/>
                    <a:pt x="245553" y="93223"/>
                    <a:pt x="248747" y="79790"/>
                  </a:cubicBezTo>
                  <a:cubicBezTo>
                    <a:pt x="251940" y="66358"/>
                    <a:pt x="250219" y="52764"/>
                    <a:pt x="244651" y="40503"/>
                  </a:cubicBezTo>
                  <a:close/>
                  <a:moveTo>
                    <a:pt x="99992" y="3613"/>
                  </a:moveTo>
                  <a:lnTo>
                    <a:pt x="93809" y="5653"/>
                  </a:lnTo>
                  <a:lnTo>
                    <a:pt x="95814" y="11847"/>
                  </a:lnTo>
                  <a:cubicBezTo>
                    <a:pt x="100501" y="22558"/>
                    <a:pt x="108240" y="31351"/>
                    <a:pt x="118685" y="36650"/>
                  </a:cubicBezTo>
                  <a:cubicBezTo>
                    <a:pt x="129130" y="41950"/>
                    <a:pt x="140797" y="43004"/>
                    <a:pt x="152208" y="40461"/>
                  </a:cubicBezTo>
                  <a:lnTo>
                    <a:pt x="158391" y="38421"/>
                  </a:lnTo>
                  <a:lnTo>
                    <a:pt x="156386" y="32227"/>
                  </a:lnTo>
                  <a:cubicBezTo>
                    <a:pt x="151699" y="21516"/>
                    <a:pt x="143960" y="12723"/>
                    <a:pt x="133515" y="7423"/>
                  </a:cubicBezTo>
                  <a:cubicBezTo>
                    <a:pt x="123070" y="2124"/>
                    <a:pt x="111403" y="1070"/>
                    <a:pt x="99992" y="3613"/>
                  </a:cubicBezTo>
                  <a:close/>
                  <a:moveTo>
                    <a:pt x="171415" y="0"/>
                  </a:moveTo>
                  <a:lnTo>
                    <a:pt x="168887" y="6005"/>
                  </a:lnTo>
                  <a:cubicBezTo>
                    <a:pt x="165461" y="17131"/>
                    <a:pt x="165668" y="28629"/>
                    <a:pt x="170276" y="39070"/>
                  </a:cubicBezTo>
                  <a:cubicBezTo>
                    <a:pt x="174884" y="49511"/>
                    <a:pt x="183239" y="57413"/>
                    <a:pt x="193767" y="62380"/>
                  </a:cubicBezTo>
                  <a:lnTo>
                    <a:pt x="199907" y="64560"/>
                  </a:lnTo>
                  <a:lnTo>
                    <a:pt x="202435" y="58555"/>
                  </a:lnTo>
                  <a:cubicBezTo>
                    <a:pt x="205861" y="47429"/>
                    <a:pt x="205654" y="35931"/>
                    <a:pt x="201046" y="25490"/>
                  </a:cubicBezTo>
                  <a:cubicBezTo>
                    <a:pt x="196438" y="15049"/>
                    <a:pt x="188083" y="7147"/>
                    <a:pt x="177555" y="218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rgbClr val="FFC000"/>
                </a:gs>
                <a:gs pos="100000">
                  <a:srgbClr val="EAD693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119786" tIns="59893" rIns="119786" bIns="59893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7" name="任意多边形: 形状"/>
            <p:cNvSpPr/>
            <p:nvPr/>
          </p:nvSpPr>
          <p:spPr bwMode="auto">
            <a:xfrm>
              <a:off x="3357047" y="2307479"/>
              <a:ext cx="442794" cy="725605"/>
            </a:xfrm>
            <a:custGeom>
              <a:avLst/>
              <a:gdLst>
                <a:gd name="connsiteX0" fmla="*/ 275953 w 338011"/>
                <a:gd name="connsiteY0" fmla="*/ 98917 h 553897"/>
                <a:gd name="connsiteX1" fmla="*/ 279688 w 338011"/>
                <a:gd name="connsiteY1" fmla="*/ 105368 h 553897"/>
                <a:gd name="connsiteX2" fmla="*/ 283784 w 338011"/>
                <a:gd name="connsiteY2" fmla="*/ 144655 h 553897"/>
                <a:gd name="connsiteX3" fmla="*/ 262445 w 338011"/>
                <a:gd name="connsiteY3" fmla="*/ 177895 h 553897"/>
                <a:gd name="connsiteX4" fmla="*/ 256206 w 338011"/>
                <a:gd name="connsiteY4" fmla="*/ 181974 h 553897"/>
                <a:gd name="connsiteX5" fmla="*/ 252470 w 338011"/>
                <a:gd name="connsiteY5" fmla="*/ 175523 h 553897"/>
                <a:gd name="connsiteX6" fmla="*/ 248375 w 338011"/>
                <a:gd name="connsiteY6" fmla="*/ 136237 h 553897"/>
                <a:gd name="connsiteX7" fmla="*/ 269713 w 338011"/>
                <a:gd name="connsiteY7" fmla="*/ 102997 h 553897"/>
                <a:gd name="connsiteX8" fmla="*/ 164716 w 338011"/>
                <a:gd name="connsiteY8" fmla="*/ 58867 h 553897"/>
                <a:gd name="connsiteX9" fmla="*/ 188635 w 338011"/>
                <a:gd name="connsiteY9" fmla="*/ 73567 h 553897"/>
                <a:gd name="connsiteX10" fmla="*/ 181243 w 338011"/>
                <a:gd name="connsiteY10" fmla="*/ 63179 h 553897"/>
                <a:gd name="connsiteX11" fmla="*/ 188373 w 338011"/>
                <a:gd name="connsiteY11" fmla="*/ 69979 h 553897"/>
                <a:gd name="connsiteX12" fmla="*/ 192313 w 338011"/>
                <a:gd name="connsiteY12" fmla="*/ 75827 h 553897"/>
                <a:gd name="connsiteX13" fmla="*/ 196457 w 338011"/>
                <a:gd name="connsiteY13" fmla="*/ 78374 h 553897"/>
                <a:gd name="connsiteX14" fmla="*/ 200404 w 338011"/>
                <a:gd name="connsiteY14" fmla="*/ 84037 h 553897"/>
                <a:gd name="connsiteX15" fmla="*/ 198536 w 338011"/>
                <a:gd name="connsiteY15" fmla="*/ 85065 h 553897"/>
                <a:gd name="connsiteX16" fmla="*/ 240829 w 338011"/>
                <a:gd name="connsiteY16" fmla="*/ 147851 h 553897"/>
                <a:gd name="connsiteX17" fmla="*/ 268694 w 338011"/>
                <a:gd name="connsiteY17" fmla="*/ 232513 h 553897"/>
                <a:gd name="connsiteX18" fmla="*/ 268711 w 338011"/>
                <a:gd name="connsiteY18" fmla="*/ 233793 h 553897"/>
                <a:gd name="connsiteX19" fmla="*/ 272757 w 338011"/>
                <a:gd name="connsiteY19" fmla="*/ 202969 h 553897"/>
                <a:gd name="connsiteX20" fmla="*/ 301427 w 338011"/>
                <a:gd name="connsiteY20" fmla="*/ 175406 h 553897"/>
                <a:gd name="connsiteX21" fmla="*/ 308492 w 338011"/>
                <a:gd name="connsiteY21" fmla="*/ 172870 h 553897"/>
                <a:gd name="connsiteX22" fmla="*/ 310642 w 338011"/>
                <a:gd name="connsiteY22" fmla="*/ 180062 h 553897"/>
                <a:gd name="connsiteX23" fmla="*/ 305466 w 338011"/>
                <a:gd name="connsiteY23" fmla="*/ 219494 h 553897"/>
                <a:gd name="connsiteX24" fmla="*/ 276796 w 338011"/>
                <a:gd name="connsiteY24" fmla="*/ 247057 h 553897"/>
                <a:gd name="connsiteX25" fmla="*/ 269731 w 338011"/>
                <a:gd name="connsiteY25" fmla="*/ 249593 h 553897"/>
                <a:gd name="connsiteX26" fmla="*/ 268881 w 338011"/>
                <a:gd name="connsiteY26" fmla="*/ 246751 h 553897"/>
                <a:gd name="connsiteX27" fmla="*/ 269746 w 338011"/>
                <a:gd name="connsiteY27" fmla="*/ 312584 h 553897"/>
                <a:gd name="connsiteX28" fmla="*/ 286457 w 338011"/>
                <a:gd name="connsiteY28" fmla="*/ 274552 h 553897"/>
                <a:gd name="connsiteX29" fmla="*/ 328184 w 338011"/>
                <a:gd name="connsiteY29" fmla="*/ 249012 h 553897"/>
                <a:gd name="connsiteX30" fmla="*/ 336965 w 338011"/>
                <a:gd name="connsiteY30" fmla="*/ 247681 h 553897"/>
                <a:gd name="connsiteX31" fmla="*/ 336831 w 338011"/>
                <a:gd name="connsiteY31" fmla="*/ 256562 h 553897"/>
                <a:gd name="connsiteX32" fmla="*/ 317150 w 338011"/>
                <a:gd name="connsiteY32" fmla="*/ 301352 h 553897"/>
                <a:gd name="connsiteX33" fmla="*/ 275423 w 338011"/>
                <a:gd name="connsiteY33" fmla="*/ 326892 h 553897"/>
                <a:gd name="connsiteX34" fmla="*/ 267449 w 338011"/>
                <a:gd name="connsiteY34" fmla="*/ 328100 h 553897"/>
                <a:gd name="connsiteX35" fmla="*/ 259886 w 338011"/>
                <a:gd name="connsiteY35" fmla="*/ 359154 h 553897"/>
                <a:gd name="connsiteX36" fmla="*/ 279738 w 338011"/>
                <a:gd name="connsiteY36" fmla="*/ 342889 h 553897"/>
                <a:gd name="connsiteX37" fmla="*/ 329433 w 338011"/>
                <a:gd name="connsiteY37" fmla="*/ 337510 h 553897"/>
                <a:gd name="connsiteX38" fmla="*/ 338011 w 338011"/>
                <a:gd name="connsiteY38" fmla="*/ 339977 h 553897"/>
                <a:gd name="connsiteX39" fmla="*/ 333759 w 338011"/>
                <a:gd name="connsiteY39" fmla="*/ 347825 h 553897"/>
                <a:gd name="connsiteX40" fmla="*/ 295094 w 338011"/>
                <a:gd name="connsiteY40" fmla="*/ 379504 h 553897"/>
                <a:gd name="connsiteX41" fmla="*/ 248820 w 338011"/>
                <a:gd name="connsiteY41" fmla="*/ 384512 h 553897"/>
                <a:gd name="connsiteX42" fmla="*/ 242065 w 338011"/>
                <a:gd name="connsiteY42" fmla="*/ 399769 h 553897"/>
                <a:gd name="connsiteX43" fmla="*/ 238943 w 338011"/>
                <a:gd name="connsiteY43" fmla="*/ 404015 h 553897"/>
                <a:gd name="connsiteX44" fmla="*/ 285639 w 338011"/>
                <a:gd name="connsiteY44" fmla="*/ 398961 h 553897"/>
                <a:gd name="connsiteX45" fmla="*/ 294217 w 338011"/>
                <a:gd name="connsiteY45" fmla="*/ 401429 h 553897"/>
                <a:gd name="connsiteX46" fmla="*/ 289965 w 338011"/>
                <a:gd name="connsiteY46" fmla="*/ 409276 h 553897"/>
                <a:gd name="connsiteX47" fmla="*/ 251300 w 338011"/>
                <a:gd name="connsiteY47" fmla="*/ 440955 h 553897"/>
                <a:gd name="connsiteX48" fmla="*/ 208368 w 338011"/>
                <a:gd name="connsiteY48" fmla="*/ 445602 h 553897"/>
                <a:gd name="connsiteX49" fmla="*/ 198242 w 338011"/>
                <a:gd name="connsiteY49" fmla="*/ 459376 h 553897"/>
                <a:gd name="connsiteX50" fmla="*/ 171577 w 338011"/>
                <a:gd name="connsiteY50" fmla="*/ 479858 h 553897"/>
                <a:gd name="connsiteX51" fmla="*/ 201934 w 338011"/>
                <a:gd name="connsiteY51" fmla="*/ 468542 h 553897"/>
                <a:gd name="connsiteX52" fmla="*/ 254139 w 338011"/>
                <a:gd name="connsiteY52" fmla="*/ 493258 h 553897"/>
                <a:gd name="connsiteX53" fmla="*/ 209171 w 338011"/>
                <a:gd name="connsiteY53" fmla="*/ 509660 h 553897"/>
                <a:gd name="connsiteX54" fmla="*/ 157721 w 338011"/>
                <a:gd name="connsiteY54" fmla="*/ 490502 h 553897"/>
                <a:gd name="connsiteX55" fmla="*/ 140513 w 338011"/>
                <a:gd name="connsiteY55" fmla="*/ 503720 h 553897"/>
                <a:gd name="connsiteX56" fmla="*/ 117974 w 338011"/>
                <a:gd name="connsiteY56" fmla="*/ 516257 h 553897"/>
                <a:gd name="connsiteX57" fmla="*/ 143757 w 338011"/>
                <a:gd name="connsiteY57" fmla="*/ 513626 h 553897"/>
                <a:gd name="connsiteX58" fmla="*/ 192564 w 338011"/>
                <a:gd name="connsiteY58" fmla="*/ 537705 h 553897"/>
                <a:gd name="connsiteX59" fmla="*/ 90176 w 338011"/>
                <a:gd name="connsiteY59" fmla="*/ 532056 h 553897"/>
                <a:gd name="connsiteX60" fmla="*/ 98980 w 338011"/>
                <a:gd name="connsiteY60" fmla="*/ 526821 h 553897"/>
                <a:gd name="connsiteX61" fmla="*/ 91071 w 338011"/>
                <a:gd name="connsiteY61" fmla="*/ 531220 h 553897"/>
                <a:gd name="connsiteX62" fmla="*/ 0 w 338011"/>
                <a:gd name="connsiteY62" fmla="*/ 537061 h 553897"/>
                <a:gd name="connsiteX63" fmla="*/ 88275 w 338011"/>
                <a:gd name="connsiteY63" fmla="*/ 508930 h 553897"/>
                <a:gd name="connsiteX64" fmla="*/ 89250 w 338011"/>
                <a:gd name="connsiteY64" fmla="*/ 508346 h 553897"/>
                <a:gd name="connsiteX65" fmla="*/ 73882 w 338011"/>
                <a:gd name="connsiteY65" fmla="*/ 483653 h 553897"/>
                <a:gd name="connsiteX66" fmla="*/ 82887 w 338011"/>
                <a:gd name="connsiteY66" fmla="*/ 397012 h 553897"/>
                <a:gd name="connsiteX67" fmla="*/ 101582 w 338011"/>
                <a:gd name="connsiteY67" fmla="*/ 484012 h 553897"/>
                <a:gd name="connsiteX68" fmla="*/ 92174 w 338011"/>
                <a:gd name="connsiteY68" fmla="*/ 506594 h 553897"/>
                <a:gd name="connsiteX69" fmla="*/ 132782 w 338011"/>
                <a:gd name="connsiteY69" fmla="*/ 482259 h 553897"/>
                <a:gd name="connsiteX70" fmla="*/ 122664 w 338011"/>
                <a:gd name="connsiteY70" fmla="*/ 466388 h 553897"/>
                <a:gd name="connsiteX71" fmla="*/ 131308 w 338011"/>
                <a:gd name="connsiteY71" fmla="*/ 378516 h 553897"/>
                <a:gd name="connsiteX72" fmla="*/ 149884 w 338011"/>
                <a:gd name="connsiteY72" fmla="*/ 465285 h 553897"/>
                <a:gd name="connsiteX73" fmla="*/ 146238 w 338011"/>
                <a:gd name="connsiteY73" fmla="*/ 474196 h 553897"/>
                <a:gd name="connsiteX74" fmla="*/ 166839 w 338011"/>
                <a:gd name="connsiteY74" fmla="*/ 461851 h 553897"/>
                <a:gd name="connsiteX75" fmla="*/ 187457 w 338011"/>
                <a:gd name="connsiteY75" fmla="*/ 442002 h 553897"/>
                <a:gd name="connsiteX76" fmla="*/ 185796 w 338011"/>
                <a:gd name="connsiteY76" fmla="*/ 440446 h 553897"/>
                <a:gd name="connsiteX77" fmla="*/ 165874 w 338011"/>
                <a:gd name="connsiteY77" fmla="*/ 395763 h 553897"/>
                <a:gd name="connsiteX78" fmla="*/ 175025 w 338011"/>
                <a:gd name="connsiteY78" fmla="*/ 347704 h 553897"/>
                <a:gd name="connsiteX79" fmla="*/ 179944 w 338011"/>
                <a:gd name="connsiteY79" fmla="*/ 340309 h 553897"/>
                <a:gd name="connsiteX80" fmla="*/ 186427 w 338011"/>
                <a:gd name="connsiteY80" fmla="*/ 346380 h 553897"/>
                <a:gd name="connsiteX81" fmla="*/ 206349 w 338011"/>
                <a:gd name="connsiteY81" fmla="*/ 391063 h 553897"/>
                <a:gd name="connsiteX82" fmla="*/ 205387 w 338011"/>
                <a:gd name="connsiteY82" fmla="*/ 416170 h 553897"/>
                <a:gd name="connsiteX83" fmla="*/ 200945 w 338011"/>
                <a:gd name="connsiteY83" fmla="*/ 428620 h 553897"/>
                <a:gd name="connsiteX84" fmla="*/ 226597 w 338011"/>
                <a:gd name="connsiteY84" fmla="*/ 392180 h 553897"/>
                <a:gd name="connsiteX85" fmla="*/ 235908 w 338011"/>
                <a:gd name="connsiteY85" fmla="*/ 369454 h 553897"/>
                <a:gd name="connsiteX86" fmla="*/ 206309 w 338011"/>
                <a:gd name="connsiteY86" fmla="*/ 336274 h 553897"/>
                <a:gd name="connsiteX87" fmla="*/ 203905 w 338011"/>
                <a:gd name="connsiteY87" fmla="*/ 291679 h 553897"/>
                <a:gd name="connsiteX88" fmla="*/ 206931 w 338011"/>
                <a:gd name="connsiteY88" fmla="*/ 283813 h 553897"/>
                <a:gd name="connsiteX89" fmla="*/ 214622 w 338011"/>
                <a:gd name="connsiteY89" fmla="*/ 287260 h 553897"/>
                <a:gd name="connsiteX90" fmla="*/ 244352 w 338011"/>
                <a:gd name="connsiteY90" fmla="*/ 320586 h 553897"/>
                <a:gd name="connsiteX91" fmla="*/ 248304 w 338011"/>
                <a:gd name="connsiteY91" fmla="*/ 338317 h 553897"/>
                <a:gd name="connsiteX92" fmla="*/ 256899 w 338011"/>
                <a:gd name="connsiteY92" fmla="*/ 285243 h 553897"/>
                <a:gd name="connsiteX93" fmla="*/ 222233 w 338011"/>
                <a:gd name="connsiteY93" fmla="*/ 264436 h 553897"/>
                <a:gd name="connsiteX94" fmla="*/ 204744 w 338011"/>
                <a:gd name="connsiteY94" fmla="*/ 226015 h 553897"/>
                <a:gd name="connsiteX95" fmla="*/ 204515 w 338011"/>
                <a:gd name="connsiteY95" fmla="*/ 218374 h 553897"/>
                <a:gd name="connsiteX96" fmla="*/ 212080 w 338011"/>
                <a:gd name="connsiteY96" fmla="*/ 219466 h 553897"/>
                <a:gd name="connsiteX97" fmla="*/ 248276 w 338011"/>
                <a:gd name="connsiteY97" fmla="*/ 241191 h 553897"/>
                <a:gd name="connsiteX98" fmla="*/ 255678 w 338011"/>
                <a:gd name="connsiteY98" fmla="*/ 257452 h 553897"/>
                <a:gd name="connsiteX99" fmla="*/ 254332 w 338011"/>
                <a:gd name="connsiteY99" fmla="*/ 228839 h 553897"/>
                <a:gd name="connsiteX100" fmla="*/ 251439 w 338011"/>
                <a:gd name="connsiteY100" fmla="*/ 216591 h 553897"/>
                <a:gd name="connsiteX101" fmla="*/ 214187 w 338011"/>
                <a:gd name="connsiteY101" fmla="*/ 201816 h 553897"/>
                <a:gd name="connsiteX102" fmla="*/ 193103 w 338011"/>
                <a:gd name="connsiteY102" fmla="*/ 167451 h 553897"/>
                <a:gd name="connsiteX103" fmla="*/ 192066 w 338011"/>
                <a:gd name="connsiteY103" fmla="*/ 160054 h 553897"/>
                <a:gd name="connsiteX104" fmla="*/ 199532 w 338011"/>
                <a:gd name="connsiteY104" fmla="*/ 159804 h 553897"/>
                <a:gd name="connsiteX105" fmla="*/ 237009 w 338011"/>
                <a:gd name="connsiteY105" fmla="*/ 174668 h 553897"/>
                <a:gd name="connsiteX106" fmla="*/ 244369 w 338011"/>
                <a:gd name="connsiteY106" fmla="*/ 186663 h 553897"/>
                <a:gd name="connsiteX107" fmla="*/ 241206 w 338011"/>
                <a:gd name="connsiteY107" fmla="*/ 173276 h 553897"/>
                <a:gd name="connsiteX108" fmla="*/ 231303 w 338011"/>
                <a:gd name="connsiteY108" fmla="*/ 151371 h 553897"/>
                <a:gd name="connsiteX109" fmla="*/ 198844 w 338011"/>
                <a:gd name="connsiteY109" fmla="*/ 143732 h 553897"/>
                <a:gd name="connsiteX110" fmla="*/ 179051 w 338011"/>
                <a:gd name="connsiteY110" fmla="*/ 116409 h 553897"/>
                <a:gd name="connsiteX111" fmla="*/ 177789 w 338011"/>
                <a:gd name="connsiteY111" fmla="*/ 110022 h 553897"/>
                <a:gd name="connsiteX112" fmla="*/ 184169 w 338011"/>
                <a:gd name="connsiteY112" fmla="*/ 108724 h 553897"/>
                <a:gd name="connsiteX113" fmla="*/ 215339 w 338011"/>
                <a:gd name="connsiteY113" fmla="*/ 116060 h 553897"/>
                <a:gd name="connsiteX114" fmla="*/ 209180 w 338011"/>
                <a:gd name="connsiteY114" fmla="*/ 102437 h 553897"/>
                <a:gd name="connsiteX115" fmla="*/ 197301 w 338011"/>
                <a:gd name="connsiteY115" fmla="*/ 85744 h 553897"/>
                <a:gd name="connsiteX116" fmla="*/ 194356 w 338011"/>
                <a:gd name="connsiteY116" fmla="*/ 87364 h 553897"/>
                <a:gd name="connsiteX117" fmla="*/ 157256 w 338011"/>
                <a:gd name="connsiteY117" fmla="*/ 90780 h 553897"/>
                <a:gd name="connsiteX118" fmla="*/ 125515 w 338011"/>
                <a:gd name="connsiteY118" fmla="*/ 71273 h 553897"/>
                <a:gd name="connsiteX119" fmla="*/ 121568 w 338011"/>
                <a:gd name="connsiteY119" fmla="*/ 65609 h 553897"/>
                <a:gd name="connsiteX120" fmla="*/ 127617 w 338011"/>
                <a:gd name="connsiteY120" fmla="*/ 62282 h 553897"/>
                <a:gd name="connsiteX121" fmla="*/ 164716 w 338011"/>
                <a:gd name="connsiteY121" fmla="*/ 58867 h 553897"/>
                <a:gd name="connsiteX122" fmla="*/ 240916 w 338011"/>
                <a:gd name="connsiteY122" fmla="*/ 34052 h 553897"/>
                <a:gd name="connsiteX123" fmla="*/ 244651 w 338011"/>
                <a:gd name="connsiteY123" fmla="*/ 40503 h 553897"/>
                <a:gd name="connsiteX124" fmla="*/ 248747 w 338011"/>
                <a:gd name="connsiteY124" fmla="*/ 79790 h 553897"/>
                <a:gd name="connsiteX125" fmla="*/ 227408 w 338011"/>
                <a:gd name="connsiteY125" fmla="*/ 113030 h 553897"/>
                <a:gd name="connsiteX126" fmla="*/ 221169 w 338011"/>
                <a:gd name="connsiteY126" fmla="*/ 117109 h 553897"/>
                <a:gd name="connsiteX127" fmla="*/ 217433 w 338011"/>
                <a:gd name="connsiteY127" fmla="*/ 110658 h 553897"/>
                <a:gd name="connsiteX128" fmla="*/ 213338 w 338011"/>
                <a:gd name="connsiteY128" fmla="*/ 71372 h 553897"/>
                <a:gd name="connsiteX129" fmla="*/ 234676 w 338011"/>
                <a:gd name="connsiteY129" fmla="*/ 38132 h 553897"/>
                <a:gd name="connsiteX130" fmla="*/ 99992 w 338011"/>
                <a:gd name="connsiteY130" fmla="*/ 3613 h 553897"/>
                <a:gd name="connsiteX131" fmla="*/ 133515 w 338011"/>
                <a:gd name="connsiteY131" fmla="*/ 7423 h 553897"/>
                <a:gd name="connsiteX132" fmla="*/ 156386 w 338011"/>
                <a:gd name="connsiteY132" fmla="*/ 32227 h 553897"/>
                <a:gd name="connsiteX133" fmla="*/ 158391 w 338011"/>
                <a:gd name="connsiteY133" fmla="*/ 38421 h 553897"/>
                <a:gd name="connsiteX134" fmla="*/ 152208 w 338011"/>
                <a:gd name="connsiteY134" fmla="*/ 40461 h 553897"/>
                <a:gd name="connsiteX135" fmla="*/ 118685 w 338011"/>
                <a:gd name="connsiteY135" fmla="*/ 36650 h 553897"/>
                <a:gd name="connsiteX136" fmla="*/ 95814 w 338011"/>
                <a:gd name="connsiteY136" fmla="*/ 11847 h 553897"/>
                <a:gd name="connsiteX137" fmla="*/ 93809 w 338011"/>
                <a:gd name="connsiteY137" fmla="*/ 5653 h 553897"/>
                <a:gd name="connsiteX138" fmla="*/ 171415 w 338011"/>
                <a:gd name="connsiteY138" fmla="*/ 0 h 553897"/>
                <a:gd name="connsiteX139" fmla="*/ 177555 w 338011"/>
                <a:gd name="connsiteY139" fmla="*/ 2180 h 553897"/>
                <a:gd name="connsiteX140" fmla="*/ 201046 w 338011"/>
                <a:gd name="connsiteY140" fmla="*/ 25490 h 553897"/>
                <a:gd name="connsiteX141" fmla="*/ 202435 w 338011"/>
                <a:gd name="connsiteY141" fmla="*/ 58555 h 553897"/>
                <a:gd name="connsiteX142" fmla="*/ 199907 w 338011"/>
                <a:gd name="connsiteY142" fmla="*/ 64560 h 553897"/>
                <a:gd name="connsiteX143" fmla="*/ 193767 w 338011"/>
                <a:gd name="connsiteY143" fmla="*/ 62380 h 553897"/>
                <a:gd name="connsiteX144" fmla="*/ 170276 w 338011"/>
                <a:gd name="connsiteY144" fmla="*/ 39070 h 553897"/>
                <a:gd name="connsiteX145" fmla="*/ 168887 w 338011"/>
                <a:gd name="connsiteY145" fmla="*/ 6005 h 55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38011" h="553897">
                  <a:moveTo>
                    <a:pt x="275953" y="98917"/>
                  </a:moveTo>
                  <a:lnTo>
                    <a:pt x="279688" y="105368"/>
                  </a:lnTo>
                  <a:cubicBezTo>
                    <a:pt x="285256" y="117629"/>
                    <a:pt x="286977" y="131223"/>
                    <a:pt x="283784" y="144655"/>
                  </a:cubicBezTo>
                  <a:cubicBezTo>
                    <a:pt x="280590" y="158088"/>
                    <a:pt x="272935" y="169452"/>
                    <a:pt x="262445" y="177895"/>
                  </a:cubicBezTo>
                  <a:lnTo>
                    <a:pt x="256206" y="181974"/>
                  </a:lnTo>
                  <a:lnTo>
                    <a:pt x="252470" y="175523"/>
                  </a:lnTo>
                  <a:cubicBezTo>
                    <a:pt x="246902" y="163263"/>
                    <a:pt x="245181" y="149669"/>
                    <a:pt x="248375" y="136237"/>
                  </a:cubicBezTo>
                  <a:cubicBezTo>
                    <a:pt x="251568" y="122804"/>
                    <a:pt x="259223" y="111440"/>
                    <a:pt x="269713" y="102997"/>
                  </a:cubicBezTo>
                  <a:close/>
                  <a:moveTo>
                    <a:pt x="164716" y="58867"/>
                  </a:moveTo>
                  <a:lnTo>
                    <a:pt x="188635" y="73567"/>
                  </a:lnTo>
                  <a:lnTo>
                    <a:pt x="181243" y="63179"/>
                  </a:lnTo>
                  <a:lnTo>
                    <a:pt x="188373" y="69979"/>
                  </a:lnTo>
                  <a:lnTo>
                    <a:pt x="192313" y="75827"/>
                  </a:lnTo>
                  <a:lnTo>
                    <a:pt x="196457" y="78374"/>
                  </a:lnTo>
                  <a:lnTo>
                    <a:pt x="200404" y="84037"/>
                  </a:lnTo>
                  <a:lnTo>
                    <a:pt x="198536" y="85065"/>
                  </a:lnTo>
                  <a:lnTo>
                    <a:pt x="240829" y="147851"/>
                  </a:lnTo>
                  <a:cubicBezTo>
                    <a:pt x="254335" y="175252"/>
                    <a:pt x="263743" y="203784"/>
                    <a:pt x="268694" y="232513"/>
                  </a:cubicBezTo>
                  <a:lnTo>
                    <a:pt x="268711" y="233793"/>
                  </a:lnTo>
                  <a:lnTo>
                    <a:pt x="272757" y="202969"/>
                  </a:lnTo>
                  <a:cubicBezTo>
                    <a:pt x="279025" y="190561"/>
                    <a:pt x="289180" y="181222"/>
                    <a:pt x="301427" y="175406"/>
                  </a:cubicBezTo>
                  <a:lnTo>
                    <a:pt x="308492" y="172870"/>
                  </a:lnTo>
                  <a:lnTo>
                    <a:pt x="310642" y="180062"/>
                  </a:lnTo>
                  <a:cubicBezTo>
                    <a:pt x="313228" y="193371"/>
                    <a:pt x="311735" y="207086"/>
                    <a:pt x="305466" y="219494"/>
                  </a:cubicBezTo>
                  <a:cubicBezTo>
                    <a:pt x="299198" y="231903"/>
                    <a:pt x="289043" y="241242"/>
                    <a:pt x="276796" y="247057"/>
                  </a:cubicBezTo>
                  <a:lnTo>
                    <a:pt x="269731" y="249593"/>
                  </a:lnTo>
                  <a:lnTo>
                    <a:pt x="268881" y="246751"/>
                  </a:lnTo>
                  <a:lnTo>
                    <a:pt x="269746" y="312584"/>
                  </a:lnTo>
                  <a:lnTo>
                    <a:pt x="286457" y="274552"/>
                  </a:lnTo>
                  <a:cubicBezTo>
                    <a:pt x="297830" y="261526"/>
                    <a:pt x="312460" y="252973"/>
                    <a:pt x="328184" y="249012"/>
                  </a:cubicBezTo>
                  <a:lnTo>
                    <a:pt x="336965" y="247681"/>
                  </a:lnTo>
                  <a:lnTo>
                    <a:pt x="336831" y="256562"/>
                  </a:lnTo>
                  <a:cubicBezTo>
                    <a:pt x="335026" y="272676"/>
                    <a:pt x="328524" y="288326"/>
                    <a:pt x="317150" y="301352"/>
                  </a:cubicBezTo>
                  <a:cubicBezTo>
                    <a:pt x="305777" y="314378"/>
                    <a:pt x="291148" y="322930"/>
                    <a:pt x="275423" y="326892"/>
                  </a:cubicBezTo>
                  <a:lnTo>
                    <a:pt x="267449" y="328100"/>
                  </a:lnTo>
                  <a:lnTo>
                    <a:pt x="259886" y="359154"/>
                  </a:lnTo>
                  <a:lnTo>
                    <a:pt x="279738" y="342889"/>
                  </a:lnTo>
                  <a:cubicBezTo>
                    <a:pt x="296103" y="336025"/>
                    <a:pt x="313340" y="334497"/>
                    <a:pt x="329433" y="337510"/>
                  </a:cubicBezTo>
                  <a:lnTo>
                    <a:pt x="338011" y="339977"/>
                  </a:lnTo>
                  <a:lnTo>
                    <a:pt x="333759" y="347825"/>
                  </a:lnTo>
                  <a:cubicBezTo>
                    <a:pt x="324629" y="361416"/>
                    <a:pt x="311459" y="372641"/>
                    <a:pt x="295094" y="379504"/>
                  </a:cubicBezTo>
                  <a:lnTo>
                    <a:pt x="248820" y="384512"/>
                  </a:lnTo>
                  <a:lnTo>
                    <a:pt x="242065" y="399769"/>
                  </a:lnTo>
                  <a:lnTo>
                    <a:pt x="238943" y="404015"/>
                  </a:lnTo>
                  <a:lnTo>
                    <a:pt x="285639" y="398961"/>
                  </a:lnTo>
                  <a:lnTo>
                    <a:pt x="294217" y="401429"/>
                  </a:lnTo>
                  <a:lnTo>
                    <a:pt x="289965" y="409276"/>
                  </a:lnTo>
                  <a:cubicBezTo>
                    <a:pt x="280835" y="422868"/>
                    <a:pt x="267665" y="434092"/>
                    <a:pt x="251300" y="440955"/>
                  </a:cubicBezTo>
                  <a:lnTo>
                    <a:pt x="208368" y="445602"/>
                  </a:lnTo>
                  <a:lnTo>
                    <a:pt x="198242" y="459376"/>
                  </a:lnTo>
                  <a:lnTo>
                    <a:pt x="171577" y="479858"/>
                  </a:lnTo>
                  <a:lnTo>
                    <a:pt x="201934" y="468542"/>
                  </a:lnTo>
                  <a:cubicBezTo>
                    <a:pt x="220132" y="469750"/>
                    <a:pt x="238588" y="478224"/>
                    <a:pt x="254139" y="493258"/>
                  </a:cubicBezTo>
                  <a:cubicBezTo>
                    <a:pt x="241211" y="504010"/>
                    <a:pt x="226409" y="510024"/>
                    <a:pt x="209171" y="509660"/>
                  </a:cubicBezTo>
                  <a:lnTo>
                    <a:pt x="157721" y="490502"/>
                  </a:lnTo>
                  <a:lnTo>
                    <a:pt x="140513" y="503720"/>
                  </a:lnTo>
                  <a:lnTo>
                    <a:pt x="117974" y="516257"/>
                  </a:lnTo>
                  <a:lnTo>
                    <a:pt x="143757" y="513626"/>
                  </a:lnTo>
                  <a:cubicBezTo>
                    <a:pt x="161773" y="515562"/>
                    <a:pt x="178993" y="524584"/>
                    <a:pt x="192564" y="537705"/>
                  </a:cubicBezTo>
                  <a:cubicBezTo>
                    <a:pt x="173659" y="561762"/>
                    <a:pt x="114135" y="558299"/>
                    <a:pt x="90176" y="532056"/>
                  </a:cubicBezTo>
                  <a:lnTo>
                    <a:pt x="98980" y="526821"/>
                  </a:lnTo>
                  <a:lnTo>
                    <a:pt x="91071" y="531220"/>
                  </a:lnTo>
                  <a:cubicBezTo>
                    <a:pt x="44278" y="552308"/>
                    <a:pt x="7554" y="554185"/>
                    <a:pt x="0" y="537061"/>
                  </a:cubicBezTo>
                  <a:lnTo>
                    <a:pt x="88275" y="508930"/>
                  </a:lnTo>
                  <a:lnTo>
                    <a:pt x="89250" y="508346"/>
                  </a:lnTo>
                  <a:lnTo>
                    <a:pt x="73882" y="483653"/>
                  </a:lnTo>
                  <a:cubicBezTo>
                    <a:pt x="62455" y="455285"/>
                    <a:pt x="66457" y="423276"/>
                    <a:pt x="82887" y="397012"/>
                  </a:cubicBezTo>
                  <a:cubicBezTo>
                    <a:pt x="100862" y="410828"/>
                    <a:pt x="107989" y="452652"/>
                    <a:pt x="101582" y="484012"/>
                  </a:cubicBezTo>
                  <a:lnTo>
                    <a:pt x="92174" y="506594"/>
                  </a:lnTo>
                  <a:lnTo>
                    <a:pt x="132782" y="482259"/>
                  </a:lnTo>
                  <a:lnTo>
                    <a:pt x="122664" y="466388"/>
                  </a:lnTo>
                  <a:cubicBezTo>
                    <a:pt x="111200" y="438636"/>
                    <a:pt x="114213" y="405601"/>
                    <a:pt x="131308" y="378516"/>
                  </a:cubicBezTo>
                  <a:cubicBezTo>
                    <a:pt x="149244" y="392742"/>
                    <a:pt x="156251" y="433951"/>
                    <a:pt x="149884" y="465285"/>
                  </a:cubicBezTo>
                  <a:lnTo>
                    <a:pt x="146238" y="474196"/>
                  </a:lnTo>
                  <a:lnTo>
                    <a:pt x="166839" y="461851"/>
                  </a:lnTo>
                  <a:lnTo>
                    <a:pt x="187457" y="442002"/>
                  </a:lnTo>
                  <a:lnTo>
                    <a:pt x="185796" y="440446"/>
                  </a:lnTo>
                  <a:cubicBezTo>
                    <a:pt x="175081" y="428275"/>
                    <a:pt x="167869" y="412940"/>
                    <a:pt x="165874" y="395763"/>
                  </a:cubicBezTo>
                  <a:cubicBezTo>
                    <a:pt x="163879" y="378586"/>
                    <a:pt x="167385" y="362006"/>
                    <a:pt x="175025" y="347704"/>
                  </a:cubicBezTo>
                  <a:lnTo>
                    <a:pt x="179944" y="340309"/>
                  </a:lnTo>
                  <a:lnTo>
                    <a:pt x="186427" y="346380"/>
                  </a:lnTo>
                  <a:cubicBezTo>
                    <a:pt x="197142" y="358551"/>
                    <a:pt x="204354" y="373886"/>
                    <a:pt x="206349" y="391063"/>
                  </a:cubicBezTo>
                  <a:cubicBezTo>
                    <a:pt x="207346" y="399651"/>
                    <a:pt x="206969" y="408091"/>
                    <a:pt x="205387" y="416170"/>
                  </a:cubicBezTo>
                  <a:lnTo>
                    <a:pt x="200945" y="428620"/>
                  </a:lnTo>
                  <a:lnTo>
                    <a:pt x="226597" y="392180"/>
                  </a:lnTo>
                  <a:lnTo>
                    <a:pt x="235908" y="369454"/>
                  </a:lnTo>
                  <a:lnTo>
                    <a:pt x="206309" y="336274"/>
                  </a:lnTo>
                  <a:cubicBezTo>
                    <a:pt x="200358" y="321843"/>
                    <a:pt x="199866" y="306358"/>
                    <a:pt x="203905" y="291679"/>
                  </a:cubicBezTo>
                  <a:lnTo>
                    <a:pt x="206931" y="283813"/>
                  </a:lnTo>
                  <a:lnTo>
                    <a:pt x="214622" y="287260"/>
                  </a:lnTo>
                  <a:cubicBezTo>
                    <a:pt x="227835" y="294824"/>
                    <a:pt x="238401" y="306154"/>
                    <a:pt x="244352" y="320586"/>
                  </a:cubicBezTo>
                  <a:lnTo>
                    <a:pt x="248304" y="338317"/>
                  </a:lnTo>
                  <a:lnTo>
                    <a:pt x="256899" y="285243"/>
                  </a:lnTo>
                  <a:lnTo>
                    <a:pt x="222233" y="264436"/>
                  </a:lnTo>
                  <a:cubicBezTo>
                    <a:pt x="212290" y="253296"/>
                    <a:pt x="206501" y="239870"/>
                    <a:pt x="204744" y="226015"/>
                  </a:cubicBezTo>
                  <a:lnTo>
                    <a:pt x="204515" y="218374"/>
                  </a:lnTo>
                  <a:lnTo>
                    <a:pt x="212080" y="219466"/>
                  </a:lnTo>
                  <a:cubicBezTo>
                    <a:pt x="225648" y="222780"/>
                    <a:pt x="238333" y="230051"/>
                    <a:pt x="248276" y="241191"/>
                  </a:cubicBezTo>
                  <a:lnTo>
                    <a:pt x="255678" y="257452"/>
                  </a:lnTo>
                  <a:lnTo>
                    <a:pt x="254332" y="228839"/>
                  </a:lnTo>
                  <a:lnTo>
                    <a:pt x="251439" y="216591"/>
                  </a:lnTo>
                  <a:lnTo>
                    <a:pt x="214187" y="201816"/>
                  </a:lnTo>
                  <a:cubicBezTo>
                    <a:pt x="203341" y="192698"/>
                    <a:pt x="196287" y="180633"/>
                    <a:pt x="193103" y="167451"/>
                  </a:cubicBezTo>
                  <a:lnTo>
                    <a:pt x="192066" y="160054"/>
                  </a:lnTo>
                  <a:lnTo>
                    <a:pt x="199532" y="159804"/>
                  </a:lnTo>
                  <a:cubicBezTo>
                    <a:pt x="213065" y="160674"/>
                    <a:pt x="226163" y="165550"/>
                    <a:pt x="237009" y="174668"/>
                  </a:cubicBezTo>
                  <a:lnTo>
                    <a:pt x="244369" y="186663"/>
                  </a:lnTo>
                  <a:lnTo>
                    <a:pt x="241206" y="173276"/>
                  </a:lnTo>
                  <a:lnTo>
                    <a:pt x="231303" y="151371"/>
                  </a:lnTo>
                  <a:lnTo>
                    <a:pt x="198844" y="143732"/>
                  </a:lnTo>
                  <a:cubicBezTo>
                    <a:pt x="189095" y="137240"/>
                    <a:pt x="182444" y="127597"/>
                    <a:pt x="179051" y="116409"/>
                  </a:cubicBezTo>
                  <a:lnTo>
                    <a:pt x="177789" y="110022"/>
                  </a:lnTo>
                  <a:lnTo>
                    <a:pt x="184169" y="108724"/>
                  </a:lnTo>
                  <a:lnTo>
                    <a:pt x="215339" y="116060"/>
                  </a:lnTo>
                  <a:lnTo>
                    <a:pt x="209180" y="102437"/>
                  </a:lnTo>
                  <a:lnTo>
                    <a:pt x="197301" y="85744"/>
                  </a:lnTo>
                  <a:lnTo>
                    <a:pt x="194356" y="87364"/>
                  </a:lnTo>
                  <a:cubicBezTo>
                    <a:pt x="182839" y="92304"/>
                    <a:pt x="170006" y="93761"/>
                    <a:pt x="157256" y="90780"/>
                  </a:cubicBezTo>
                  <a:cubicBezTo>
                    <a:pt x="144506" y="87800"/>
                    <a:pt x="133649" y="80806"/>
                    <a:pt x="125515" y="71273"/>
                  </a:cubicBezTo>
                  <a:lnTo>
                    <a:pt x="121568" y="65609"/>
                  </a:lnTo>
                  <a:lnTo>
                    <a:pt x="127617" y="62282"/>
                  </a:lnTo>
                  <a:cubicBezTo>
                    <a:pt x="139134" y="57343"/>
                    <a:pt x="151966" y="55886"/>
                    <a:pt x="164716" y="58867"/>
                  </a:cubicBezTo>
                  <a:close/>
                  <a:moveTo>
                    <a:pt x="240916" y="34052"/>
                  </a:moveTo>
                  <a:lnTo>
                    <a:pt x="244651" y="40503"/>
                  </a:lnTo>
                  <a:cubicBezTo>
                    <a:pt x="250219" y="52764"/>
                    <a:pt x="251940" y="66358"/>
                    <a:pt x="248747" y="79790"/>
                  </a:cubicBezTo>
                  <a:cubicBezTo>
                    <a:pt x="245553" y="93223"/>
                    <a:pt x="237898" y="104587"/>
                    <a:pt x="227408" y="113030"/>
                  </a:cubicBezTo>
                  <a:lnTo>
                    <a:pt x="221169" y="117109"/>
                  </a:lnTo>
                  <a:lnTo>
                    <a:pt x="217433" y="110658"/>
                  </a:lnTo>
                  <a:cubicBezTo>
                    <a:pt x="211865" y="98398"/>
                    <a:pt x="210144" y="84804"/>
                    <a:pt x="213338" y="71372"/>
                  </a:cubicBezTo>
                  <a:cubicBezTo>
                    <a:pt x="216531" y="57939"/>
                    <a:pt x="224186" y="46575"/>
                    <a:pt x="234676" y="38132"/>
                  </a:cubicBezTo>
                  <a:close/>
                  <a:moveTo>
                    <a:pt x="99992" y="3613"/>
                  </a:moveTo>
                  <a:cubicBezTo>
                    <a:pt x="111403" y="1070"/>
                    <a:pt x="123070" y="2124"/>
                    <a:pt x="133515" y="7423"/>
                  </a:cubicBezTo>
                  <a:cubicBezTo>
                    <a:pt x="143960" y="12723"/>
                    <a:pt x="151700" y="21516"/>
                    <a:pt x="156386" y="32227"/>
                  </a:cubicBezTo>
                  <a:lnTo>
                    <a:pt x="158391" y="38421"/>
                  </a:lnTo>
                  <a:lnTo>
                    <a:pt x="152208" y="40461"/>
                  </a:lnTo>
                  <a:cubicBezTo>
                    <a:pt x="140797" y="43004"/>
                    <a:pt x="129130" y="41950"/>
                    <a:pt x="118685" y="36650"/>
                  </a:cubicBezTo>
                  <a:cubicBezTo>
                    <a:pt x="108241" y="31351"/>
                    <a:pt x="100501" y="22558"/>
                    <a:pt x="95814" y="11847"/>
                  </a:cubicBezTo>
                  <a:lnTo>
                    <a:pt x="93809" y="5653"/>
                  </a:lnTo>
                  <a:close/>
                  <a:moveTo>
                    <a:pt x="171415" y="0"/>
                  </a:moveTo>
                  <a:lnTo>
                    <a:pt x="177555" y="2180"/>
                  </a:lnTo>
                  <a:cubicBezTo>
                    <a:pt x="188084" y="7147"/>
                    <a:pt x="196438" y="15049"/>
                    <a:pt x="201046" y="25490"/>
                  </a:cubicBezTo>
                  <a:cubicBezTo>
                    <a:pt x="205654" y="35931"/>
                    <a:pt x="205861" y="47429"/>
                    <a:pt x="202435" y="58555"/>
                  </a:cubicBezTo>
                  <a:lnTo>
                    <a:pt x="199907" y="64560"/>
                  </a:lnTo>
                  <a:lnTo>
                    <a:pt x="193767" y="62380"/>
                  </a:lnTo>
                  <a:cubicBezTo>
                    <a:pt x="183239" y="57413"/>
                    <a:pt x="174884" y="49511"/>
                    <a:pt x="170276" y="39070"/>
                  </a:cubicBezTo>
                  <a:cubicBezTo>
                    <a:pt x="165668" y="28629"/>
                    <a:pt x="165461" y="17131"/>
                    <a:pt x="168887" y="6005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rgbClr val="FFC000"/>
                </a:gs>
                <a:gs pos="100000">
                  <a:srgbClr val="EAD693"/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119786" tIns="59893" rIns="119786" bIns="59893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" name="文本框">
              <a:extLst>
                <a:ext uri="{FF2B5EF4-FFF2-40B4-BE49-F238E27FC236}">
                  <a16:creationId xmlns:a16="http://schemas.microsoft.com/office/drawing/2014/main" id="{CD415EA9-3DA5-4692-DD6D-FC79087EDDC8}"/>
                </a:ext>
              </a:extLst>
            </p:cNvPr>
            <p:cNvSpPr txBox="1"/>
            <p:nvPr/>
          </p:nvSpPr>
          <p:spPr>
            <a:xfrm>
              <a:off x="1674084" y="2332503"/>
              <a:ext cx="1723747" cy="392036"/>
            </a:xfrm>
            <a:prstGeom prst="rect">
              <a:avLst/>
            </a:prstGeom>
            <a:effectLst/>
          </p:spPr>
          <p:txBody>
            <a:bodyPr vert="horz" wrap="none" lIns="0" tIns="0" rIns="0" bIns="0" rtlCol="0" anchor="t" anchorCtr="0">
              <a:no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en-US" altLang="zh-CN" sz="2400" dirty="0">
                  <a:gradFill flip="none" rotWithShape="1">
                    <a:gsLst>
                      <a:gs pos="0">
                        <a:schemeClr val="accent2">
                          <a:lumMod val="100000"/>
                        </a:schemeClr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XXXX</a:t>
              </a:r>
              <a:endParaRPr lang="zh-CN" altLang="en-US" sz="2400" dirty="0">
                <a:gradFill flip="none" rotWithShape="1">
                  <a:gsLst>
                    <a:gs pos="0">
                      <a:schemeClr val="accent2">
                        <a:lumMod val="100000"/>
                      </a:schemeClr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" name="文本框">
              <a:extLst>
                <a:ext uri="{FF2B5EF4-FFF2-40B4-BE49-F238E27FC236}">
                  <a16:creationId xmlns:a16="http://schemas.microsoft.com/office/drawing/2014/main" id="{FAB2DB06-C437-506F-3E9D-ED2BB2CDAAA5}"/>
                </a:ext>
              </a:extLst>
            </p:cNvPr>
            <p:cNvSpPr txBox="1"/>
            <p:nvPr/>
          </p:nvSpPr>
          <p:spPr>
            <a:xfrm>
              <a:off x="1674084" y="2771415"/>
              <a:ext cx="1723747" cy="298356"/>
            </a:xfrm>
            <a:prstGeom prst="rect">
              <a:avLst/>
            </a:prstGeom>
            <a:effectLst/>
          </p:spPr>
          <p:txBody>
            <a:bodyPr vert="horz" wrap="none" lIns="0" tIns="0" rIns="0" bIns="0" rtlCol="0" anchor="t" anchorCtr="0">
              <a:no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集团荣誉证书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"/>
          <p:cNvSpPr txBox="1"/>
          <p:nvPr/>
        </p:nvSpPr>
        <p:spPr>
          <a:xfrm>
            <a:off x="996097" y="408798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rPr>
              <a:t>组织架构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809020" y="1140144"/>
            <a:ext cx="10573960" cy="4957990"/>
            <a:chOff x="809020" y="1140144"/>
            <a:chExt cx="10573960" cy="4957990"/>
          </a:xfrm>
        </p:grpSpPr>
        <p:grpSp>
          <p:nvGrpSpPr>
            <p:cNvPr id="107" name="组合 106"/>
            <p:cNvGrpSpPr/>
            <p:nvPr/>
          </p:nvGrpSpPr>
          <p:grpSpPr>
            <a:xfrm>
              <a:off x="1743921" y="2420722"/>
              <a:ext cx="8698455" cy="2341996"/>
              <a:chOff x="1726293" y="2408022"/>
              <a:chExt cx="8698455" cy="2341996"/>
            </a:xfrm>
          </p:grpSpPr>
          <p:sp>
            <p:nvSpPr>
              <p:cNvPr id="10" name="文本框"/>
              <p:cNvSpPr/>
              <p:nvPr/>
            </p:nvSpPr>
            <p:spPr>
              <a:xfrm flipV="1">
                <a:off x="6073303" y="2439199"/>
                <a:ext cx="0" cy="2310817"/>
              </a:xfrm>
              <a:prstGeom prst="line">
                <a:avLst/>
              </a:prstGeom>
              <a:ln w="31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dirty="0"/>
              </a:p>
            </p:txBody>
          </p:sp>
          <p:sp>
            <p:nvSpPr>
              <p:cNvPr id="26" name="右大括号"/>
              <p:cNvSpPr/>
              <p:nvPr/>
            </p:nvSpPr>
            <p:spPr>
              <a:xfrm rot="16200000">
                <a:off x="5594281" y="-1459966"/>
                <a:ext cx="962480" cy="8698455"/>
              </a:xfrm>
              <a:prstGeom prst="rightBrace">
                <a:avLst>
                  <a:gd name="adj1" fmla="val 84525"/>
                  <a:gd name="adj2" fmla="val 49897"/>
                </a:avLst>
              </a:prstGeom>
              <a:ln w="31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文本框"/>
              <p:cNvSpPr/>
              <p:nvPr/>
            </p:nvSpPr>
            <p:spPr>
              <a:xfrm flipV="1">
                <a:off x="1726570" y="3663235"/>
                <a:ext cx="0" cy="1086782"/>
              </a:xfrm>
              <a:prstGeom prst="line">
                <a:avLst/>
              </a:prstGeom>
              <a:ln w="31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dirty="0"/>
              </a:p>
            </p:txBody>
          </p:sp>
          <p:sp>
            <p:nvSpPr>
              <p:cNvPr id="7" name="文本框"/>
              <p:cNvSpPr/>
              <p:nvPr/>
            </p:nvSpPr>
            <p:spPr>
              <a:xfrm flipV="1">
                <a:off x="10424746" y="3663234"/>
                <a:ext cx="0" cy="1086783"/>
              </a:xfrm>
              <a:prstGeom prst="line">
                <a:avLst/>
              </a:prstGeom>
              <a:ln w="31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dirty="0"/>
              </a:p>
            </p:txBody>
          </p:sp>
          <p:sp>
            <p:nvSpPr>
              <p:cNvPr id="8" name="文本框"/>
              <p:cNvSpPr/>
              <p:nvPr/>
            </p:nvSpPr>
            <p:spPr>
              <a:xfrm flipH="1" flipV="1">
                <a:off x="3899529" y="2896280"/>
                <a:ext cx="1308" cy="1853737"/>
              </a:xfrm>
              <a:prstGeom prst="line">
                <a:avLst/>
              </a:prstGeom>
              <a:ln w="31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dirty="0"/>
              </a:p>
            </p:txBody>
          </p:sp>
          <p:sp>
            <p:nvSpPr>
              <p:cNvPr id="9" name="文本框"/>
              <p:cNvSpPr/>
              <p:nvPr/>
            </p:nvSpPr>
            <p:spPr>
              <a:xfrm flipV="1">
                <a:off x="8258012" y="2896280"/>
                <a:ext cx="0" cy="1853738"/>
              </a:xfrm>
              <a:prstGeom prst="line">
                <a:avLst/>
              </a:prstGeom>
              <a:ln w="31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4" name="文本框"/>
            <p:cNvSpPr/>
            <p:nvPr/>
          </p:nvSpPr>
          <p:spPr>
            <a:xfrm>
              <a:off x="5260688" y="3337133"/>
              <a:ext cx="1670624" cy="4258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30" name="文本框"/>
            <p:cNvSpPr/>
            <p:nvPr/>
          </p:nvSpPr>
          <p:spPr>
            <a:xfrm>
              <a:off x="915570" y="3337133"/>
              <a:ext cx="1670624" cy="4258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3" name="文本框"/>
            <p:cNvSpPr/>
            <p:nvPr/>
          </p:nvSpPr>
          <p:spPr>
            <a:xfrm>
              <a:off x="3088129" y="3337133"/>
              <a:ext cx="1670624" cy="4258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5" name="文本框"/>
            <p:cNvSpPr/>
            <p:nvPr/>
          </p:nvSpPr>
          <p:spPr>
            <a:xfrm>
              <a:off x="7433247" y="3337133"/>
              <a:ext cx="1670624" cy="4258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1" name="文本框"/>
            <p:cNvSpPr/>
            <p:nvPr/>
          </p:nvSpPr>
          <p:spPr>
            <a:xfrm>
              <a:off x="9605805" y="3337133"/>
              <a:ext cx="1670624" cy="4258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关键词标题</a:t>
              </a: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809020" y="4052258"/>
              <a:ext cx="1883725" cy="2045876"/>
              <a:chOff x="809020" y="4052258"/>
              <a:chExt cx="1883725" cy="2045876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809020" y="4052258"/>
                <a:ext cx="1883725" cy="2045876"/>
                <a:chOff x="774266" y="4000936"/>
                <a:chExt cx="1883725" cy="2045876"/>
              </a:xfrm>
            </p:grpSpPr>
            <p:grpSp>
              <p:nvGrpSpPr>
                <p:cNvPr id="66" name="组合 65"/>
                <p:cNvGrpSpPr/>
                <p:nvPr/>
              </p:nvGrpSpPr>
              <p:grpSpPr>
                <a:xfrm>
                  <a:off x="774266" y="4000936"/>
                  <a:ext cx="1883725" cy="2045876"/>
                  <a:chOff x="2943377" y="7054477"/>
                  <a:chExt cx="1883725" cy="2045876"/>
                </a:xfrm>
              </p:grpSpPr>
              <p:sp>
                <p:nvSpPr>
                  <p:cNvPr id="62" name="矩形: 圆角"/>
                  <p:cNvSpPr/>
                  <p:nvPr>
                    <p:custDataLst>
                      <p:tags r:id="rId16"/>
                    </p:custDataLst>
                  </p:nvPr>
                </p:nvSpPr>
                <p:spPr>
                  <a:xfrm rot="10800000" flipH="1">
                    <a:off x="2943377" y="7096525"/>
                    <a:ext cx="1883725" cy="2003828"/>
                  </a:xfrm>
                  <a:prstGeom prst="roundRect">
                    <a:avLst>
                      <a:gd name="adj" fmla="val 8046"/>
                    </a:avLst>
                  </a:prstGeom>
                  <a:gradFill flip="none" rotWithShape="1">
                    <a:gsLst>
                      <a:gs pos="74000">
                        <a:schemeClr val="accent1"/>
                      </a:gs>
                      <a:gs pos="24000">
                        <a:schemeClr val="accent2">
                          <a:lumMod val="58000"/>
                          <a:lumOff val="42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15552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11978" tIns="55988" rIns="111978" bIns="55988" rtlCol="0" anchor="ctr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600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63" name="矩形: 圆角"/>
                  <p:cNvSpPr/>
                  <p:nvPr>
                    <p:custDataLst>
                      <p:tags r:id="rId17"/>
                    </p:custDataLst>
                  </p:nvPr>
                </p:nvSpPr>
                <p:spPr>
                  <a:xfrm>
                    <a:off x="2943377" y="7054477"/>
                    <a:ext cx="1883725" cy="1844541"/>
                  </a:xfrm>
                  <a:prstGeom prst="roundRect">
                    <a:avLst>
                      <a:gd name="adj" fmla="val 8046"/>
                    </a:avLst>
                  </a:prstGeom>
                  <a:gradFill flip="none" rotWithShape="1">
                    <a:gsLst>
                      <a:gs pos="74000">
                        <a:schemeClr val="accent1"/>
                      </a:gs>
                      <a:gs pos="24000">
                        <a:schemeClr val="accent2">
                          <a:lumMod val="58000"/>
                          <a:lumOff val="42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15552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11978" tIns="55988" rIns="111978" bIns="55988" rtlCol="0" anchor="ctr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600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64" name="矩形: 圆角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774266" y="4000936"/>
                  <a:ext cx="1883725" cy="2003829"/>
                </a:xfrm>
                <a:prstGeom prst="roundRect">
                  <a:avLst>
                    <a:gd name="adj" fmla="val 6192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68300" sx="101000" sy="101000" algn="ctr" rotWithShape="0">
                    <a:schemeClr val="accent1">
                      <a:alpha val="1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915570" y="4307505"/>
                <a:ext cx="1670624" cy="1535383"/>
                <a:chOff x="890981" y="4338876"/>
                <a:chExt cx="1670624" cy="1535383"/>
              </a:xfrm>
            </p:grpSpPr>
            <p:sp>
              <p:nvSpPr>
                <p:cNvPr id="57" name="文本框"/>
                <p:cNvSpPr/>
                <p:nvPr/>
              </p:nvSpPr>
              <p:spPr>
                <a:xfrm>
                  <a:off x="890981" y="4338876"/>
                  <a:ext cx="1670624" cy="425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69" y="0"/>
                      </a:moveTo>
                      <a:lnTo>
                        <a:pt x="20031" y="0"/>
                      </a:lnTo>
                      <a:cubicBezTo>
                        <a:pt x="20256" y="0"/>
                        <a:pt x="20426" y="0"/>
                        <a:pt x="20569" y="38"/>
                      </a:cubicBezTo>
                      <a:cubicBezTo>
                        <a:pt x="20713" y="75"/>
                        <a:pt x="20831" y="151"/>
                        <a:pt x="20952" y="302"/>
                      </a:cubicBezTo>
                      <a:cubicBezTo>
                        <a:pt x="21085" y="491"/>
                        <a:pt x="21203" y="791"/>
                        <a:pt x="21301" y="1174"/>
                      </a:cubicBezTo>
                      <a:cubicBezTo>
                        <a:pt x="21398" y="1556"/>
                        <a:pt x="21475" y="2022"/>
                        <a:pt x="21523" y="2543"/>
                      </a:cubicBezTo>
                      <a:cubicBezTo>
                        <a:pt x="21562" y="3019"/>
                        <a:pt x="21581" y="3480"/>
                        <a:pt x="21590" y="4047"/>
                      </a:cubicBezTo>
                      <a:cubicBezTo>
                        <a:pt x="21600" y="4614"/>
                        <a:pt x="21600" y="5286"/>
                        <a:pt x="21600" y="6182"/>
                      </a:cubicBezTo>
                      <a:lnTo>
                        <a:pt x="21600" y="15445"/>
                      </a:lnTo>
                      <a:cubicBezTo>
                        <a:pt x="21600" y="16327"/>
                        <a:pt x="21600" y="16992"/>
                        <a:pt x="21590" y="17556"/>
                      </a:cubicBezTo>
                      <a:cubicBezTo>
                        <a:pt x="21581" y="18120"/>
                        <a:pt x="21562" y="18581"/>
                        <a:pt x="21523" y="19057"/>
                      </a:cubicBezTo>
                      <a:cubicBezTo>
                        <a:pt x="21475" y="19578"/>
                        <a:pt x="21398" y="20044"/>
                        <a:pt x="21301" y="20426"/>
                      </a:cubicBezTo>
                      <a:cubicBezTo>
                        <a:pt x="21203" y="20809"/>
                        <a:pt x="21085" y="21109"/>
                        <a:pt x="20952" y="21298"/>
                      </a:cubicBezTo>
                      <a:cubicBezTo>
                        <a:pt x="20831" y="21449"/>
                        <a:pt x="20713" y="21525"/>
                        <a:pt x="20568" y="21562"/>
                      </a:cubicBezTo>
                      <a:cubicBezTo>
                        <a:pt x="20424" y="21600"/>
                        <a:pt x="20253" y="21600"/>
                        <a:pt x="20024" y="21600"/>
                      </a:cubicBezTo>
                      <a:lnTo>
                        <a:pt x="1569" y="21600"/>
                      </a:lnTo>
                      <a:cubicBezTo>
                        <a:pt x="1344" y="21600"/>
                        <a:pt x="1174" y="21600"/>
                        <a:pt x="1031" y="21562"/>
                      </a:cubicBezTo>
                      <a:cubicBezTo>
                        <a:pt x="887" y="21525"/>
                        <a:pt x="769" y="21449"/>
                        <a:pt x="648" y="21298"/>
                      </a:cubicBezTo>
                      <a:cubicBezTo>
                        <a:pt x="515" y="21109"/>
                        <a:pt x="397" y="20809"/>
                        <a:pt x="299" y="20426"/>
                      </a:cubicBezTo>
                      <a:cubicBezTo>
                        <a:pt x="202" y="20044"/>
                        <a:pt x="125" y="19578"/>
                        <a:pt x="77" y="19057"/>
                      </a:cubicBezTo>
                      <a:cubicBezTo>
                        <a:pt x="38" y="18581"/>
                        <a:pt x="19" y="18120"/>
                        <a:pt x="10" y="17553"/>
                      </a:cubicBezTo>
                      <a:cubicBezTo>
                        <a:pt x="0" y="16986"/>
                        <a:pt x="0" y="16314"/>
                        <a:pt x="0" y="15418"/>
                      </a:cubicBezTo>
                      <a:lnTo>
                        <a:pt x="0" y="6155"/>
                      </a:lnTo>
                      <a:cubicBezTo>
                        <a:pt x="0" y="5273"/>
                        <a:pt x="0" y="4608"/>
                        <a:pt x="10" y="4044"/>
                      </a:cubicBezTo>
                      <a:cubicBezTo>
                        <a:pt x="19" y="3480"/>
                        <a:pt x="38" y="3019"/>
                        <a:pt x="77" y="2543"/>
                      </a:cubicBezTo>
                      <a:cubicBezTo>
                        <a:pt x="125" y="2022"/>
                        <a:pt x="202" y="1556"/>
                        <a:pt x="299" y="1174"/>
                      </a:cubicBezTo>
                      <a:cubicBezTo>
                        <a:pt x="397" y="791"/>
                        <a:pt x="515" y="491"/>
                        <a:pt x="648" y="302"/>
                      </a:cubicBezTo>
                      <a:cubicBezTo>
                        <a:pt x="769" y="151"/>
                        <a:pt x="887" y="75"/>
                        <a:pt x="1032" y="38"/>
                      </a:cubicBezTo>
                      <a:cubicBezTo>
                        <a:pt x="1176" y="0"/>
                        <a:pt x="1347" y="0"/>
                        <a:pt x="1576" y="0"/>
                      </a:cubicBezTo>
                      <a:lnTo>
                        <a:pt x="156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关键词内容</a:t>
                  </a:r>
                </a:p>
              </p:txBody>
            </p:sp>
            <p:sp>
              <p:nvSpPr>
                <p:cNvPr id="39" name="文本框"/>
                <p:cNvSpPr/>
                <p:nvPr/>
              </p:nvSpPr>
              <p:spPr>
                <a:xfrm>
                  <a:off x="890981" y="4893659"/>
                  <a:ext cx="1670624" cy="425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69" y="0"/>
                      </a:moveTo>
                      <a:lnTo>
                        <a:pt x="20031" y="0"/>
                      </a:lnTo>
                      <a:cubicBezTo>
                        <a:pt x="20256" y="0"/>
                        <a:pt x="20426" y="0"/>
                        <a:pt x="20569" y="38"/>
                      </a:cubicBezTo>
                      <a:cubicBezTo>
                        <a:pt x="20713" y="75"/>
                        <a:pt x="20831" y="151"/>
                        <a:pt x="20952" y="302"/>
                      </a:cubicBezTo>
                      <a:cubicBezTo>
                        <a:pt x="21085" y="491"/>
                        <a:pt x="21203" y="791"/>
                        <a:pt x="21301" y="1174"/>
                      </a:cubicBezTo>
                      <a:cubicBezTo>
                        <a:pt x="21398" y="1556"/>
                        <a:pt x="21475" y="2022"/>
                        <a:pt x="21523" y="2543"/>
                      </a:cubicBezTo>
                      <a:cubicBezTo>
                        <a:pt x="21562" y="3019"/>
                        <a:pt x="21581" y="3480"/>
                        <a:pt x="21590" y="4047"/>
                      </a:cubicBezTo>
                      <a:cubicBezTo>
                        <a:pt x="21600" y="4614"/>
                        <a:pt x="21600" y="5286"/>
                        <a:pt x="21600" y="6182"/>
                      </a:cubicBezTo>
                      <a:lnTo>
                        <a:pt x="21600" y="15445"/>
                      </a:lnTo>
                      <a:cubicBezTo>
                        <a:pt x="21600" y="16327"/>
                        <a:pt x="21600" y="16992"/>
                        <a:pt x="21590" y="17556"/>
                      </a:cubicBezTo>
                      <a:cubicBezTo>
                        <a:pt x="21581" y="18120"/>
                        <a:pt x="21562" y="18581"/>
                        <a:pt x="21523" y="19057"/>
                      </a:cubicBezTo>
                      <a:cubicBezTo>
                        <a:pt x="21475" y="19578"/>
                        <a:pt x="21398" y="20044"/>
                        <a:pt x="21301" y="20426"/>
                      </a:cubicBezTo>
                      <a:cubicBezTo>
                        <a:pt x="21203" y="20809"/>
                        <a:pt x="21085" y="21109"/>
                        <a:pt x="20952" y="21298"/>
                      </a:cubicBezTo>
                      <a:cubicBezTo>
                        <a:pt x="20831" y="21449"/>
                        <a:pt x="20713" y="21525"/>
                        <a:pt x="20568" y="21562"/>
                      </a:cubicBezTo>
                      <a:cubicBezTo>
                        <a:pt x="20424" y="21600"/>
                        <a:pt x="20253" y="21600"/>
                        <a:pt x="20024" y="21600"/>
                      </a:cubicBezTo>
                      <a:lnTo>
                        <a:pt x="1569" y="21600"/>
                      </a:lnTo>
                      <a:cubicBezTo>
                        <a:pt x="1344" y="21600"/>
                        <a:pt x="1174" y="21600"/>
                        <a:pt x="1031" y="21562"/>
                      </a:cubicBezTo>
                      <a:cubicBezTo>
                        <a:pt x="887" y="21525"/>
                        <a:pt x="769" y="21449"/>
                        <a:pt x="648" y="21298"/>
                      </a:cubicBezTo>
                      <a:cubicBezTo>
                        <a:pt x="515" y="21109"/>
                        <a:pt x="397" y="20809"/>
                        <a:pt x="299" y="20426"/>
                      </a:cubicBezTo>
                      <a:cubicBezTo>
                        <a:pt x="202" y="20044"/>
                        <a:pt x="125" y="19578"/>
                        <a:pt x="77" y="19057"/>
                      </a:cubicBezTo>
                      <a:cubicBezTo>
                        <a:pt x="38" y="18581"/>
                        <a:pt x="19" y="18120"/>
                        <a:pt x="10" y="17553"/>
                      </a:cubicBezTo>
                      <a:cubicBezTo>
                        <a:pt x="0" y="16986"/>
                        <a:pt x="0" y="16314"/>
                        <a:pt x="0" y="15418"/>
                      </a:cubicBezTo>
                      <a:lnTo>
                        <a:pt x="0" y="6155"/>
                      </a:lnTo>
                      <a:cubicBezTo>
                        <a:pt x="0" y="5273"/>
                        <a:pt x="0" y="4608"/>
                        <a:pt x="10" y="4044"/>
                      </a:cubicBezTo>
                      <a:cubicBezTo>
                        <a:pt x="19" y="3480"/>
                        <a:pt x="38" y="3019"/>
                        <a:pt x="77" y="2543"/>
                      </a:cubicBezTo>
                      <a:cubicBezTo>
                        <a:pt x="125" y="2022"/>
                        <a:pt x="202" y="1556"/>
                        <a:pt x="299" y="1174"/>
                      </a:cubicBezTo>
                      <a:cubicBezTo>
                        <a:pt x="397" y="791"/>
                        <a:pt x="515" y="491"/>
                        <a:pt x="648" y="302"/>
                      </a:cubicBezTo>
                      <a:cubicBezTo>
                        <a:pt x="769" y="151"/>
                        <a:pt x="887" y="75"/>
                        <a:pt x="1032" y="38"/>
                      </a:cubicBezTo>
                      <a:cubicBezTo>
                        <a:pt x="1176" y="0"/>
                        <a:pt x="1347" y="0"/>
                        <a:pt x="1576" y="0"/>
                      </a:cubicBezTo>
                      <a:lnTo>
                        <a:pt x="156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关键词内容</a:t>
                  </a:r>
                </a:p>
              </p:txBody>
            </p:sp>
            <p:sp>
              <p:nvSpPr>
                <p:cNvPr id="42" name="文本框"/>
                <p:cNvSpPr/>
                <p:nvPr/>
              </p:nvSpPr>
              <p:spPr>
                <a:xfrm>
                  <a:off x="890981" y="5448441"/>
                  <a:ext cx="1670624" cy="425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69" y="0"/>
                      </a:moveTo>
                      <a:lnTo>
                        <a:pt x="20031" y="0"/>
                      </a:lnTo>
                      <a:cubicBezTo>
                        <a:pt x="20256" y="0"/>
                        <a:pt x="20426" y="0"/>
                        <a:pt x="20569" y="38"/>
                      </a:cubicBezTo>
                      <a:cubicBezTo>
                        <a:pt x="20713" y="75"/>
                        <a:pt x="20831" y="151"/>
                        <a:pt x="20952" y="302"/>
                      </a:cubicBezTo>
                      <a:cubicBezTo>
                        <a:pt x="21085" y="491"/>
                        <a:pt x="21203" y="791"/>
                        <a:pt x="21301" y="1174"/>
                      </a:cubicBezTo>
                      <a:cubicBezTo>
                        <a:pt x="21398" y="1556"/>
                        <a:pt x="21475" y="2022"/>
                        <a:pt x="21523" y="2543"/>
                      </a:cubicBezTo>
                      <a:cubicBezTo>
                        <a:pt x="21562" y="3019"/>
                        <a:pt x="21581" y="3480"/>
                        <a:pt x="21590" y="4047"/>
                      </a:cubicBezTo>
                      <a:cubicBezTo>
                        <a:pt x="21600" y="4614"/>
                        <a:pt x="21600" y="5286"/>
                        <a:pt x="21600" y="6182"/>
                      </a:cubicBezTo>
                      <a:lnTo>
                        <a:pt x="21600" y="15445"/>
                      </a:lnTo>
                      <a:cubicBezTo>
                        <a:pt x="21600" y="16327"/>
                        <a:pt x="21600" y="16992"/>
                        <a:pt x="21590" y="17556"/>
                      </a:cubicBezTo>
                      <a:cubicBezTo>
                        <a:pt x="21581" y="18120"/>
                        <a:pt x="21562" y="18581"/>
                        <a:pt x="21523" y="19057"/>
                      </a:cubicBezTo>
                      <a:cubicBezTo>
                        <a:pt x="21475" y="19578"/>
                        <a:pt x="21398" y="20044"/>
                        <a:pt x="21301" y="20426"/>
                      </a:cubicBezTo>
                      <a:cubicBezTo>
                        <a:pt x="21203" y="20809"/>
                        <a:pt x="21085" y="21109"/>
                        <a:pt x="20952" y="21298"/>
                      </a:cubicBezTo>
                      <a:cubicBezTo>
                        <a:pt x="20831" y="21449"/>
                        <a:pt x="20713" y="21525"/>
                        <a:pt x="20568" y="21562"/>
                      </a:cubicBezTo>
                      <a:cubicBezTo>
                        <a:pt x="20424" y="21600"/>
                        <a:pt x="20253" y="21600"/>
                        <a:pt x="20024" y="21600"/>
                      </a:cubicBezTo>
                      <a:lnTo>
                        <a:pt x="1569" y="21600"/>
                      </a:lnTo>
                      <a:cubicBezTo>
                        <a:pt x="1344" y="21600"/>
                        <a:pt x="1174" y="21600"/>
                        <a:pt x="1031" y="21562"/>
                      </a:cubicBezTo>
                      <a:cubicBezTo>
                        <a:pt x="887" y="21525"/>
                        <a:pt x="769" y="21449"/>
                        <a:pt x="648" y="21298"/>
                      </a:cubicBezTo>
                      <a:cubicBezTo>
                        <a:pt x="515" y="21109"/>
                        <a:pt x="397" y="20809"/>
                        <a:pt x="299" y="20426"/>
                      </a:cubicBezTo>
                      <a:cubicBezTo>
                        <a:pt x="202" y="20044"/>
                        <a:pt x="125" y="19578"/>
                        <a:pt x="77" y="19057"/>
                      </a:cubicBezTo>
                      <a:cubicBezTo>
                        <a:pt x="38" y="18581"/>
                        <a:pt x="19" y="18120"/>
                        <a:pt x="10" y="17553"/>
                      </a:cubicBezTo>
                      <a:cubicBezTo>
                        <a:pt x="0" y="16986"/>
                        <a:pt x="0" y="16314"/>
                        <a:pt x="0" y="15418"/>
                      </a:cubicBezTo>
                      <a:lnTo>
                        <a:pt x="0" y="6155"/>
                      </a:lnTo>
                      <a:cubicBezTo>
                        <a:pt x="0" y="5273"/>
                        <a:pt x="0" y="4608"/>
                        <a:pt x="10" y="4044"/>
                      </a:cubicBezTo>
                      <a:cubicBezTo>
                        <a:pt x="19" y="3480"/>
                        <a:pt x="38" y="3019"/>
                        <a:pt x="77" y="2543"/>
                      </a:cubicBezTo>
                      <a:cubicBezTo>
                        <a:pt x="125" y="2022"/>
                        <a:pt x="202" y="1556"/>
                        <a:pt x="299" y="1174"/>
                      </a:cubicBezTo>
                      <a:cubicBezTo>
                        <a:pt x="397" y="791"/>
                        <a:pt x="515" y="491"/>
                        <a:pt x="648" y="302"/>
                      </a:cubicBezTo>
                      <a:cubicBezTo>
                        <a:pt x="769" y="151"/>
                        <a:pt x="887" y="75"/>
                        <a:pt x="1032" y="38"/>
                      </a:cubicBezTo>
                      <a:cubicBezTo>
                        <a:pt x="1176" y="0"/>
                        <a:pt x="1347" y="0"/>
                        <a:pt x="1576" y="0"/>
                      </a:cubicBezTo>
                      <a:lnTo>
                        <a:pt x="156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关键词内容</a:t>
                  </a:r>
                </a:p>
              </p:txBody>
            </p:sp>
          </p:grpSp>
        </p:grpSp>
        <p:grpSp>
          <p:nvGrpSpPr>
            <p:cNvPr id="55" name="组合 54"/>
            <p:cNvGrpSpPr/>
            <p:nvPr/>
          </p:nvGrpSpPr>
          <p:grpSpPr>
            <a:xfrm>
              <a:off x="9499255" y="4052258"/>
              <a:ext cx="1883725" cy="2045876"/>
              <a:chOff x="809020" y="4052258"/>
              <a:chExt cx="1883725" cy="204587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809020" y="4052258"/>
                <a:ext cx="1883725" cy="2045876"/>
                <a:chOff x="774266" y="4000936"/>
                <a:chExt cx="1883725" cy="2045876"/>
              </a:xfrm>
            </p:grpSpPr>
            <p:grpSp>
              <p:nvGrpSpPr>
                <p:cNvPr id="65" name="组合 64"/>
                <p:cNvGrpSpPr/>
                <p:nvPr/>
              </p:nvGrpSpPr>
              <p:grpSpPr>
                <a:xfrm>
                  <a:off x="774266" y="4000936"/>
                  <a:ext cx="1883725" cy="2045876"/>
                  <a:chOff x="2943377" y="7054477"/>
                  <a:chExt cx="1883725" cy="2045876"/>
                </a:xfrm>
              </p:grpSpPr>
              <p:sp>
                <p:nvSpPr>
                  <p:cNvPr id="68" name="矩形: 圆角"/>
                  <p:cNvSpPr/>
                  <p:nvPr>
                    <p:custDataLst>
                      <p:tags r:id="rId13"/>
                    </p:custDataLst>
                  </p:nvPr>
                </p:nvSpPr>
                <p:spPr>
                  <a:xfrm rot="10800000" flipH="1">
                    <a:off x="2943377" y="7096525"/>
                    <a:ext cx="1883725" cy="2003828"/>
                  </a:xfrm>
                  <a:prstGeom prst="roundRect">
                    <a:avLst>
                      <a:gd name="adj" fmla="val 8046"/>
                    </a:avLst>
                  </a:prstGeom>
                  <a:gradFill flip="none" rotWithShape="1">
                    <a:gsLst>
                      <a:gs pos="74000">
                        <a:schemeClr val="accent1"/>
                      </a:gs>
                      <a:gs pos="24000">
                        <a:schemeClr val="accent2">
                          <a:lumMod val="58000"/>
                          <a:lumOff val="42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15552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11978" tIns="55988" rIns="111978" bIns="55988" rtlCol="0" anchor="ctr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600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69" name="矩形: 圆角"/>
                  <p:cNvSpPr/>
                  <p:nvPr>
                    <p:custDataLst>
                      <p:tags r:id="rId14"/>
                    </p:custDataLst>
                  </p:nvPr>
                </p:nvSpPr>
                <p:spPr>
                  <a:xfrm>
                    <a:off x="2943377" y="7054477"/>
                    <a:ext cx="1883725" cy="1844541"/>
                  </a:xfrm>
                  <a:prstGeom prst="roundRect">
                    <a:avLst>
                      <a:gd name="adj" fmla="val 8046"/>
                    </a:avLst>
                  </a:prstGeom>
                  <a:gradFill flip="none" rotWithShape="1">
                    <a:gsLst>
                      <a:gs pos="74000">
                        <a:schemeClr val="accent1"/>
                      </a:gs>
                      <a:gs pos="24000">
                        <a:schemeClr val="accent2">
                          <a:lumMod val="58000"/>
                          <a:lumOff val="42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15552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11978" tIns="55988" rIns="111978" bIns="55988" rtlCol="0" anchor="ctr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600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67" name="矩形: 圆角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774266" y="4000936"/>
                  <a:ext cx="1883725" cy="2003829"/>
                </a:xfrm>
                <a:prstGeom prst="roundRect">
                  <a:avLst>
                    <a:gd name="adj" fmla="val 6192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68300" sx="101000" sy="101000" algn="ctr" rotWithShape="0">
                    <a:schemeClr val="accent1">
                      <a:alpha val="1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915570" y="4307505"/>
                <a:ext cx="1670624" cy="1535383"/>
                <a:chOff x="890981" y="4338876"/>
                <a:chExt cx="1670624" cy="1535383"/>
              </a:xfrm>
            </p:grpSpPr>
            <p:sp>
              <p:nvSpPr>
                <p:cNvPr id="59" name="文本框"/>
                <p:cNvSpPr/>
                <p:nvPr/>
              </p:nvSpPr>
              <p:spPr>
                <a:xfrm>
                  <a:off x="890981" y="4338876"/>
                  <a:ext cx="1670624" cy="425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69" y="0"/>
                      </a:moveTo>
                      <a:lnTo>
                        <a:pt x="20031" y="0"/>
                      </a:lnTo>
                      <a:cubicBezTo>
                        <a:pt x="20256" y="0"/>
                        <a:pt x="20426" y="0"/>
                        <a:pt x="20569" y="38"/>
                      </a:cubicBezTo>
                      <a:cubicBezTo>
                        <a:pt x="20713" y="75"/>
                        <a:pt x="20831" y="151"/>
                        <a:pt x="20952" y="302"/>
                      </a:cubicBezTo>
                      <a:cubicBezTo>
                        <a:pt x="21085" y="491"/>
                        <a:pt x="21203" y="791"/>
                        <a:pt x="21301" y="1174"/>
                      </a:cubicBezTo>
                      <a:cubicBezTo>
                        <a:pt x="21398" y="1556"/>
                        <a:pt x="21475" y="2022"/>
                        <a:pt x="21523" y="2543"/>
                      </a:cubicBezTo>
                      <a:cubicBezTo>
                        <a:pt x="21562" y="3019"/>
                        <a:pt x="21581" y="3480"/>
                        <a:pt x="21590" y="4047"/>
                      </a:cubicBezTo>
                      <a:cubicBezTo>
                        <a:pt x="21600" y="4614"/>
                        <a:pt x="21600" y="5286"/>
                        <a:pt x="21600" y="6182"/>
                      </a:cubicBezTo>
                      <a:lnTo>
                        <a:pt x="21600" y="15445"/>
                      </a:lnTo>
                      <a:cubicBezTo>
                        <a:pt x="21600" y="16327"/>
                        <a:pt x="21600" y="16992"/>
                        <a:pt x="21590" y="17556"/>
                      </a:cubicBezTo>
                      <a:cubicBezTo>
                        <a:pt x="21581" y="18120"/>
                        <a:pt x="21562" y="18581"/>
                        <a:pt x="21523" y="19057"/>
                      </a:cubicBezTo>
                      <a:cubicBezTo>
                        <a:pt x="21475" y="19578"/>
                        <a:pt x="21398" y="20044"/>
                        <a:pt x="21301" y="20426"/>
                      </a:cubicBezTo>
                      <a:cubicBezTo>
                        <a:pt x="21203" y="20809"/>
                        <a:pt x="21085" y="21109"/>
                        <a:pt x="20952" y="21298"/>
                      </a:cubicBezTo>
                      <a:cubicBezTo>
                        <a:pt x="20831" y="21449"/>
                        <a:pt x="20713" y="21525"/>
                        <a:pt x="20568" y="21562"/>
                      </a:cubicBezTo>
                      <a:cubicBezTo>
                        <a:pt x="20424" y="21600"/>
                        <a:pt x="20253" y="21600"/>
                        <a:pt x="20024" y="21600"/>
                      </a:cubicBezTo>
                      <a:lnTo>
                        <a:pt x="1569" y="21600"/>
                      </a:lnTo>
                      <a:cubicBezTo>
                        <a:pt x="1344" y="21600"/>
                        <a:pt x="1174" y="21600"/>
                        <a:pt x="1031" y="21562"/>
                      </a:cubicBezTo>
                      <a:cubicBezTo>
                        <a:pt x="887" y="21525"/>
                        <a:pt x="769" y="21449"/>
                        <a:pt x="648" y="21298"/>
                      </a:cubicBezTo>
                      <a:cubicBezTo>
                        <a:pt x="515" y="21109"/>
                        <a:pt x="397" y="20809"/>
                        <a:pt x="299" y="20426"/>
                      </a:cubicBezTo>
                      <a:cubicBezTo>
                        <a:pt x="202" y="20044"/>
                        <a:pt x="125" y="19578"/>
                        <a:pt x="77" y="19057"/>
                      </a:cubicBezTo>
                      <a:cubicBezTo>
                        <a:pt x="38" y="18581"/>
                        <a:pt x="19" y="18120"/>
                        <a:pt x="10" y="17553"/>
                      </a:cubicBezTo>
                      <a:cubicBezTo>
                        <a:pt x="0" y="16986"/>
                        <a:pt x="0" y="16314"/>
                        <a:pt x="0" y="15418"/>
                      </a:cubicBezTo>
                      <a:lnTo>
                        <a:pt x="0" y="6155"/>
                      </a:lnTo>
                      <a:cubicBezTo>
                        <a:pt x="0" y="5273"/>
                        <a:pt x="0" y="4608"/>
                        <a:pt x="10" y="4044"/>
                      </a:cubicBezTo>
                      <a:cubicBezTo>
                        <a:pt x="19" y="3480"/>
                        <a:pt x="38" y="3019"/>
                        <a:pt x="77" y="2543"/>
                      </a:cubicBezTo>
                      <a:cubicBezTo>
                        <a:pt x="125" y="2022"/>
                        <a:pt x="202" y="1556"/>
                        <a:pt x="299" y="1174"/>
                      </a:cubicBezTo>
                      <a:cubicBezTo>
                        <a:pt x="397" y="791"/>
                        <a:pt x="515" y="491"/>
                        <a:pt x="648" y="302"/>
                      </a:cubicBezTo>
                      <a:cubicBezTo>
                        <a:pt x="769" y="151"/>
                        <a:pt x="887" y="75"/>
                        <a:pt x="1032" y="38"/>
                      </a:cubicBezTo>
                      <a:cubicBezTo>
                        <a:pt x="1176" y="0"/>
                        <a:pt x="1347" y="0"/>
                        <a:pt x="1576" y="0"/>
                      </a:cubicBezTo>
                      <a:lnTo>
                        <a:pt x="156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关键词内容</a:t>
                  </a:r>
                </a:p>
              </p:txBody>
            </p:sp>
            <p:sp>
              <p:nvSpPr>
                <p:cNvPr id="60" name="文本框"/>
                <p:cNvSpPr/>
                <p:nvPr/>
              </p:nvSpPr>
              <p:spPr>
                <a:xfrm>
                  <a:off x="890981" y="4893659"/>
                  <a:ext cx="1670624" cy="425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69" y="0"/>
                      </a:moveTo>
                      <a:lnTo>
                        <a:pt x="20031" y="0"/>
                      </a:lnTo>
                      <a:cubicBezTo>
                        <a:pt x="20256" y="0"/>
                        <a:pt x="20426" y="0"/>
                        <a:pt x="20569" y="38"/>
                      </a:cubicBezTo>
                      <a:cubicBezTo>
                        <a:pt x="20713" y="75"/>
                        <a:pt x="20831" y="151"/>
                        <a:pt x="20952" y="302"/>
                      </a:cubicBezTo>
                      <a:cubicBezTo>
                        <a:pt x="21085" y="491"/>
                        <a:pt x="21203" y="791"/>
                        <a:pt x="21301" y="1174"/>
                      </a:cubicBezTo>
                      <a:cubicBezTo>
                        <a:pt x="21398" y="1556"/>
                        <a:pt x="21475" y="2022"/>
                        <a:pt x="21523" y="2543"/>
                      </a:cubicBezTo>
                      <a:cubicBezTo>
                        <a:pt x="21562" y="3019"/>
                        <a:pt x="21581" y="3480"/>
                        <a:pt x="21590" y="4047"/>
                      </a:cubicBezTo>
                      <a:cubicBezTo>
                        <a:pt x="21600" y="4614"/>
                        <a:pt x="21600" y="5286"/>
                        <a:pt x="21600" y="6182"/>
                      </a:cubicBezTo>
                      <a:lnTo>
                        <a:pt x="21600" y="15445"/>
                      </a:lnTo>
                      <a:cubicBezTo>
                        <a:pt x="21600" y="16327"/>
                        <a:pt x="21600" y="16992"/>
                        <a:pt x="21590" y="17556"/>
                      </a:cubicBezTo>
                      <a:cubicBezTo>
                        <a:pt x="21581" y="18120"/>
                        <a:pt x="21562" y="18581"/>
                        <a:pt x="21523" y="19057"/>
                      </a:cubicBezTo>
                      <a:cubicBezTo>
                        <a:pt x="21475" y="19578"/>
                        <a:pt x="21398" y="20044"/>
                        <a:pt x="21301" y="20426"/>
                      </a:cubicBezTo>
                      <a:cubicBezTo>
                        <a:pt x="21203" y="20809"/>
                        <a:pt x="21085" y="21109"/>
                        <a:pt x="20952" y="21298"/>
                      </a:cubicBezTo>
                      <a:cubicBezTo>
                        <a:pt x="20831" y="21449"/>
                        <a:pt x="20713" y="21525"/>
                        <a:pt x="20568" y="21562"/>
                      </a:cubicBezTo>
                      <a:cubicBezTo>
                        <a:pt x="20424" y="21600"/>
                        <a:pt x="20253" y="21600"/>
                        <a:pt x="20024" y="21600"/>
                      </a:cubicBezTo>
                      <a:lnTo>
                        <a:pt x="1569" y="21600"/>
                      </a:lnTo>
                      <a:cubicBezTo>
                        <a:pt x="1344" y="21600"/>
                        <a:pt x="1174" y="21600"/>
                        <a:pt x="1031" y="21562"/>
                      </a:cubicBezTo>
                      <a:cubicBezTo>
                        <a:pt x="887" y="21525"/>
                        <a:pt x="769" y="21449"/>
                        <a:pt x="648" y="21298"/>
                      </a:cubicBezTo>
                      <a:cubicBezTo>
                        <a:pt x="515" y="21109"/>
                        <a:pt x="397" y="20809"/>
                        <a:pt x="299" y="20426"/>
                      </a:cubicBezTo>
                      <a:cubicBezTo>
                        <a:pt x="202" y="20044"/>
                        <a:pt x="125" y="19578"/>
                        <a:pt x="77" y="19057"/>
                      </a:cubicBezTo>
                      <a:cubicBezTo>
                        <a:pt x="38" y="18581"/>
                        <a:pt x="19" y="18120"/>
                        <a:pt x="10" y="17553"/>
                      </a:cubicBezTo>
                      <a:cubicBezTo>
                        <a:pt x="0" y="16986"/>
                        <a:pt x="0" y="16314"/>
                        <a:pt x="0" y="15418"/>
                      </a:cubicBezTo>
                      <a:lnTo>
                        <a:pt x="0" y="6155"/>
                      </a:lnTo>
                      <a:cubicBezTo>
                        <a:pt x="0" y="5273"/>
                        <a:pt x="0" y="4608"/>
                        <a:pt x="10" y="4044"/>
                      </a:cubicBezTo>
                      <a:cubicBezTo>
                        <a:pt x="19" y="3480"/>
                        <a:pt x="38" y="3019"/>
                        <a:pt x="77" y="2543"/>
                      </a:cubicBezTo>
                      <a:cubicBezTo>
                        <a:pt x="125" y="2022"/>
                        <a:pt x="202" y="1556"/>
                        <a:pt x="299" y="1174"/>
                      </a:cubicBezTo>
                      <a:cubicBezTo>
                        <a:pt x="397" y="791"/>
                        <a:pt x="515" y="491"/>
                        <a:pt x="648" y="302"/>
                      </a:cubicBezTo>
                      <a:cubicBezTo>
                        <a:pt x="769" y="151"/>
                        <a:pt x="887" y="75"/>
                        <a:pt x="1032" y="38"/>
                      </a:cubicBezTo>
                      <a:cubicBezTo>
                        <a:pt x="1176" y="0"/>
                        <a:pt x="1347" y="0"/>
                        <a:pt x="1576" y="0"/>
                      </a:cubicBezTo>
                      <a:lnTo>
                        <a:pt x="156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关键词内容</a:t>
                  </a:r>
                </a:p>
              </p:txBody>
            </p:sp>
            <p:sp>
              <p:nvSpPr>
                <p:cNvPr id="61" name="文本框"/>
                <p:cNvSpPr/>
                <p:nvPr/>
              </p:nvSpPr>
              <p:spPr>
                <a:xfrm>
                  <a:off x="890981" y="5448441"/>
                  <a:ext cx="1670624" cy="425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69" y="0"/>
                      </a:moveTo>
                      <a:lnTo>
                        <a:pt x="20031" y="0"/>
                      </a:lnTo>
                      <a:cubicBezTo>
                        <a:pt x="20256" y="0"/>
                        <a:pt x="20426" y="0"/>
                        <a:pt x="20569" y="38"/>
                      </a:cubicBezTo>
                      <a:cubicBezTo>
                        <a:pt x="20713" y="75"/>
                        <a:pt x="20831" y="151"/>
                        <a:pt x="20952" y="302"/>
                      </a:cubicBezTo>
                      <a:cubicBezTo>
                        <a:pt x="21085" y="491"/>
                        <a:pt x="21203" y="791"/>
                        <a:pt x="21301" y="1174"/>
                      </a:cubicBezTo>
                      <a:cubicBezTo>
                        <a:pt x="21398" y="1556"/>
                        <a:pt x="21475" y="2022"/>
                        <a:pt x="21523" y="2543"/>
                      </a:cubicBezTo>
                      <a:cubicBezTo>
                        <a:pt x="21562" y="3019"/>
                        <a:pt x="21581" y="3480"/>
                        <a:pt x="21590" y="4047"/>
                      </a:cubicBezTo>
                      <a:cubicBezTo>
                        <a:pt x="21600" y="4614"/>
                        <a:pt x="21600" y="5286"/>
                        <a:pt x="21600" y="6182"/>
                      </a:cubicBezTo>
                      <a:lnTo>
                        <a:pt x="21600" y="15445"/>
                      </a:lnTo>
                      <a:cubicBezTo>
                        <a:pt x="21600" y="16327"/>
                        <a:pt x="21600" y="16992"/>
                        <a:pt x="21590" y="17556"/>
                      </a:cubicBezTo>
                      <a:cubicBezTo>
                        <a:pt x="21581" y="18120"/>
                        <a:pt x="21562" y="18581"/>
                        <a:pt x="21523" y="19057"/>
                      </a:cubicBezTo>
                      <a:cubicBezTo>
                        <a:pt x="21475" y="19578"/>
                        <a:pt x="21398" y="20044"/>
                        <a:pt x="21301" y="20426"/>
                      </a:cubicBezTo>
                      <a:cubicBezTo>
                        <a:pt x="21203" y="20809"/>
                        <a:pt x="21085" y="21109"/>
                        <a:pt x="20952" y="21298"/>
                      </a:cubicBezTo>
                      <a:cubicBezTo>
                        <a:pt x="20831" y="21449"/>
                        <a:pt x="20713" y="21525"/>
                        <a:pt x="20568" y="21562"/>
                      </a:cubicBezTo>
                      <a:cubicBezTo>
                        <a:pt x="20424" y="21600"/>
                        <a:pt x="20253" y="21600"/>
                        <a:pt x="20024" y="21600"/>
                      </a:cubicBezTo>
                      <a:lnTo>
                        <a:pt x="1569" y="21600"/>
                      </a:lnTo>
                      <a:cubicBezTo>
                        <a:pt x="1344" y="21600"/>
                        <a:pt x="1174" y="21600"/>
                        <a:pt x="1031" y="21562"/>
                      </a:cubicBezTo>
                      <a:cubicBezTo>
                        <a:pt x="887" y="21525"/>
                        <a:pt x="769" y="21449"/>
                        <a:pt x="648" y="21298"/>
                      </a:cubicBezTo>
                      <a:cubicBezTo>
                        <a:pt x="515" y="21109"/>
                        <a:pt x="397" y="20809"/>
                        <a:pt x="299" y="20426"/>
                      </a:cubicBezTo>
                      <a:cubicBezTo>
                        <a:pt x="202" y="20044"/>
                        <a:pt x="125" y="19578"/>
                        <a:pt x="77" y="19057"/>
                      </a:cubicBezTo>
                      <a:cubicBezTo>
                        <a:pt x="38" y="18581"/>
                        <a:pt x="19" y="18120"/>
                        <a:pt x="10" y="17553"/>
                      </a:cubicBezTo>
                      <a:cubicBezTo>
                        <a:pt x="0" y="16986"/>
                        <a:pt x="0" y="16314"/>
                        <a:pt x="0" y="15418"/>
                      </a:cubicBezTo>
                      <a:lnTo>
                        <a:pt x="0" y="6155"/>
                      </a:lnTo>
                      <a:cubicBezTo>
                        <a:pt x="0" y="5273"/>
                        <a:pt x="0" y="4608"/>
                        <a:pt x="10" y="4044"/>
                      </a:cubicBezTo>
                      <a:cubicBezTo>
                        <a:pt x="19" y="3480"/>
                        <a:pt x="38" y="3019"/>
                        <a:pt x="77" y="2543"/>
                      </a:cubicBezTo>
                      <a:cubicBezTo>
                        <a:pt x="125" y="2022"/>
                        <a:pt x="202" y="1556"/>
                        <a:pt x="299" y="1174"/>
                      </a:cubicBezTo>
                      <a:cubicBezTo>
                        <a:pt x="397" y="791"/>
                        <a:pt x="515" y="491"/>
                        <a:pt x="648" y="302"/>
                      </a:cubicBezTo>
                      <a:cubicBezTo>
                        <a:pt x="769" y="151"/>
                        <a:pt x="887" y="75"/>
                        <a:pt x="1032" y="38"/>
                      </a:cubicBezTo>
                      <a:cubicBezTo>
                        <a:pt x="1176" y="0"/>
                        <a:pt x="1347" y="0"/>
                        <a:pt x="1576" y="0"/>
                      </a:cubicBezTo>
                      <a:lnTo>
                        <a:pt x="156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关键词内容</a:t>
                  </a:r>
                </a:p>
              </p:txBody>
            </p:sp>
          </p:grpSp>
        </p:grpSp>
        <p:grpSp>
          <p:nvGrpSpPr>
            <p:cNvPr id="48" name="组合 47"/>
            <p:cNvGrpSpPr/>
            <p:nvPr/>
          </p:nvGrpSpPr>
          <p:grpSpPr>
            <a:xfrm>
              <a:off x="5298936" y="1140144"/>
              <a:ext cx="1629386" cy="1629386"/>
              <a:chOff x="7805892" y="537478"/>
              <a:chExt cx="1728710" cy="1728710"/>
            </a:xfrm>
          </p:grpSpPr>
          <p:sp>
            <p:nvSpPr>
              <p:cNvPr id="46" name="椭圆"/>
              <p:cNvSpPr/>
              <p:nvPr>
                <p:custDataLst>
                  <p:tags r:id="rId10"/>
                </p:custDataLst>
              </p:nvPr>
            </p:nvSpPr>
            <p:spPr>
              <a:xfrm>
                <a:off x="7805892" y="537478"/>
                <a:ext cx="1728710" cy="1728710"/>
              </a:xfrm>
              <a:prstGeom prst="ellipse">
                <a:avLst/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/>
              <a:p>
                <a:pPr algn="ctr"/>
                <a:endParaRPr lang="zh-CN" altLang="en-US" sz="6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7" name="椭圆"/>
              <p:cNvSpPr/>
              <p:nvPr>
                <p:custDataLst>
                  <p:tags r:id="rId11"/>
                </p:custDataLst>
              </p:nvPr>
            </p:nvSpPr>
            <p:spPr>
              <a:xfrm>
                <a:off x="7934325" y="665911"/>
                <a:ext cx="1471844" cy="1471844"/>
              </a:xfrm>
              <a:prstGeom prst="ellipse">
                <a:avLst/>
              </a:prstGeom>
              <a:solidFill>
                <a:schemeClr val="bg1"/>
              </a:solidFill>
              <a:ln w="15552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zh-CN" altLang="en-US" sz="24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>
                            <a:lumMod val="91000"/>
                          </a:schemeClr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关键词标题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981579" y="4052258"/>
              <a:ext cx="1883725" cy="2045876"/>
              <a:chOff x="809020" y="4052258"/>
              <a:chExt cx="1883725" cy="2045876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809020" y="4052258"/>
                <a:ext cx="1883725" cy="2045876"/>
                <a:chOff x="774266" y="4000936"/>
                <a:chExt cx="1883725" cy="2045876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774266" y="4000936"/>
                  <a:ext cx="1883725" cy="2045876"/>
                  <a:chOff x="2943377" y="7054477"/>
                  <a:chExt cx="1883725" cy="2045876"/>
                </a:xfrm>
              </p:grpSpPr>
              <p:sp>
                <p:nvSpPr>
                  <p:cNvPr id="21" name="矩形: 圆角"/>
                  <p:cNvSpPr/>
                  <p:nvPr>
                    <p:custDataLst>
                      <p:tags r:id="rId8"/>
                    </p:custDataLst>
                  </p:nvPr>
                </p:nvSpPr>
                <p:spPr>
                  <a:xfrm rot="10800000" flipH="1">
                    <a:off x="2943377" y="7096525"/>
                    <a:ext cx="1883725" cy="2003828"/>
                  </a:xfrm>
                  <a:prstGeom prst="roundRect">
                    <a:avLst>
                      <a:gd name="adj" fmla="val 8046"/>
                    </a:avLst>
                  </a:prstGeom>
                  <a:gradFill flip="none" rotWithShape="1">
                    <a:gsLst>
                      <a:gs pos="74000">
                        <a:schemeClr val="accent1"/>
                      </a:gs>
                      <a:gs pos="24000">
                        <a:schemeClr val="accent2">
                          <a:lumMod val="58000"/>
                          <a:lumOff val="42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15552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11978" tIns="55988" rIns="111978" bIns="55988" rtlCol="0" anchor="ctr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600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22" name="矩形: 圆角"/>
                  <p:cNvSpPr/>
                  <p:nvPr>
                    <p:custDataLst>
                      <p:tags r:id="rId9"/>
                    </p:custDataLst>
                  </p:nvPr>
                </p:nvSpPr>
                <p:spPr>
                  <a:xfrm>
                    <a:off x="2943377" y="7054477"/>
                    <a:ext cx="1883725" cy="1844541"/>
                  </a:xfrm>
                  <a:prstGeom prst="roundRect">
                    <a:avLst>
                      <a:gd name="adj" fmla="val 8046"/>
                    </a:avLst>
                  </a:prstGeom>
                  <a:gradFill flip="none" rotWithShape="1">
                    <a:gsLst>
                      <a:gs pos="74000">
                        <a:schemeClr val="accent1"/>
                      </a:gs>
                      <a:gs pos="24000">
                        <a:schemeClr val="accent2">
                          <a:lumMod val="58000"/>
                          <a:lumOff val="42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15552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11978" tIns="55988" rIns="111978" bIns="55988" rtlCol="0" anchor="ctr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600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20" name="矩形: 圆角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774266" y="4000936"/>
                  <a:ext cx="1883725" cy="2003829"/>
                </a:xfrm>
                <a:prstGeom prst="roundRect">
                  <a:avLst>
                    <a:gd name="adj" fmla="val 6192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68300" sx="101000" sy="101000" algn="ctr" rotWithShape="0">
                    <a:schemeClr val="accent1">
                      <a:alpha val="1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915570" y="4307505"/>
                <a:ext cx="1670624" cy="1535383"/>
                <a:chOff x="890981" y="4338876"/>
                <a:chExt cx="1670624" cy="1535383"/>
              </a:xfrm>
            </p:grpSpPr>
            <p:sp>
              <p:nvSpPr>
                <p:cNvPr id="15" name="文本框"/>
                <p:cNvSpPr/>
                <p:nvPr/>
              </p:nvSpPr>
              <p:spPr>
                <a:xfrm>
                  <a:off x="890981" y="4338876"/>
                  <a:ext cx="1670624" cy="425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69" y="0"/>
                      </a:moveTo>
                      <a:lnTo>
                        <a:pt x="20031" y="0"/>
                      </a:lnTo>
                      <a:cubicBezTo>
                        <a:pt x="20256" y="0"/>
                        <a:pt x="20426" y="0"/>
                        <a:pt x="20569" y="38"/>
                      </a:cubicBezTo>
                      <a:cubicBezTo>
                        <a:pt x="20713" y="75"/>
                        <a:pt x="20831" y="151"/>
                        <a:pt x="20952" y="302"/>
                      </a:cubicBezTo>
                      <a:cubicBezTo>
                        <a:pt x="21085" y="491"/>
                        <a:pt x="21203" y="791"/>
                        <a:pt x="21301" y="1174"/>
                      </a:cubicBezTo>
                      <a:cubicBezTo>
                        <a:pt x="21398" y="1556"/>
                        <a:pt x="21475" y="2022"/>
                        <a:pt x="21523" y="2543"/>
                      </a:cubicBezTo>
                      <a:cubicBezTo>
                        <a:pt x="21562" y="3019"/>
                        <a:pt x="21581" y="3480"/>
                        <a:pt x="21590" y="4047"/>
                      </a:cubicBezTo>
                      <a:cubicBezTo>
                        <a:pt x="21600" y="4614"/>
                        <a:pt x="21600" y="5286"/>
                        <a:pt x="21600" y="6182"/>
                      </a:cubicBezTo>
                      <a:lnTo>
                        <a:pt x="21600" y="15445"/>
                      </a:lnTo>
                      <a:cubicBezTo>
                        <a:pt x="21600" y="16327"/>
                        <a:pt x="21600" y="16992"/>
                        <a:pt x="21590" y="17556"/>
                      </a:cubicBezTo>
                      <a:cubicBezTo>
                        <a:pt x="21581" y="18120"/>
                        <a:pt x="21562" y="18581"/>
                        <a:pt x="21523" y="19057"/>
                      </a:cubicBezTo>
                      <a:cubicBezTo>
                        <a:pt x="21475" y="19578"/>
                        <a:pt x="21398" y="20044"/>
                        <a:pt x="21301" y="20426"/>
                      </a:cubicBezTo>
                      <a:cubicBezTo>
                        <a:pt x="21203" y="20809"/>
                        <a:pt x="21085" y="21109"/>
                        <a:pt x="20952" y="21298"/>
                      </a:cubicBezTo>
                      <a:cubicBezTo>
                        <a:pt x="20831" y="21449"/>
                        <a:pt x="20713" y="21525"/>
                        <a:pt x="20568" y="21562"/>
                      </a:cubicBezTo>
                      <a:cubicBezTo>
                        <a:pt x="20424" y="21600"/>
                        <a:pt x="20253" y="21600"/>
                        <a:pt x="20024" y="21600"/>
                      </a:cubicBezTo>
                      <a:lnTo>
                        <a:pt x="1569" y="21600"/>
                      </a:lnTo>
                      <a:cubicBezTo>
                        <a:pt x="1344" y="21600"/>
                        <a:pt x="1174" y="21600"/>
                        <a:pt x="1031" y="21562"/>
                      </a:cubicBezTo>
                      <a:cubicBezTo>
                        <a:pt x="887" y="21525"/>
                        <a:pt x="769" y="21449"/>
                        <a:pt x="648" y="21298"/>
                      </a:cubicBezTo>
                      <a:cubicBezTo>
                        <a:pt x="515" y="21109"/>
                        <a:pt x="397" y="20809"/>
                        <a:pt x="299" y="20426"/>
                      </a:cubicBezTo>
                      <a:cubicBezTo>
                        <a:pt x="202" y="20044"/>
                        <a:pt x="125" y="19578"/>
                        <a:pt x="77" y="19057"/>
                      </a:cubicBezTo>
                      <a:cubicBezTo>
                        <a:pt x="38" y="18581"/>
                        <a:pt x="19" y="18120"/>
                        <a:pt x="10" y="17553"/>
                      </a:cubicBezTo>
                      <a:cubicBezTo>
                        <a:pt x="0" y="16986"/>
                        <a:pt x="0" y="16314"/>
                        <a:pt x="0" y="15418"/>
                      </a:cubicBezTo>
                      <a:lnTo>
                        <a:pt x="0" y="6155"/>
                      </a:lnTo>
                      <a:cubicBezTo>
                        <a:pt x="0" y="5273"/>
                        <a:pt x="0" y="4608"/>
                        <a:pt x="10" y="4044"/>
                      </a:cubicBezTo>
                      <a:cubicBezTo>
                        <a:pt x="19" y="3480"/>
                        <a:pt x="38" y="3019"/>
                        <a:pt x="77" y="2543"/>
                      </a:cubicBezTo>
                      <a:cubicBezTo>
                        <a:pt x="125" y="2022"/>
                        <a:pt x="202" y="1556"/>
                        <a:pt x="299" y="1174"/>
                      </a:cubicBezTo>
                      <a:cubicBezTo>
                        <a:pt x="397" y="791"/>
                        <a:pt x="515" y="491"/>
                        <a:pt x="648" y="302"/>
                      </a:cubicBezTo>
                      <a:cubicBezTo>
                        <a:pt x="769" y="151"/>
                        <a:pt x="887" y="75"/>
                        <a:pt x="1032" y="38"/>
                      </a:cubicBezTo>
                      <a:cubicBezTo>
                        <a:pt x="1176" y="0"/>
                        <a:pt x="1347" y="0"/>
                        <a:pt x="1576" y="0"/>
                      </a:cubicBezTo>
                      <a:lnTo>
                        <a:pt x="156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关键词内容</a:t>
                  </a:r>
                </a:p>
              </p:txBody>
            </p:sp>
            <p:sp>
              <p:nvSpPr>
                <p:cNvPr id="17" name="文本框"/>
                <p:cNvSpPr/>
                <p:nvPr/>
              </p:nvSpPr>
              <p:spPr>
                <a:xfrm>
                  <a:off x="890981" y="4893659"/>
                  <a:ext cx="1670624" cy="425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69" y="0"/>
                      </a:moveTo>
                      <a:lnTo>
                        <a:pt x="20031" y="0"/>
                      </a:lnTo>
                      <a:cubicBezTo>
                        <a:pt x="20256" y="0"/>
                        <a:pt x="20426" y="0"/>
                        <a:pt x="20569" y="38"/>
                      </a:cubicBezTo>
                      <a:cubicBezTo>
                        <a:pt x="20713" y="75"/>
                        <a:pt x="20831" y="151"/>
                        <a:pt x="20952" y="302"/>
                      </a:cubicBezTo>
                      <a:cubicBezTo>
                        <a:pt x="21085" y="491"/>
                        <a:pt x="21203" y="791"/>
                        <a:pt x="21301" y="1174"/>
                      </a:cubicBezTo>
                      <a:cubicBezTo>
                        <a:pt x="21398" y="1556"/>
                        <a:pt x="21475" y="2022"/>
                        <a:pt x="21523" y="2543"/>
                      </a:cubicBezTo>
                      <a:cubicBezTo>
                        <a:pt x="21562" y="3019"/>
                        <a:pt x="21581" y="3480"/>
                        <a:pt x="21590" y="4047"/>
                      </a:cubicBezTo>
                      <a:cubicBezTo>
                        <a:pt x="21600" y="4614"/>
                        <a:pt x="21600" y="5286"/>
                        <a:pt x="21600" y="6182"/>
                      </a:cubicBezTo>
                      <a:lnTo>
                        <a:pt x="21600" y="15445"/>
                      </a:lnTo>
                      <a:cubicBezTo>
                        <a:pt x="21600" y="16327"/>
                        <a:pt x="21600" y="16992"/>
                        <a:pt x="21590" y="17556"/>
                      </a:cubicBezTo>
                      <a:cubicBezTo>
                        <a:pt x="21581" y="18120"/>
                        <a:pt x="21562" y="18581"/>
                        <a:pt x="21523" y="19057"/>
                      </a:cubicBezTo>
                      <a:cubicBezTo>
                        <a:pt x="21475" y="19578"/>
                        <a:pt x="21398" y="20044"/>
                        <a:pt x="21301" y="20426"/>
                      </a:cubicBezTo>
                      <a:cubicBezTo>
                        <a:pt x="21203" y="20809"/>
                        <a:pt x="21085" y="21109"/>
                        <a:pt x="20952" y="21298"/>
                      </a:cubicBezTo>
                      <a:cubicBezTo>
                        <a:pt x="20831" y="21449"/>
                        <a:pt x="20713" y="21525"/>
                        <a:pt x="20568" y="21562"/>
                      </a:cubicBezTo>
                      <a:cubicBezTo>
                        <a:pt x="20424" y="21600"/>
                        <a:pt x="20253" y="21600"/>
                        <a:pt x="20024" y="21600"/>
                      </a:cubicBezTo>
                      <a:lnTo>
                        <a:pt x="1569" y="21600"/>
                      </a:lnTo>
                      <a:cubicBezTo>
                        <a:pt x="1344" y="21600"/>
                        <a:pt x="1174" y="21600"/>
                        <a:pt x="1031" y="21562"/>
                      </a:cubicBezTo>
                      <a:cubicBezTo>
                        <a:pt x="887" y="21525"/>
                        <a:pt x="769" y="21449"/>
                        <a:pt x="648" y="21298"/>
                      </a:cubicBezTo>
                      <a:cubicBezTo>
                        <a:pt x="515" y="21109"/>
                        <a:pt x="397" y="20809"/>
                        <a:pt x="299" y="20426"/>
                      </a:cubicBezTo>
                      <a:cubicBezTo>
                        <a:pt x="202" y="20044"/>
                        <a:pt x="125" y="19578"/>
                        <a:pt x="77" y="19057"/>
                      </a:cubicBezTo>
                      <a:cubicBezTo>
                        <a:pt x="38" y="18581"/>
                        <a:pt x="19" y="18120"/>
                        <a:pt x="10" y="17553"/>
                      </a:cubicBezTo>
                      <a:cubicBezTo>
                        <a:pt x="0" y="16986"/>
                        <a:pt x="0" y="16314"/>
                        <a:pt x="0" y="15418"/>
                      </a:cubicBezTo>
                      <a:lnTo>
                        <a:pt x="0" y="6155"/>
                      </a:lnTo>
                      <a:cubicBezTo>
                        <a:pt x="0" y="5273"/>
                        <a:pt x="0" y="4608"/>
                        <a:pt x="10" y="4044"/>
                      </a:cubicBezTo>
                      <a:cubicBezTo>
                        <a:pt x="19" y="3480"/>
                        <a:pt x="38" y="3019"/>
                        <a:pt x="77" y="2543"/>
                      </a:cubicBezTo>
                      <a:cubicBezTo>
                        <a:pt x="125" y="2022"/>
                        <a:pt x="202" y="1556"/>
                        <a:pt x="299" y="1174"/>
                      </a:cubicBezTo>
                      <a:cubicBezTo>
                        <a:pt x="397" y="791"/>
                        <a:pt x="515" y="491"/>
                        <a:pt x="648" y="302"/>
                      </a:cubicBezTo>
                      <a:cubicBezTo>
                        <a:pt x="769" y="151"/>
                        <a:pt x="887" y="75"/>
                        <a:pt x="1032" y="38"/>
                      </a:cubicBezTo>
                      <a:cubicBezTo>
                        <a:pt x="1176" y="0"/>
                        <a:pt x="1347" y="0"/>
                        <a:pt x="1576" y="0"/>
                      </a:cubicBezTo>
                      <a:lnTo>
                        <a:pt x="156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关键词内容</a:t>
                  </a:r>
                </a:p>
              </p:txBody>
            </p:sp>
            <p:sp>
              <p:nvSpPr>
                <p:cNvPr id="18" name="文本框"/>
                <p:cNvSpPr/>
                <p:nvPr/>
              </p:nvSpPr>
              <p:spPr>
                <a:xfrm>
                  <a:off x="890981" y="5448441"/>
                  <a:ext cx="1670624" cy="425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69" y="0"/>
                      </a:moveTo>
                      <a:lnTo>
                        <a:pt x="20031" y="0"/>
                      </a:lnTo>
                      <a:cubicBezTo>
                        <a:pt x="20256" y="0"/>
                        <a:pt x="20426" y="0"/>
                        <a:pt x="20569" y="38"/>
                      </a:cubicBezTo>
                      <a:cubicBezTo>
                        <a:pt x="20713" y="75"/>
                        <a:pt x="20831" y="151"/>
                        <a:pt x="20952" y="302"/>
                      </a:cubicBezTo>
                      <a:cubicBezTo>
                        <a:pt x="21085" y="491"/>
                        <a:pt x="21203" y="791"/>
                        <a:pt x="21301" y="1174"/>
                      </a:cubicBezTo>
                      <a:cubicBezTo>
                        <a:pt x="21398" y="1556"/>
                        <a:pt x="21475" y="2022"/>
                        <a:pt x="21523" y="2543"/>
                      </a:cubicBezTo>
                      <a:cubicBezTo>
                        <a:pt x="21562" y="3019"/>
                        <a:pt x="21581" y="3480"/>
                        <a:pt x="21590" y="4047"/>
                      </a:cubicBezTo>
                      <a:cubicBezTo>
                        <a:pt x="21600" y="4614"/>
                        <a:pt x="21600" y="5286"/>
                        <a:pt x="21600" y="6182"/>
                      </a:cubicBezTo>
                      <a:lnTo>
                        <a:pt x="21600" y="15445"/>
                      </a:lnTo>
                      <a:cubicBezTo>
                        <a:pt x="21600" y="16327"/>
                        <a:pt x="21600" y="16992"/>
                        <a:pt x="21590" y="17556"/>
                      </a:cubicBezTo>
                      <a:cubicBezTo>
                        <a:pt x="21581" y="18120"/>
                        <a:pt x="21562" y="18581"/>
                        <a:pt x="21523" y="19057"/>
                      </a:cubicBezTo>
                      <a:cubicBezTo>
                        <a:pt x="21475" y="19578"/>
                        <a:pt x="21398" y="20044"/>
                        <a:pt x="21301" y="20426"/>
                      </a:cubicBezTo>
                      <a:cubicBezTo>
                        <a:pt x="21203" y="20809"/>
                        <a:pt x="21085" y="21109"/>
                        <a:pt x="20952" y="21298"/>
                      </a:cubicBezTo>
                      <a:cubicBezTo>
                        <a:pt x="20831" y="21449"/>
                        <a:pt x="20713" y="21525"/>
                        <a:pt x="20568" y="21562"/>
                      </a:cubicBezTo>
                      <a:cubicBezTo>
                        <a:pt x="20424" y="21600"/>
                        <a:pt x="20253" y="21600"/>
                        <a:pt x="20024" y="21600"/>
                      </a:cubicBezTo>
                      <a:lnTo>
                        <a:pt x="1569" y="21600"/>
                      </a:lnTo>
                      <a:cubicBezTo>
                        <a:pt x="1344" y="21600"/>
                        <a:pt x="1174" y="21600"/>
                        <a:pt x="1031" y="21562"/>
                      </a:cubicBezTo>
                      <a:cubicBezTo>
                        <a:pt x="887" y="21525"/>
                        <a:pt x="769" y="21449"/>
                        <a:pt x="648" y="21298"/>
                      </a:cubicBezTo>
                      <a:cubicBezTo>
                        <a:pt x="515" y="21109"/>
                        <a:pt x="397" y="20809"/>
                        <a:pt x="299" y="20426"/>
                      </a:cubicBezTo>
                      <a:cubicBezTo>
                        <a:pt x="202" y="20044"/>
                        <a:pt x="125" y="19578"/>
                        <a:pt x="77" y="19057"/>
                      </a:cubicBezTo>
                      <a:cubicBezTo>
                        <a:pt x="38" y="18581"/>
                        <a:pt x="19" y="18120"/>
                        <a:pt x="10" y="17553"/>
                      </a:cubicBezTo>
                      <a:cubicBezTo>
                        <a:pt x="0" y="16986"/>
                        <a:pt x="0" y="16314"/>
                        <a:pt x="0" y="15418"/>
                      </a:cubicBezTo>
                      <a:lnTo>
                        <a:pt x="0" y="6155"/>
                      </a:lnTo>
                      <a:cubicBezTo>
                        <a:pt x="0" y="5273"/>
                        <a:pt x="0" y="4608"/>
                        <a:pt x="10" y="4044"/>
                      </a:cubicBezTo>
                      <a:cubicBezTo>
                        <a:pt x="19" y="3480"/>
                        <a:pt x="38" y="3019"/>
                        <a:pt x="77" y="2543"/>
                      </a:cubicBezTo>
                      <a:cubicBezTo>
                        <a:pt x="125" y="2022"/>
                        <a:pt x="202" y="1556"/>
                        <a:pt x="299" y="1174"/>
                      </a:cubicBezTo>
                      <a:cubicBezTo>
                        <a:pt x="397" y="791"/>
                        <a:pt x="515" y="491"/>
                        <a:pt x="648" y="302"/>
                      </a:cubicBezTo>
                      <a:cubicBezTo>
                        <a:pt x="769" y="151"/>
                        <a:pt x="887" y="75"/>
                        <a:pt x="1032" y="38"/>
                      </a:cubicBezTo>
                      <a:cubicBezTo>
                        <a:pt x="1176" y="0"/>
                        <a:pt x="1347" y="0"/>
                        <a:pt x="1576" y="0"/>
                      </a:cubicBezTo>
                      <a:lnTo>
                        <a:pt x="156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关键词内容</a:t>
                  </a:r>
                </a:p>
              </p:txBody>
            </p:sp>
          </p:grpSp>
        </p:grpSp>
        <p:grpSp>
          <p:nvGrpSpPr>
            <p:cNvPr id="23" name="组合 22"/>
            <p:cNvGrpSpPr/>
            <p:nvPr/>
          </p:nvGrpSpPr>
          <p:grpSpPr>
            <a:xfrm>
              <a:off x="5154138" y="4052258"/>
              <a:ext cx="1883725" cy="2045876"/>
              <a:chOff x="809020" y="4052258"/>
              <a:chExt cx="1883725" cy="204587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809020" y="4052258"/>
                <a:ext cx="1883725" cy="2045876"/>
                <a:chOff x="774266" y="4000936"/>
                <a:chExt cx="1883725" cy="2045876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774266" y="4000936"/>
                  <a:ext cx="1883725" cy="2045876"/>
                  <a:chOff x="2943377" y="7054477"/>
                  <a:chExt cx="1883725" cy="2045876"/>
                </a:xfrm>
              </p:grpSpPr>
              <p:sp>
                <p:nvSpPr>
                  <p:cNvPr id="35" name="矩形: 圆角"/>
                  <p:cNvSpPr/>
                  <p:nvPr>
                    <p:custDataLst>
                      <p:tags r:id="rId5"/>
                    </p:custDataLst>
                  </p:nvPr>
                </p:nvSpPr>
                <p:spPr>
                  <a:xfrm rot="10800000" flipH="1">
                    <a:off x="2943377" y="7096525"/>
                    <a:ext cx="1883725" cy="2003828"/>
                  </a:xfrm>
                  <a:prstGeom prst="roundRect">
                    <a:avLst>
                      <a:gd name="adj" fmla="val 8046"/>
                    </a:avLst>
                  </a:prstGeom>
                  <a:gradFill flip="none" rotWithShape="1">
                    <a:gsLst>
                      <a:gs pos="74000">
                        <a:schemeClr val="accent1"/>
                      </a:gs>
                      <a:gs pos="24000">
                        <a:schemeClr val="accent2">
                          <a:lumMod val="58000"/>
                          <a:lumOff val="42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15552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11978" tIns="55988" rIns="111978" bIns="55988" rtlCol="0" anchor="ctr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600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36" name="矩形: 圆角"/>
                  <p:cNvSpPr/>
                  <p:nvPr>
                    <p:custDataLst>
                      <p:tags r:id="rId6"/>
                    </p:custDataLst>
                  </p:nvPr>
                </p:nvSpPr>
                <p:spPr>
                  <a:xfrm>
                    <a:off x="2943377" y="7054477"/>
                    <a:ext cx="1883725" cy="1844541"/>
                  </a:xfrm>
                  <a:prstGeom prst="roundRect">
                    <a:avLst>
                      <a:gd name="adj" fmla="val 8046"/>
                    </a:avLst>
                  </a:prstGeom>
                  <a:gradFill flip="none" rotWithShape="1">
                    <a:gsLst>
                      <a:gs pos="74000">
                        <a:schemeClr val="accent1"/>
                      </a:gs>
                      <a:gs pos="24000">
                        <a:schemeClr val="accent2">
                          <a:lumMod val="58000"/>
                          <a:lumOff val="42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15552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11978" tIns="55988" rIns="111978" bIns="55988" rtlCol="0" anchor="ctr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600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34" name="矩形: 圆角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774266" y="4000936"/>
                  <a:ext cx="1883725" cy="2003829"/>
                </a:xfrm>
                <a:prstGeom prst="roundRect">
                  <a:avLst>
                    <a:gd name="adj" fmla="val 6192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68300" sx="101000" sy="101000" algn="ctr" rotWithShape="0">
                    <a:schemeClr val="accent1">
                      <a:alpha val="1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915570" y="4307505"/>
                <a:ext cx="1670624" cy="1535383"/>
                <a:chOff x="890981" y="4338876"/>
                <a:chExt cx="1670624" cy="1535383"/>
              </a:xfrm>
            </p:grpSpPr>
            <p:sp>
              <p:nvSpPr>
                <p:cNvPr id="28" name="文本框"/>
                <p:cNvSpPr/>
                <p:nvPr/>
              </p:nvSpPr>
              <p:spPr>
                <a:xfrm>
                  <a:off x="890981" y="4338876"/>
                  <a:ext cx="1670624" cy="425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69" y="0"/>
                      </a:moveTo>
                      <a:lnTo>
                        <a:pt x="20031" y="0"/>
                      </a:lnTo>
                      <a:cubicBezTo>
                        <a:pt x="20256" y="0"/>
                        <a:pt x="20426" y="0"/>
                        <a:pt x="20569" y="38"/>
                      </a:cubicBezTo>
                      <a:cubicBezTo>
                        <a:pt x="20713" y="75"/>
                        <a:pt x="20831" y="151"/>
                        <a:pt x="20952" y="302"/>
                      </a:cubicBezTo>
                      <a:cubicBezTo>
                        <a:pt x="21085" y="491"/>
                        <a:pt x="21203" y="791"/>
                        <a:pt x="21301" y="1174"/>
                      </a:cubicBezTo>
                      <a:cubicBezTo>
                        <a:pt x="21398" y="1556"/>
                        <a:pt x="21475" y="2022"/>
                        <a:pt x="21523" y="2543"/>
                      </a:cubicBezTo>
                      <a:cubicBezTo>
                        <a:pt x="21562" y="3019"/>
                        <a:pt x="21581" y="3480"/>
                        <a:pt x="21590" y="4047"/>
                      </a:cubicBezTo>
                      <a:cubicBezTo>
                        <a:pt x="21600" y="4614"/>
                        <a:pt x="21600" y="5286"/>
                        <a:pt x="21600" y="6182"/>
                      </a:cubicBezTo>
                      <a:lnTo>
                        <a:pt x="21600" y="15445"/>
                      </a:lnTo>
                      <a:cubicBezTo>
                        <a:pt x="21600" y="16327"/>
                        <a:pt x="21600" y="16992"/>
                        <a:pt x="21590" y="17556"/>
                      </a:cubicBezTo>
                      <a:cubicBezTo>
                        <a:pt x="21581" y="18120"/>
                        <a:pt x="21562" y="18581"/>
                        <a:pt x="21523" y="19057"/>
                      </a:cubicBezTo>
                      <a:cubicBezTo>
                        <a:pt x="21475" y="19578"/>
                        <a:pt x="21398" y="20044"/>
                        <a:pt x="21301" y="20426"/>
                      </a:cubicBezTo>
                      <a:cubicBezTo>
                        <a:pt x="21203" y="20809"/>
                        <a:pt x="21085" y="21109"/>
                        <a:pt x="20952" y="21298"/>
                      </a:cubicBezTo>
                      <a:cubicBezTo>
                        <a:pt x="20831" y="21449"/>
                        <a:pt x="20713" y="21525"/>
                        <a:pt x="20568" y="21562"/>
                      </a:cubicBezTo>
                      <a:cubicBezTo>
                        <a:pt x="20424" y="21600"/>
                        <a:pt x="20253" y="21600"/>
                        <a:pt x="20024" y="21600"/>
                      </a:cubicBezTo>
                      <a:lnTo>
                        <a:pt x="1569" y="21600"/>
                      </a:lnTo>
                      <a:cubicBezTo>
                        <a:pt x="1344" y="21600"/>
                        <a:pt x="1174" y="21600"/>
                        <a:pt x="1031" y="21562"/>
                      </a:cubicBezTo>
                      <a:cubicBezTo>
                        <a:pt x="887" y="21525"/>
                        <a:pt x="769" y="21449"/>
                        <a:pt x="648" y="21298"/>
                      </a:cubicBezTo>
                      <a:cubicBezTo>
                        <a:pt x="515" y="21109"/>
                        <a:pt x="397" y="20809"/>
                        <a:pt x="299" y="20426"/>
                      </a:cubicBezTo>
                      <a:cubicBezTo>
                        <a:pt x="202" y="20044"/>
                        <a:pt x="125" y="19578"/>
                        <a:pt x="77" y="19057"/>
                      </a:cubicBezTo>
                      <a:cubicBezTo>
                        <a:pt x="38" y="18581"/>
                        <a:pt x="19" y="18120"/>
                        <a:pt x="10" y="17553"/>
                      </a:cubicBezTo>
                      <a:cubicBezTo>
                        <a:pt x="0" y="16986"/>
                        <a:pt x="0" y="16314"/>
                        <a:pt x="0" y="15418"/>
                      </a:cubicBezTo>
                      <a:lnTo>
                        <a:pt x="0" y="6155"/>
                      </a:lnTo>
                      <a:cubicBezTo>
                        <a:pt x="0" y="5273"/>
                        <a:pt x="0" y="4608"/>
                        <a:pt x="10" y="4044"/>
                      </a:cubicBezTo>
                      <a:cubicBezTo>
                        <a:pt x="19" y="3480"/>
                        <a:pt x="38" y="3019"/>
                        <a:pt x="77" y="2543"/>
                      </a:cubicBezTo>
                      <a:cubicBezTo>
                        <a:pt x="125" y="2022"/>
                        <a:pt x="202" y="1556"/>
                        <a:pt x="299" y="1174"/>
                      </a:cubicBezTo>
                      <a:cubicBezTo>
                        <a:pt x="397" y="791"/>
                        <a:pt x="515" y="491"/>
                        <a:pt x="648" y="302"/>
                      </a:cubicBezTo>
                      <a:cubicBezTo>
                        <a:pt x="769" y="151"/>
                        <a:pt x="887" y="75"/>
                        <a:pt x="1032" y="38"/>
                      </a:cubicBezTo>
                      <a:cubicBezTo>
                        <a:pt x="1176" y="0"/>
                        <a:pt x="1347" y="0"/>
                        <a:pt x="1576" y="0"/>
                      </a:cubicBezTo>
                      <a:lnTo>
                        <a:pt x="156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关键词内容</a:t>
                  </a:r>
                </a:p>
              </p:txBody>
            </p:sp>
            <p:sp>
              <p:nvSpPr>
                <p:cNvPr id="29" name="文本框"/>
                <p:cNvSpPr/>
                <p:nvPr/>
              </p:nvSpPr>
              <p:spPr>
                <a:xfrm>
                  <a:off x="890981" y="4893659"/>
                  <a:ext cx="1670624" cy="425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69" y="0"/>
                      </a:moveTo>
                      <a:lnTo>
                        <a:pt x="20031" y="0"/>
                      </a:lnTo>
                      <a:cubicBezTo>
                        <a:pt x="20256" y="0"/>
                        <a:pt x="20426" y="0"/>
                        <a:pt x="20569" y="38"/>
                      </a:cubicBezTo>
                      <a:cubicBezTo>
                        <a:pt x="20713" y="75"/>
                        <a:pt x="20831" y="151"/>
                        <a:pt x="20952" y="302"/>
                      </a:cubicBezTo>
                      <a:cubicBezTo>
                        <a:pt x="21085" y="491"/>
                        <a:pt x="21203" y="791"/>
                        <a:pt x="21301" y="1174"/>
                      </a:cubicBezTo>
                      <a:cubicBezTo>
                        <a:pt x="21398" y="1556"/>
                        <a:pt x="21475" y="2022"/>
                        <a:pt x="21523" y="2543"/>
                      </a:cubicBezTo>
                      <a:cubicBezTo>
                        <a:pt x="21562" y="3019"/>
                        <a:pt x="21581" y="3480"/>
                        <a:pt x="21590" y="4047"/>
                      </a:cubicBezTo>
                      <a:cubicBezTo>
                        <a:pt x="21600" y="4614"/>
                        <a:pt x="21600" y="5286"/>
                        <a:pt x="21600" y="6182"/>
                      </a:cubicBezTo>
                      <a:lnTo>
                        <a:pt x="21600" y="15445"/>
                      </a:lnTo>
                      <a:cubicBezTo>
                        <a:pt x="21600" y="16327"/>
                        <a:pt x="21600" y="16992"/>
                        <a:pt x="21590" y="17556"/>
                      </a:cubicBezTo>
                      <a:cubicBezTo>
                        <a:pt x="21581" y="18120"/>
                        <a:pt x="21562" y="18581"/>
                        <a:pt x="21523" y="19057"/>
                      </a:cubicBezTo>
                      <a:cubicBezTo>
                        <a:pt x="21475" y="19578"/>
                        <a:pt x="21398" y="20044"/>
                        <a:pt x="21301" y="20426"/>
                      </a:cubicBezTo>
                      <a:cubicBezTo>
                        <a:pt x="21203" y="20809"/>
                        <a:pt x="21085" y="21109"/>
                        <a:pt x="20952" y="21298"/>
                      </a:cubicBezTo>
                      <a:cubicBezTo>
                        <a:pt x="20831" y="21449"/>
                        <a:pt x="20713" y="21525"/>
                        <a:pt x="20568" y="21562"/>
                      </a:cubicBezTo>
                      <a:cubicBezTo>
                        <a:pt x="20424" y="21600"/>
                        <a:pt x="20253" y="21600"/>
                        <a:pt x="20024" y="21600"/>
                      </a:cubicBezTo>
                      <a:lnTo>
                        <a:pt x="1569" y="21600"/>
                      </a:lnTo>
                      <a:cubicBezTo>
                        <a:pt x="1344" y="21600"/>
                        <a:pt x="1174" y="21600"/>
                        <a:pt x="1031" y="21562"/>
                      </a:cubicBezTo>
                      <a:cubicBezTo>
                        <a:pt x="887" y="21525"/>
                        <a:pt x="769" y="21449"/>
                        <a:pt x="648" y="21298"/>
                      </a:cubicBezTo>
                      <a:cubicBezTo>
                        <a:pt x="515" y="21109"/>
                        <a:pt x="397" y="20809"/>
                        <a:pt x="299" y="20426"/>
                      </a:cubicBezTo>
                      <a:cubicBezTo>
                        <a:pt x="202" y="20044"/>
                        <a:pt x="125" y="19578"/>
                        <a:pt x="77" y="19057"/>
                      </a:cubicBezTo>
                      <a:cubicBezTo>
                        <a:pt x="38" y="18581"/>
                        <a:pt x="19" y="18120"/>
                        <a:pt x="10" y="17553"/>
                      </a:cubicBezTo>
                      <a:cubicBezTo>
                        <a:pt x="0" y="16986"/>
                        <a:pt x="0" y="16314"/>
                        <a:pt x="0" y="15418"/>
                      </a:cubicBezTo>
                      <a:lnTo>
                        <a:pt x="0" y="6155"/>
                      </a:lnTo>
                      <a:cubicBezTo>
                        <a:pt x="0" y="5273"/>
                        <a:pt x="0" y="4608"/>
                        <a:pt x="10" y="4044"/>
                      </a:cubicBezTo>
                      <a:cubicBezTo>
                        <a:pt x="19" y="3480"/>
                        <a:pt x="38" y="3019"/>
                        <a:pt x="77" y="2543"/>
                      </a:cubicBezTo>
                      <a:cubicBezTo>
                        <a:pt x="125" y="2022"/>
                        <a:pt x="202" y="1556"/>
                        <a:pt x="299" y="1174"/>
                      </a:cubicBezTo>
                      <a:cubicBezTo>
                        <a:pt x="397" y="791"/>
                        <a:pt x="515" y="491"/>
                        <a:pt x="648" y="302"/>
                      </a:cubicBezTo>
                      <a:cubicBezTo>
                        <a:pt x="769" y="151"/>
                        <a:pt x="887" y="75"/>
                        <a:pt x="1032" y="38"/>
                      </a:cubicBezTo>
                      <a:cubicBezTo>
                        <a:pt x="1176" y="0"/>
                        <a:pt x="1347" y="0"/>
                        <a:pt x="1576" y="0"/>
                      </a:cubicBezTo>
                      <a:lnTo>
                        <a:pt x="156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关键词内容</a:t>
                  </a:r>
                </a:p>
              </p:txBody>
            </p:sp>
            <p:sp>
              <p:nvSpPr>
                <p:cNvPr id="32" name="文本框"/>
                <p:cNvSpPr/>
                <p:nvPr/>
              </p:nvSpPr>
              <p:spPr>
                <a:xfrm>
                  <a:off x="890981" y="5448441"/>
                  <a:ext cx="1670624" cy="425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69" y="0"/>
                      </a:moveTo>
                      <a:lnTo>
                        <a:pt x="20031" y="0"/>
                      </a:lnTo>
                      <a:cubicBezTo>
                        <a:pt x="20256" y="0"/>
                        <a:pt x="20426" y="0"/>
                        <a:pt x="20569" y="38"/>
                      </a:cubicBezTo>
                      <a:cubicBezTo>
                        <a:pt x="20713" y="75"/>
                        <a:pt x="20831" y="151"/>
                        <a:pt x="20952" y="302"/>
                      </a:cubicBezTo>
                      <a:cubicBezTo>
                        <a:pt x="21085" y="491"/>
                        <a:pt x="21203" y="791"/>
                        <a:pt x="21301" y="1174"/>
                      </a:cubicBezTo>
                      <a:cubicBezTo>
                        <a:pt x="21398" y="1556"/>
                        <a:pt x="21475" y="2022"/>
                        <a:pt x="21523" y="2543"/>
                      </a:cubicBezTo>
                      <a:cubicBezTo>
                        <a:pt x="21562" y="3019"/>
                        <a:pt x="21581" y="3480"/>
                        <a:pt x="21590" y="4047"/>
                      </a:cubicBezTo>
                      <a:cubicBezTo>
                        <a:pt x="21600" y="4614"/>
                        <a:pt x="21600" y="5286"/>
                        <a:pt x="21600" y="6182"/>
                      </a:cubicBezTo>
                      <a:lnTo>
                        <a:pt x="21600" y="15445"/>
                      </a:lnTo>
                      <a:cubicBezTo>
                        <a:pt x="21600" y="16327"/>
                        <a:pt x="21600" y="16992"/>
                        <a:pt x="21590" y="17556"/>
                      </a:cubicBezTo>
                      <a:cubicBezTo>
                        <a:pt x="21581" y="18120"/>
                        <a:pt x="21562" y="18581"/>
                        <a:pt x="21523" y="19057"/>
                      </a:cubicBezTo>
                      <a:cubicBezTo>
                        <a:pt x="21475" y="19578"/>
                        <a:pt x="21398" y="20044"/>
                        <a:pt x="21301" y="20426"/>
                      </a:cubicBezTo>
                      <a:cubicBezTo>
                        <a:pt x="21203" y="20809"/>
                        <a:pt x="21085" y="21109"/>
                        <a:pt x="20952" y="21298"/>
                      </a:cubicBezTo>
                      <a:cubicBezTo>
                        <a:pt x="20831" y="21449"/>
                        <a:pt x="20713" y="21525"/>
                        <a:pt x="20568" y="21562"/>
                      </a:cubicBezTo>
                      <a:cubicBezTo>
                        <a:pt x="20424" y="21600"/>
                        <a:pt x="20253" y="21600"/>
                        <a:pt x="20024" y="21600"/>
                      </a:cubicBezTo>
                      <a:lnTo>
                        <a:pt x="1569" y="21600"/>
                      </a:lnTo>
                      <a:cubicBezTo>
                        <a:pt x="1344" y="21600"/>
                        <a:pt x="1174" y="21600"/>
                        <a:pt x="1031" y="21562"/>
                      </a:cubicBezTo>
                      <a:cubicBezTo>
                        <a:pt x="887" y="21525"/>
                        <a:pt x="769" y="21449"/>
                        <a:pt x="648" y="21298"/>
                      </a:cubicBezTo>
                      <a:cubicBezTo>
                        <a:pt x="515" y="21109"/>
                        <a:pt x="397" y="20809"/>
                        <a:pt x="299" y="20426"/>
                      </a:cubicBezTo>
                      <a:cubicBezTo>
                        <a:pt x="202" y="20044"/>
                        <a:pt x="125" y="19578"/>
                        <a:pt x="77" y="19057"/>
                      </a:cubicBezTo>
                      <a:cubicBezTo>
                        <a:pt x="38" y="18581"/>
                        <a:pt x="19" y="18120"/>
                        <a:pt x="10" y="17553"/>
                      </a:cubicBezTo>
                      <a:cubicBezTo>
                        <a:pt x="0" y="16986"/>
                        <a:pt x="0" y="16314"/>
                        <a:pt x="0" y="15418"/>
                      </a:cubicBezTo>
                      <a:lnTo>
                        <a:pt x="0" y="6155"/>
                      </a:lnTo>
                      <a:cubicBezTo>
                        <a:pt x="0" y="5273"/>
                        <a:pt x="0" y="4608"/>
                        <a:pt x="10" y="4044"/>
                      </a:cubicBezTo>
                      <a:cubicBezTo>
                        <a:pt x="19" y="3480"/>
                        <a:pt x="38" y="3019"/>
                        <a:pt x="77" y="2543"/>
                      </a:cubicBezTo>
                      <a:cubicBezTo>
                        <a:pt x="125" y="2022"/>
                        <a:pt x="202" y="1556"/>
                        <a:pt x="299" y="1174"/>
                      </a:cubicBezTo>
                      <a:cubicBezTo>
                        <a:pt x="397" y="791"/>
                        <a:pt x="515" y="491"/>
                        <a:pt x="648" y="302"/>
                      </a:cubicBezTo>
                      <a:cubicBezTo>
                        <a:pt x="769" y="151"/>
                        <a:pt x="887" y="75"/>
                        <a:pt x="1032" y="38"/>
                      </a:cubicBezTo>
                      <a:cubicBezTo>
                        <a:pt x="1176" y="0"/>
                        <a:pt x="1347" y="0"/>
                        <a:pt x="1576" y="0"/>
                      </a:cubicBezTo>
                      <a:lnTo>
                        <a:pt x="156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关键词内容</a:t>
                  </a:r>
                </a:p>
              </p:txBody>
            </p:sp>
          </p:grpSp>
        </p:grpSp>
        <p:grpSp>
          <p:nvGrpSpPr>
            <p:cNvPr id="40" name="组合 39"/>
            <p:cNvGrpSpPr/>
            <p:nvPr/>
          </p:nvGrpSpPr>
          <p:grpSpPr>
            <a:xfrm>
              <a:off x="7326697" y="4052258"/>
              <a:ext cx="1883725" cy="2045876"/>
              <a:chOff x="809020" y="4052258"/>
              <a:chExt cx="1883725" cy="2045876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809020" y="4052258"/>
                <a:ext cx="1883725" cy="2045876"/>
                <a:chOff x="774266" y="4000936"/>
                <a:chExt cx="1883725" cy="2045876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774266" y="4000936"/>
                  <a:ext cx="1883725" cy="2045876"/>
                  <a:chOff x="2943377" y="7054477"/>
                  <a:chExt cx="1883725" cy="2045876"/>
                </a:xfrm>
              </p:grpSpPr>
              <p:sp>
                <p:nvSpPr>
                  <p:cNvPr id="53" name="矩形: 圆角"/>
                  <p:cNvSpPr/>
                  <p:nvPr>
                    <p:custDataLst>
                      <p:tags r:id="rId2"/>
                    </p:custDataLst>
                  </p:nvPr>
                </p:nvSpPr>
                <p:spPr>
                  <a:xfrm rot="10800000" flipH="1">
                    <a:off x="2943377" y="7096525"/>
                    <a:ext cx="1883725" cy="2003828"/>
                  </a:xfrm>
                  <a:prstGeom prst="roundRect">
                    <a:avLst>
                      <a:gd name="adj" fmla="val 8046"/>
                    </a:avLst>
                  </a:prstGeom>
                  <a:gradFill flip="none" rotWithShape="1">
                    <a:gsLst>
                      <a:gs pos="74000">
                        <a:schemeClr val="accent1"/>
                      </a:gs>
                      <a:gs pos="24000">
                        <a:schemeClr val="accent2">
                          <a:lumMod val="58000"/>
                          <a:lumOff val="42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15552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11978" tIns="55988" rIns="111978" bIns="55988" rtlCol="0" anchor="ctr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600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54" name="矩形: 圆角"/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>
                    <a:off x="2943377" y="7054477"/>
                    <a:ext cx="1883725" cy="1844541"/>
                  </a:xfrm>
                  <a:prstGeom prst="roundRect">
                    <a:avLst>
                      <a:gd name="adj" fmla="val 8046"/>
                    </a:avLst>
                  </a:prstGeom>
                  <a:gradFill flip="none" rotWithShape="1">
                    <a:gsLst>
                      <a:gs pos="74000">
                        <a:schemeClr val="accent1"/>
                      </a:gs>
                      <a:gs pos="24000">
                        <a:schemeClr val="accent2">
                          <a:lumMod val="58000"/>
                          <a:lumOff val="42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15552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11978" tIns="55988" rIns="111978" bIns="55988" rtlCol="0" anchor="ctr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6000">
                      <a:solidFill>
                        <a:schemeClr val="bg1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52" name="矩形: 圆角"/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774266" y="4000936"/>
                  <a:ext cx="1883725" cy="2003829"/>
                </a:xfrm>
                <a:prstGeom prst="roundRect">
                  <a:avLst>
                    <a:gd name="adj" fmla="val 6192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68300" sx="101000" sy="101000" algn="ctr" rotWithShape="0">
                    <a:schemeClr val="accent1">
                      <a:alpha val="1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200"/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915570" y="4307505"/>
                <a:ext cx="1670624" cy="1535383"/>
                <a:chOff x="890981" y="4338876"/>
                <a:chExt cx="1670624" cy="1535383"/>
              </a:xfrm>
            </p:grpSpPr>
            <p:sp>
              <p:nvSpPr>
                <p:cNvPr id="45" name="文本框"/>
                <p:cNvSpPr/>
                <p:nvPr/>
              </p:nvSpPr>
              <p:spPr>
                <a:xfrm>
                  <a:off x="890981" y="4338876"/>
                  <a:ext cx="1670624" cy="425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69" y="0"/>
                      </a:moveTo>
                      <a:lnTo>
                        <a:pt x="20031" y="0"/>
                      </a:lnTo>
                      <a:cubicBezTo>
                        <a:pt x="20256" y="0"/>
                        <a:pt x="20426" y="0"/>
                        <a:pt x="20569" y="38"/>
                      </a:cubicBezTo>
                      <a:cubicBezTo>
                        <a:pt x="20713" y="75"/>
                        <a:pt x="20831" y="151"/>
                        <a:pt x="20952" y="302"/>
                      </a:cubicBezTo>
                      <a:cubicBezTo>
                        <a:pt x="21085" y="491"/>
                        <a:pt x="21203" y="791"/>
                        <a:pt x="21301" y="1174"/>
                      </a:cubicBezTo>
                      <a:cubicBezTo>
                        <a:pt x="21398" y="1556"/>
                        <a:pt x="21475" y="2022"/>
                        <a:pt x="21523" y="2543"/>
                      </a:cubicBezTo>
                      <a:cubicBezTo>
                        <a:pt x="21562" y="3019"/>
                        <a:pt x="21581" y="3480"/>
                        <a:pt x="21590" y="4047"/>
                      </a:cubicBezTo>
                      <a:cubicBezTo>
                        <a:pt x="21600" y="4614"/>
                        <a:pt x="21600" y="5286"/>
                        <a:pt x="21600" y="6182"/>
                      </a:cubicBezTo>
                      <a:lnTo>
                        <a:pt x="21600" y="15445"/>
                      </a:lnTo>
                      <a:cubicBezTo>
                        <a:pt x="21600" y="16327"/>
                        <a:pt x="21600" y="16992"/>
                        <a:pt x="21590" y="17556"/>
                      </a:cubicBezTo>
                      <a:cubicBezTo>
                        <a:pt x="21581" y="18120"/>
                        <a:pt x="21562" y="18581"/>
                        <a:pt x="21523" y="19057"/>
                      </a:cubicBezTo>
                      <a:cubicBezTo>
                        <a:pt x="21475" y="19578"/>
                        <a:pt x="21398" y="20044"/>
                        <a:pt x="21301" y="20426"/>
                      </a:cubicBezTo>
                      <a:cubicBezTo>
                        <a:pt x="21203" y="20809"/>
                        <a:pt x="21085" y="21109"/>
                        <a:pt x="20952" y="21298"/>
                      </a:cubicBezTo>
                      <a:cubicBezTo>
                        <a:pt x="20831" y="21449"/>
                        <a:pt x="20713" y="21525"/>
                        <a:pt x="20568" y="21562"/>
                      </a:cubicBezTo>
                      <a:cubicBezTo>
                        <a:pt x="20424" y="21600"/>
                        <a:pt x="20253" y="21600"/>
                        <a:pt x="20024" y="21600"/>
                      </a:cubicBezTo>
                      <a:lnTo>
                        <a:pt x="1569" y="21600"/>
                      </a:lnTo>
                      <a:cubicBezTo>
                        <a:pt x="1344" y="21600"/>
                        <a:pt x="1174" y="21600"/>
                        <a:pt x="1031" y="21562"/>
                      </a:cubicBezTo>
                      <a:cubicBezTo>
                        <a:pt x="887" y="21525"/>
                        <a:pt x="769" y="21449"/>
                        <a:pt x="648" y="21298"/>
                      </a:cubicBezTo>
                      <a:cubicBezTo>
                        <a:pt x="515" y="21109"/>
                        <a:pt x="397" y="20809"/>
                        <a:pt x="299" y="20426"/>
                      </a:cubicBezTo>
                      <a:cubicBezTo>
                        <a:pt x="202" y="20044"/>
                        <a:pt x="125" y="19578"/>
                        <a:pt x="77" y="19057"/>
                      </a:cubicBezTo>
                      <a:cubicBezTo>
                        <a:pt x="38" y="18581"/>
                        <a:pt x="19" y="18120"/>
                        <a:pt x="10" y="17553"/>
                      </a:cubicBezTo>
                      <a:cubicBezTo>
                        <a:pt x="0" y="16986"/>
                        <a:pt x="0" y="16314"/>
                        <a:pt x="0" y="15418"/>
                      </a:cubicBezTo>
                      <a:lnTo>
                        <a:pt x="0" y="6155"/>
                      </a:lnTo>
                      <a:cubicBezTo>
                        <a:pt x="0" y="5273"/>
                        <a:pt x="0" y="4608"/>
                        <a:pt x="10" y="4044"/>
                      </a:cubicBezTo>
                      <a:cubicBezTo>
                        <a:pt x="19" y="3480"/>
                        <a:pt x="38" y="3019"/>
                        <a:pt x="77" y="2543"/>
                      </a:cubicBezTo>
                      <a:cubicBezTo>
                        <a:pt x="125" y="2022"/>
                        <a:pt x="202" y="1556"/>
                        <a:pt x="299" y="1174"/>
                      </a:cubicBezTo>
                      <a:cubicBezTo>
                        <a:pt x="397" y="791"/>
                        <a:pt x="515" y="491"/>
                        <a:pt x="648" y="302"/>
                      </a:cubicBezTo>
                      <a:cubicBezTo>
                        <a:pt x="769" y="151"/>
                        <a:pt x="887" y="75"/>
                        <a:pt x="1032" y="38"/>
                      </a:cubicBezTo>
                      <a:cubicBezTo>
                        <a:pt x="1176" y="0"/>
                        <a:pt x="1347" y="0"/>
                        <a:pt x="1576" y="0"/>
                      </a:cubicBezTo>
                      <a:lnTo>
                        <a:pt x="156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关键词内容</a:t>
                  </a:r>
                </a:p>
              </p:txBody>
            </p:sp>
            <p:sp>
              <p:nvSpPr>
                <p:cNvPr id="49" name="文本框"/>
                <p:cNvSpPr/>
                <p:nvPr/>
              </p:nvSpPr>
              <p:spPr>
                <a:xfrm>
                  <a:off x="890981" y="4893659"/>
                  <a:ext cx="1670624" cy="425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69" y="0"/>
                      </a:moveTo>
                      <a:lnTo>
                        <a:pt x="20031" y="0"/>
                      </a:lnTo>
                      <a:cubicBezTo>
                        <a:pt x="20256" y="0"/>
                        <a:pt x="20426" y="0"/>
                        <a:pt x="20569" y="38"/>
                      </a:cubicBezTo>
                      <a:cubicBezTo>
                        <a:pt x="20713" y="75"/>
                        <a:pt x="20831" y="151"/>
                        <a:pt x="20952" y="302"/>
                      </a:cubicBezTo>
                      <a:cubicBezTo>
                        <a:pt x="21085" y="491"/>
                        <a:pt x="21203" y="791"/>
                        <a:pt x="21301" y="1174"/>
                      </a:cubicBezTo>
                      <a:cubicBezTo>
                        <a:pt x="21398" y="1556"/>
                        <a:pt x="21475" y="2022"/>
                        <a:pt x="21523" y="2543"/>
                      </a:cubicBezTo>
                      <a:cubicBezTo>
                        <a:pt x="21562" y="3019"/>
                        <a:pt x="21581" y="3480"/>
                        <a:pt x="21590" y="4047"/>
                      </a:cubicBezTo>
                      <a:cubicBezTo>
                        <a:pt x="21600" y="4614"/>
                        <a:pt x="21600" y="5286"/>
                        <a:pt x="21600" y="6182"/>
                      </a:cubicBezTo>
                      <a:lnTo>
                        <a:pt x="21600" y="15445"/>
                      </a:lnTo>
                      <a:cubicBezTo>
                        <a:pt x="21600" y="16327"/>
                        <a:pt x="21600" y="16992"/>
                        <a:pt x="21590" y="17556"/>
                      </a:cubicBezTo>
                      <a:cubicBezTo>
                        <a:pt x="21581" y="18120"/>
                        <a:pt x="21562" y="18581"/>
                        <a:pt x="21523" y="19057"/>
                      </a:cubicBezTo>
                      <a:cubicBezTo>
                        <a:pt x="21475" y="19578"/>
                        <a:pt x="21398" y="20044"/>
                        <a:pt x="21301" y="20426"/>
                      </a:cubicBezTo>
                      <a:cubicBezTo>
                        <a:pt x="21203" y="20809"/>
                        <a:pt x="21085" y="21109"/>
                        <a:pt x="20952" y="21298"/>
                      </a:cubicBezTo>
                      <a:cubicBezTo>
                        <a:pt x="20831" y="21449"/>
                        <a:pt x="20713" y="21525"/>
                        <a:pt x="20568" y="21562"/>
                      </a:cubicBezTo>
                      <a:cubicBezTo>
                        <a:pt x="20424" y="21600"/>
                        <a:pt x="20253" y="21600"/>
                        <a:pt x="20024" y="21600"/>
                      </a:cubicBezTo>
                      <a:lnTo>
                        <a:pt x="1569" y="21600"/>
                      </a:lnTo>
                      <a:cubicBezTo>
                        <a:pt x="1344" y="21600"/>
                        <a:pt x="1174" y="21600"/>
                        <a:pt x="1031" y="21562"/>
                      </a:cubicBezTo>
                      <a:cubicBezTo>
                        <a:pt x="887" y="21525"/>
                        <a:pt x="769" y="21449"/>
                        <a:pt x="648" y="21298"/>
                      </a:cubicBezTo>
                      <a:cubicBezTo>
                        <a:pt x="515" y="21109"/>
                        <a:pt x="397" y="20809"/>
                        <a:pt x="299" y="20426"/>
                      </a:cubicBezTo>
                      <a:cubicBezTo>
                        <a:pt x="202" y="20044"/>
                        <a:pt x="125" y="19578"/>
                        <a:pt x="77" y="19057"/>
                      </a:cubicBezTo>
                      <a:cubicBezTo>
                        <a:pt x="38" y="18581"/>
                        <a:pt x="19" y="18120"/>
                        <a:pt x="10" y="17553"/>
                      </a:cubicBezTo>
                      <a:cubicBezTo>
                        <a:pt x="0" y="16986"/>
                        <a:pt x="0" y="16314"/>
                        <a:pt x="0" y="15418"/>
                      </a:cubicBezTo>
                      <a:lnTo>
                        <a:pt x="0" y="6155"/>
                      </a:lnTo>
                      <a:cubicBezTo>
                        <a:pt x="0" y="5273"/>
                        <a:pt x="0" y="4608"/>
                        <a:pt x="10" y="4044"/>
                      </a:cubicBezTo>
                      <a:cubicBezTo>
                        <a:pt x="19" y="3480"/>
                        <a:pt x="38" y="3019"/>
                        <a:pt x="77" y="2543"/>
                      </a:cubicBezTo>
                      <a:cubicBezTo>
                        <a:pt x="125" y="2022"/>
                        <a:pt x="202" y="1556"/>
                        <a:pt x="299" y="1174"/>
                      </a:cubicBezTo>
                      <a:cubicBezTo>
                        <a:pt x="397" y="791"/>
                        <a:pt x="515" y="491"/>
                        <a:pt x="648" y="302"/>
                      </a:cubicBezTo>
                      <a:cubicBezTo>
                        <a:pt x="769" y="151"/>
                        <a:pt x="887" y="75"/>
                        <a:pt x="1032" y="38"/>
                      </a:cubicBezTo>
                      <a:cubicBezTo>
                        <a:pt x="1176" y="0"/>
                        <a:pt x="1347" y="0"/>
                        <a:pt x="1576" y="0"/>
                      </a:cubicBezTo>
                      <a:lnTo>
                        <a:pt x="156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关键词内容</a:t>
                  </a:r>
                </a:p>
              </p:txBody>
            </p:sp>
            <p:sp>
              <p:nvSpPr>
                <p:cNvPr id="50" name="文本框"/>
                <p:cNvSpPr/>
                <p:nvPr/>
              </p:nvSpPr>
              <p:spPr>
                <a:xfrm>
                  <a:off x="890981" y="5448441"/>
                  <a:ext cx="1670624" cy="425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69" y="0"/>
                      </a:moveTo>
                      <a:lnTo>
                        <a:pt x="20031" y="0"/>
                      </a:lnTo>
                      <a:cubicBezTo>
                        <a:pt x="20256" y="0"/>
                        <a:pt x="20426" y="0"/>
                        <a:pt x="20569" y="38"/>
                      </a:cubicBezTo>
                      <a:cubicBezTo>
                        <a:pt x="20713" y="75"/>
                        <a:pt x="20831" y="151"/>
                        <a:pt x="20952" y="302"/>
                      </a:cubicBezTo>
                      <a:cubicBezTo>
                        <a:pt x="21085" y="491"/>
                        <a:pt x="21203" y="791"/>
                        <a:pt x="21301" y="1174"/>
                      </a:cubicBezTo>
                      <a:cubicBezTo>
                        <a:pt x="21398" y="1556"/>
                        <a:pt x="21475" y="2022"/>
                        <a:pt x="21523" y="2543"/>
                      </a:cubicBezTo>
                      <a:cubicBezTo>
                        <a:pt x="21562" y="3019"/>
                        <a:pt x="21581" y="3480"/>
                        <a:pt x="21590" y="4047"/>
                      </a:cubicBezTo>
                      <a:cubicBezTo>
                        <a:pt x="21600" y="4614"/>
                        <a:pt x="21600" y="5286"/>
                        <a:pt x="21600" y="6182"/>
                      </a:cubicBezTo>
                      <a:lnTo>
                        <a:pt x="21600" y="15445"/>
                      </a:lnTo>
                      <a:cubicBezTo>
                        <a:pt x="21600" y="16327"/>
                        <a:pt x="21600" y="16992"/>
                        <a:pt x="21590" y="17556"/>
                      </a:cubicBezTo>
                      <a:cubicBezTo>
                        <a:pt x="21581" y="18120"/>
                        <a:pt x="21562" y="18581"/>
                        <a:pt x="21523" y="19057"/>
                      </a:cubicBezTo>
                      <a:cubicBezTo>
                        <a:pt x="21475" y="19578"/>
                        <a:pt x="21398" y="20044"/>
                        <a:pt x="21301" y="20426"/>
                      </a:cubicBezTo>
                      <a:cubicBezTo>
                        <a:pt x="21203" y="20809"/>
                        <a:pt x="21085" y="21109"/>
                        <a:pt x="20952" y="21298"/>
                      </a:cubicBezTo>
                      <a:cubicBezTo>
                        <a:pt x="20831" y="21449"/>
                        <a:pt x="20713" y="21525"/>
                        <a:pt x="20568" y="21562"/>
                      </a:cubicBezTo>
                      <a:cubicBezTo>
                        <a:pt x="20424" y="21600"/>
                        <a:pt x="20253" y="21600"/>
                        <a:pt x="20024" y="21600"/>
                      </a:cubicBezTo>
                      <a:lnTo>
                        <a:pt x="1569" y="21600"/>
                      </a:lnTo>
                      <a:cubicBezTo>
                        <a:pt x="1344" y="21600"/>
                        <a:pt x="1174" y="21600"/>
                        <a:pt x="1031" y="21562"/>
                      </a:cubicBezTo>
                      <a:cubicBezTo>
                        <a:pt x="887" y="21525"/>
                        <a:pt x="769" y="21449"/>
                        <a:pt x="648" y="21298"/>
                      </a:cubicBezTo>
                      <a:cubicBezTo>
                        <a:pt x="515" y="21109"/>
                        <a:pt x="397" y="20809"/>
                        <a:pt x="299" y="20426"/>
                      </a:cubicBezTo>
                      <a:cubicBezTo>
                        <a:pt x="202" y="20044"/>
                        <a:pt x="125" y="19578"/>
                        <a:pt x="77" y="19057"/>
                      </a:cubicBezTo>
                      <a:cubicBezTo>
                        <a:pt x="38" y="18581"/>
                        <a:pt x="19" y="18120"/>
                        <a:pt x="10" y="17553"/>
                      </a:cubicBezTo>
                      <a:cubicBezTo>
                        <a:pt x="0" y="16986"/>
                        <a:pt x="0" y="16314"/>
                        <a:pt x="0" y="15418"/>
                      </a:cubicBezTo>
                      <a:lnTo>
                        <a:pt x="0" y="6155"/>
                      </a:lnTo>
                      <a:cubicBezTo>
                        <a:pt x="0" y="5273"/>
                        <a:pt x="0" y="4608"/>
                        <a:pt x="10" y="4044"/>
                      </a:cubicBezTo>
                      <a:cubicBezTo>
                        <a:pt x="19" y="3480"/>
                        <a:pt x="38" y="3019"/>
                        <a:pt x="77" y="2543"/>
                      </a:cubicBezTo>
                      <a:cubicBezTo>
                        <a:pt x="125" y="2022"/>
                        <a:pt x="202" y="1556"/>
                        <a:pt x="299" y="1174"/>
                      </a:cubicBezTo>
                      <a:cubicBezTo>
                        <a:pt x="397" y="791"/>
                        <a:pt x="515" y="491"/>
                        <a:pt x="648" y="302"/>
                      </a:cubicBezTo>
                      <a:cubicBezTo>
                        <a:pt x="769" y="151"/>
                        <a:pt x="887" y="75"/>
                        <a:pt x="1032" y="38"/>
                      </a:cubicBezTo>
                      <a:cubicBezTo>
                        <a:pt x="1176" y="0"/>
                        <a:pt x="1347" y="0"/>
                        <a:pt x="1576" y="0"/>
                      </a:cubicBezTo>
                      <a:lnTo>
                        <a:pt x="156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关键词内容</a:t>
                  </a:r>
                </a:p>
              </p:txBody>
            </p:sp>
          </p:grp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4D1EDF31-876C-1F40-9ADF-F10314356F2D}"/>
              </a:ext>
            </a:extLst>
          </p:cNvPr>
          <p:cNvGrpSpPr/>
          <p:nvPr/>
        </p:nvGrpSpPr>
        <p:grpSpPr>
          <a:xfrm>
            <a:off x="829450" y="1415937"/>
            <a:ext cx="9144477" cy="2819400"/>
            <a:chOff x="829450" y="1415937"/>
            <a:chExt cx="9144477" cy="2819400"/>
          </a:xfrm>
        </p:grpSpPr>
        <p:sp>
          <p:nvSpPr>
            <p:cNvPr id="52" name="矩形: 圆角 51"/>
            <p:cNvSpPr/>
            <p:nvPr/>
          </p:nvSpPr>
          <p:spPr>
            <a:xfrm>
              <a:off x="829450" y="1415937"/>
              <a:ext cx="9144477" cy="28194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68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368300" sx="101000" sy="101000" algn="ctr" rotWithShape="0">
                <a:schemeClr val="accent1">
                  <a:alpha val="1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2" name="椭圆"/>
            <p:cNvSpPr/>
            <p:nvPr>
              <p:custDataLst>
                <p:tags r:id="rId1"/>
              </p:custDataLst>
            </p:nvPr>
          </p:nvSpPr>
          <p:spPr>
            <a:xfrm>
              <a:off x="1290170" y="1789248"/>
              <a:ext cx="2072778" cy="2072778"/>
            </a:xfrm>
            <a:prstGeom prst="ellipse">
              <a:avLst/>
            </a:prstGeom>
            <a:gradFill flip="none" rotWithShape="1">
              <a:gsLst>
                <a:gs pos="74000">
                  <a:schemeClr val="accent1"/>
                </a:gs>
                <a:gs pos="24000">
                  <a:schemeClr val="accent2">
                    <a:lumMod val="58000"/>
                    <a:lumOff val="4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552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1978" tIns="55988" rIns="111978" bIns="55988" rtlCol="0" anchor="ctr">
              <a:no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6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0" b="100000" l="794" r="100000">
                        <a14:foregroundMark x1="15690" y1="69989" x2="894" y2="84323"/>
                        <a14:foregroundMark x1="894" y1="84323" x2="894" y2="84323"/>
                        <a14:foregroundMark x1="65343" y1="10302" x2="70308" y2="5487"/>
                        <a14:foregroundMark x1="70308" y1="5487" x2="76365" y2="13550"/>
                        <a14:foregroundMark x1="99901" y1="87570" x2="52433" y2="99888"/>
                        <a14:foregroundMark x1="20457" y1="94625" x2="43297" y2="99888"/>
                        <a14:foregroundMark x1="20357" y1="94625" x2="8342" y2="99888"/>
                        <a14:foregroundMark x1="69613" y1="1232" x2="69613" y2="1232"/>
                        <a14:foregroundMark x1="70209" y1="1232" x2="70209" y2="1232"/>
                        <a14:foregroundMark x1="70209" y1="1232" x2="70209" y2="1232"/>
                        <a14:foregroundMark x1="70209" y1="1232" x2="70209" y2="1232"/>
                        <a14:foregroundMark x1="70209" y1="1232" x2="70209" y2="1232"/>
                        <a14:foregroundMark x1="69811" y1="560" x2="69811" y2="560"/>
                        <a14:foregroundMark x1="70407" y1="1680" x2="70804" y2="2016"/>
                        <a14:foregroundMark x1="70209" y1="1456" x2="71400" y2="4479"/>
                        <a14:foregroundMark x1="69811" y1="1008" x2="70209" y2="10750"/>
                        <a14:foregroundMark x1="70209" y1="784" x2="73088" y2="40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665259">
            <a:off x="4129433" y="1301555"/>
            <a:ext cx="9090955" cy="6414716"/>
          </a:xfrm>
          <a:custGeom>
            <a:avLst/>
            <a:gdLst>
              <a:gd name="connsiteX0" fmla="*/ 9090955 w 9090955"/>
              <a:gd name="connsiteY0" fmla="*/ 0 h 6414716"/>
              <a:gd name="connsiteX1" fmla="*/ 7302466 w 9090955"/>
              <a:gd name="connsiteY1" fmla="*/ 6414716 h 6414716"/>
              <a:gd name="connsiteX2" fmla="*/ 1 w 9090955"/>
              <a:gd name="connsiteY2" fmla="*/ 4378714 h 6414716"/>
              <a:gd name="connsiteX3" fmla="*/ 0 w 9090955"/>
              <a:gd name="connsiteY3" fmla="*/ 0 h 6414716"/>
              <a:gd name="connsiteX4" fmla="*/ 4312291 w 9090955"/>
              <a:gd name="connsiteY4" fmla="*/ 0 h 6414716"/>
              <a:gd name="connsiteX5" fmla="*/ 4333123 w 9090955"/>
              <a:gd name="connsiteY5" fmla="*/ 112019 h 6414716"/>
              <a:gd name="connsiteX6" fmla="*/ 5128583 w 9090955"/>
              <a:gd name="connsiteY6" fmla="*/ 0 h 6414716"/>
              <a:gd name="connsiteX7" fmla="*/ 5977138 w 9090955"/>
              <a:gd name="connsiteY7" fmla="*/ 0 h 6414716"/>
              <a:gd name="connsiteX8" fmla="*/ 6052076 w 9090955"/>
              <a:gd name="connsiteY8" fmla="*/ 70497 h 6414716"/>
              <a:gd name="connsiteX9" fmla="*/ 6260249 w 9090955"/>
              <a:gd name="connsiteY9" fmla="*/ 92281 h 6414716"/>
              <a:gd name="connsiteX10" fmla="*/ 6410575 w 9090955"/>
              <a:gd name="connsiteY10" fmla="*/ 2350 h 6414716"/>
              <a:gd name="connsiteX11" fmla="*/ 6409408 w 9090955"/>
              <a:gd name="connsiteY11" fmla="*/ 0 h 641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90955" h="6414716">
                <a:moveTo>
                  <a:pt x="9090955" y="0"/>
                </a:moveTo>
                <a:lnTo>
                  <a:pt x="7302466" y="6414716"/>
                </a:lnTo>
                <a:lnTo>
                  <a:pt x="1" y="4378714"/>
                </a:lnTo>
                <a:lnTo>
                  <a:pt x="0" y="0"/>
                </a:lnTo>
                <a:lnTo>
                  <a:pt x="4312291" y="0"/>
                </a:lnTo>
                <a:lnTo>
                  <a:pt x="4333123" y="112019"/>
                </a:lnTo>
                <a:lnTo>
                  <a:pt x="5128583" y="0"/>
                </a:lnTo>
                <a:lnTo>
                  <a:pt x="5977138" y="0"/>
                </a:lnTo>
                <a:lnTo>
                  <a:pt x="6052076" y="70497"/>
                </a:lnTo>
                <a:lnTo>
                  <a:pt x="6260249" y="92281"/>
                </a:lnTo>
                <a:lnTo>
                  <a:pt x="6410575" y="2350"/>
                </a:lnTo>
                <a:lnTo>
                  <a:pt x="6409408" y="0"/>
                </a:lnTo>
                <a:close/>
              </a:path>
            </a:pathLst>
          </a:custGeom>
        </p:spPr>
      </p:pic>
      <p:sp>
        <p:nvSpPr>
          <p:cNvPr id="55" name="矩形: 圆角 54"/>
          <p:cNvSpPr/>
          <p:nvPr/>
        </p:nvSpPr>
        <p:spPr>
          <a:xfrm>
            <a:off x="803275" y="691421"/>
            <a:ext cx="1521296" cy="46904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68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368300" sx="101000" sy="101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4" name="组合 3"/>
          <p:cNvGrpSpPr/>
          <p:nvPr/>
        </p:nvGrpSpPr>
        <p:grpSpPr>
          <a:xfrm>
            <a:off x="-327518" y="5188939"/>
            <a:ext cx="12373327" cy="2984473"/>
            <a:chOff x="-327518" y="5188939"/>
            <a:chExt cx="12373327" cy="2984473"/>
          </a:xfrm>
        </p:grpSpPr>
        <p:sp>
          <p:nvSpPr>
            <p:cNvPr id="5" name="任意多边形: 形状 4"/>
            <p:cNvSpPr/>
            <p:nvPr/>
          </p:nvSpPr>
          <p:spPr>
            <a:xfrm rot="1236071">
              <a:off x="-327518" y="5188939"/>
              <a:ext cx="9138348" cy="1918666"/>
            </a:xfrm>
            <a:custGeom>
              <a:avLst/>
              <a:gdLst>
                <a:gd name="connsiteX0" fmla="*/ 0 w 9138348"/>
                <a:gd name="connsiteY0" fmla="*/ 858925 h 1918666"/>
                <a:gd name="connsiteX1" fmla="*/ 179408 w 9138348"/>
                <a:gd name="connsiteY1" fmla="*/ 905596 h 1918666"/>
                <a:gd name="connsiteX2" fmla="*/ 3313814 w 9138348"/>
                <a:gd name="connsiteY2" fmla="*/ 1225492 h 1918666"/>
                <a:gd name="connsiteX3" fmla="*/ 8822581 w 9138348"/>
                <a:gd name="connsiteY3" fmla="*/ 67183 h 1918666"/>
                <a:gd name="connsiteX4" fmla="*/ 9138348 w 9138348"/>
                <a:gd name="connsiteY4" fmla="*/ 0 h 1918666"/>
                <a:gd name="connsiteX5" fmla="*/ 4034141 w 9138348"/>
                <a:gd name="connsiteY5" fmla="*/ 1918666 h 1918666"/>
                <a:gd name="connsiteX6" fmla="*/ 398356 w 9138348"/>
                <a:gd name="connsiteY6" fmla="*/ 1918666 h 191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38348" h="1918666">
                  <a:moveTo>
                    <a:pt x="0" y="858925"/>
                  </a:moveTo>
                  <a:lnTo>
                    <a:pt x="179408" y="905596"/>
                  </a:lnTo>
                  <a:cubicBezTo>
                    <a:pt x="1093884" y="1124337"/>
                    <a:pt x="2101297" y="1263131"/>
                    <a:pt x="3313814" y="1225492"/>
                  </a:cubicBezTo>
                  <a:cubicBezTo>
                    <a:pt x="4716870" y="1181938"/>
                    <a:pt x="6984173" y="476911"/>
                    <a:pt x="8822581" y="67183"/>
                  </a:cubicBezTo>
                  <a:lnTo>
                    <a:pt x="9138348" y="0"/>
                  </a:lnTo>
                  <a:lnTo>
                    <a:pt x="4034141" y="1918666"/>
                  </a:lnTo>
                  <a:lnTo>
                    <a:pt x="398356" y="1918666"/>
                  </a:lnTo>
                  <a:close/>
                </a:path>
              </a:pathLst>
            </a:custGeom>
            <a:gradFill flip="none" rotWithShape="1">
              <a:gsLst>
                <a:gs pos="87000">
                  <a:schemeClr val="accent1"/>
                </a:gs>
                <a:gs pos="0">
                  <a:schemeClr val="accent2">
                    <a:lumMod val="58000"/>
                    <a:lumOff val="4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5552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1978" tIns="55988" rIns="111978" bIns="55988" rtlCol="0" anchor="ctr">
              <a:noAutofit/>
            </a:bodyPr>
            <a:lstStyle/>
            <a:p>
              <a:pPr algn="ctr"/>
              <a:endParaRPr lang="zh-CN" altLang="en-US" sz="2205"/>
            </a:p>
          </p:txBody>
        </p:sp>
        <p:sp>
          <p:nvSpPr>
            <p:cNvPr id="3" name="任意多边形: 形状 2"/>
            <p:cNvSpPr/>
            <p:nvPr/>
          </p:nvSpPr>
          <p:spPr>
            <a:xfrm rot="772281">
              <a:off x="-224041" y="5438123"/>
              <a:ext cx="12269850" cy="2735289"/>
            </a:xfrm>
            <a:custGeom>
              <a:avLst/>
              <a:gdLst>
                <a:gd name="connsiteX0" fmla="*/ 0 w 12269850"/>
                <a:gd name="connsiteY0" fmla="*/ 1053914 h 2735289"/>
                <a:gd name="connsiteX1" fmla="*/ 279192 w 12269850"/>
                <a:gd name="connsiteY1" fmla="*/ 1116514 h 2735289"/>
                <a:gd name="connsiteX2" fmla="*/ 3915678 w 12269850"/>
                <a:gd name="connsiteY2" fmla="*/ 1436410 h 2735289"/>
                <a:gd name="connsiteX3" fmla="*/ 12218317 w 12269850"/>
                <a:gd name="connsiteY3" fmla="*/ 2244 h 2735289"/>
                <a:gd name="connsiteX4" fmla="*/ 12265424 w 12269850"/>
                <a:gd name="connsiteY4" fmla="*/ 0 h 2735289"/>
                <a:gd name="connsiteX5" fmla="*/ 12269850 w 12269850"/>
                <a:gd name="connsiteY5" fmla="*/ 19367 h 2735289"/>
                <a:gd name="connsiteX6" fmla="*/ 384202 w 12269850"/>
                <a:gd name="connsiteY6" fmla="*/ 2735289 h 273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69850" h="2735289">
                  <a:moveTo>
                    <a:pt x="0" y="1053914"/>
                  </a:moveTo>
                  <a:lnTo>
                    <a:pt x="279192" y="1116514"/>
                  </a:lnTo>
                  <a:cubicBezTo>
                    <a:pt x="1340152" y="1335255"/>
                    <a:pt x="2508936" y="1474049"/>
                    <a:pt x="3915678" y="1436410"/>
                  </a:cubicBezTo>
                  <a:cubicBezTo>
                    <a:pt x="6086080" y="1378338"/>
                    <a:pt x="10039033" y="144313"/>
                    <a:pt x="12218317" y="2244"/>
                  </a:cubicBezTo>
                  <a:lnTo>
                    <a:pt x="12265424" y="0"/>
                  </a:lnTo>
                  <a:lnTo>
                    <a:pt x="12269850" y="19367"/>
                  </a:lnTo>
                  <a:lnTo>
                    <a:pt x="384202" y="2735289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lin ang="5400000" scaled="1"/>
            </a:gradFill>
            <a:ln>
              <a:solidFill>
                <a:schemeClr val="accent1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"/>
          <p:cNvGrpSpPr/>
          <p:nvPr/>
        </p:nvGrpSpPr>
        <p:grpSpPr>
          <a:xfrm>
            <a:off x="3807137" y="2186240"/>
            <a:ext cx="3424878" cy="1278795"/>
            <a:chOff x="1538487" y="3718565"/>
            <a:chExt cx="3424878" cy="1278795"/>
          </a:xfrm>
        </p:grpSpPr>
        <p:sp>
          <p:nvSpPr>
            <p:cNvPr id="44" name="文本框"/>
            <p:cNvSpPr txBox="1"/>
            <p:nvPr/>
          </p:nvSpPr>
          <p:spPr>
            <a:xfrm>
              <a:off x="1538487" y="3718565"/>
              <a:ext cx="3424878" cy="101566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66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集团文化</a:t>
              </a:r>
            </a:p>
          </p:txBody>
        </p:sp>
        <p:sp>
          <p:nvSpPr>
            <p:cNvPr id="45" name="文本框"/>
            <p:cNvSpPr txBox="1"/>
            <p:nvPr/>
          </p:nvSpPr>
          <p:spPr>
            <a:xfrm>
              <a:off x="1541351" y="4707434"/>
              <a:ext cx="3352800" cy="28992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1885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</a:rPr>
                <a:t>GROUP CULTURE</a:t>
              </a:r>
            </a:p>
          </p:txBody>
        </p:sp>
      </p:grpSp>
      <p:sp>
        <p:nvSpPr>
          <p:cNvPr id="56" name="矩形: 圆角 55"/>
          <p:cNvSpPr/>
          <p:nvPr/>
        </p:nvSpPr>
        <p:spPr>
          <a:xfrm>
            <a:off x="4301862" y="4564335"/>
            <a:ext cx="1521296" cy="46904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68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368300" sx="101000" sy="1010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05671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"/>
          <p:cNvSpPr txBox="1"/>
          <p:nvPr/>
        </p:nvSpPr>
        <p:spPr>
          <a:xfrm>
            <a:off x="996097" y="408798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rPr>
              <a:t>文化核心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944897" y="1573408"/>
            <a:ext cx="6115801" cy="4385929"/>
            <a:chOff x="4944897" y="1573408"/>
            <a:chExt cx="6115801" cy="4385929"/>
          </a:xfrm>
        </p:grpSpPr>
        <p:grpSp>
          <p:nvGrpSpPr>
            <p:cNvPr id="13" name="组合 12"/>
            <p:cNvGrpSpPr/>
            <p:nvPr/>
          </p:nvGrpSpPr>
          <p:grpSpPr>
            <a:xfrm>
              <a:off x="4944897" y="1573408"/>
              <a:ext cx="5694121" cy="1316753"/>
              <a:chOff x="5081975" y="1791122"/>
              <a:chExt cx="5694121" cy="1316753"/>
            </a:xfrm>
          </p:grpSpPr>
          <p:sp>
            <p:nvSpPr>
              <p:cNvPr id="10" name="矩形: 圆角 9"/>
              <p:cNvSpPr/>
              <p:nvPr/>
            </p:nvSpPr>
            <p:spPr>
              <a:xfrm>
                <a:off x="5081975" y="1791122"/>
                <a:ext cx="5694121" cy="13167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5" name="椭圆"/>
              <p:cNvSpPr/>
              <p:nvPr/>
            </p:nvSpPr>
            <p:spPr>
              <a:xfrm>
                <a:off x="5445021" y="2127019"/>
                <a:ext cx="642106" cy="642106"/>
              </a:xfrm>
              <a:prstGeom prst="ellipse">
                <a:avLst/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6274808" y="1892893"/>
                <a:ext cx="4247241" cy="1113211"/>
                <a:chOff x="6218668" y="1925195"/>
                <a:chExt cx="4247241" cy="1113211"/>
              </a:xfrm>
            </p:grpSpPr>
            <p:sp>
              <p:nvSpPr>
                <p:cNvPr id="15" name="文本框"/>
                <p:cNvSpPr txBox="1"/>
                <p:nvPr/>
              </p:nvSpPr>
              <p:spPr>
                <a:xfrm>
                  <a:off x="6218668" y="2413042"/>
                  <a:ext cx="4247241" cy="6253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400" dirty="0"/>
                    <a:t>在这里输入你的正文，阐述与关键词标题相关的具体内容，若字数太多酌情先删减文案，再缩小字号</a:t>
                  </a:r>
                </a:p>
              </p:txBody>
            </p:sp>
            <p:sp>
              <p:nvSpPr>
                <p:cNvPr id="16" name="文本框"/>
                <p:cNvSpPr txBox="1"/>
                <p:nvPr/>
              </p:nvSpPr>
              <p:spPr>
                <a:xfrm>
                  <a:off x="6218668" y="1925195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dirty="0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>
                              <a:lumMod val="91000"/>
                            </a:schemeClr>
                          </a:gs>
                        </a:gsLst>
                        <a:lin ang="5400000" scaled="1"/>
                      </a:gradFill>
                      <a:latin typeface="+mj-ea"/>
                      <a:ea typeface="+mj-ea"/>
                    </a:rPr>
                    <a:t>关键词标题</a:t>
                  </a: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4944897" y="4642584"/>
              <a:ext cx="5694121" cy="1316753"/>
              <a:chOff x="5081975" y="1791122"/>
              <a:chExt cx="5694121" cy="1316753"/>
            </a:xfrm>
          </p:grpSpPr>
          <p:sp>
            <p:nvSpPr>
              <p:cNvPr id="28" name="矩形: 圆角 27"/>
              <p:cNvSpPr/>
              <p:nvPr/>
            </p:nvSpPr>
            <p:spPr>
              <a:xfrm>
                <a:off x="5081975" y="1791122"/>
                <a:ext cx="5694121" cy="13167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29" name="椭圆"/>
              <p:cNvSpPr/>
              <p:nvPr/>
            </p:nvSpPr>
            <p:spPr>
              <a:xfrm>
                <a:off x="5445021" y="2127019"/>
                <a:ext cx="642106" cy="642106"/>
              </a:xfrm>
              <a:prstGeom prst="ellipse">
                <a:avLst/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6274808" y="1892893"/>
                <a:ext cx="4119411" cy="1113211"/>
                <a:chOff x="6218668" y="1925195"/>
                <a:chExt cx="4119411" cy="1113211"/>
              </a:xfrm>
            </p:grpSpPr>
            <p:sp>
              <p:nvSpPr>
                <p:cNvPr id="31" name="文本框"/>
                <p:cNvSpPr txBox="1"/>
                <p:nvPr/>
              </p:nvSpPr>
              <p:spPr>
                <a:xfrm>
                  <a:off x="6218668" y="2413042"/>
                  <a:ext cx="4119411" cy="6253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400" dirty="0"/>
                    <a:t>在这里输入你的正文，阐述与关键词标题相关的具体内容，若字数太多酌情先删减文案，再缩小字号</a:t>
                  </a:r>
                </a:p>
              </p:txBody>
            </p:sp>
            <p:sp>
              <p:nvSpPr>
                <p:cNvPr id="32" name="文本框"/>
                <p:cNvSpPr txBox="1"/>
                <p:nvPr/>
              </p:nvSpPr>
              <p:spPr>
                <a:xfrm>
                  <a:off x="6218668" y="1925195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dirty="0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>
                              <a:lumMod val="91000"/>
                            </a:schemeClr>
                          </a:gs>
                        </a:gsLst>
                        <a:lin ang="5400000" scaled="1"/>
                      </a:gradFill>
                      <a:latin typeface="+mj-ea"/>
                      <a:ea typeface="+mj-ea"/>
                    </a:rPr>
                    <a:t>关键词标题</a:t>
                  </a:r>
                </a:p>
              </p:txBody>
            </p:sp>
          </p:grpSp>
        </p:grpSp>
        <p:grpSp>
          <p:nvGrpSpPr>
            <p:cNvPr id="18" name="组合 17"/>
            <p:cNvGrpSpPr/>
            <p:nvPr/>
          </p:nvGrpSpPr>
          <p:grpSpPr>
            <a:xfrm>
              <a:off x="5366577" y="3107996"/>
              <a:ext cx="5694121" cy="1316753"/>
              <a:chOff x="5081975" y="1791122"/>
              <a:chExt cx="5694121" cy="1316753"/>
            </a:xfrm>
          </p:grpSpPr>
          <p:sp>
            <p:nvSpPr>
              <p:cNvPr id="19" name="矩形: 圆角 18"/>
              <p:cNvSpPr/>
              <p:nvPr/>
            </p:nvSpPr>
            <p:spPr>
              <a:xfrm>
                <a:off x="5081975" y="1791122"/>
                <a:ext cx="5694121" cy="131675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20" name="椭圆"/>
              <p:cNvSpPr/>
              <p:nvPr/>
            </p:nvSpPr>
            <p:spPr>
              <a:xfrm>
                <a:off x="5445021" y="2127019"/>
                <a:ext cx="642106" cy="642106"/>
              </a:xfrm>
              <a:prstGeom prst="ellipse">
                <a:avLst/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6274808" y="1892893"/>
                <a:ext cx="4119411" cy="1113211"/>
                <a:chOff x="6218668" y="1925195"/>
                <a:chExt cx="4119411" cy="1113211"/>
              </a:xfrm>
            </p:grpSpPr>
            <p:sp>
              <p:nvSpPr>
                <p:cNvPr id="25" name="文本框"/>
                <p:cNvSpPr txBox="1"/>
                <p:nvPr/>
              </p:nvSpPr>
              <p:spPr>
                <a:xfrm>
                  <a:off x="6218668" y="2413042"/>
                  <a:ext cx="4119411" cy="6253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400" dirty="0"/>
                    <a:t>在这里输入你的正文，阐述与关键词标题相关的具体内容，若字数太多酌情先删减文案，再缩小字号</a:t>
                  </a:r>
                </a:p>
              </p:txBody>
            </p:sp>
            <p:sp>
              <p:nvSpPr>
                <p:cNvPr id="26" name="文本框"/>
                <p:cNvSpPr txBox="1"/>
                <p:nvPr/>
              </p:nvSpPr>
              <p:spPr>
                <a:xfrm>
                  <a:off x="6218668" y="1925195"/>
                  <a:ext cx="172354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dirty="0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>
                              <a:lumMod val="91000"/>
                            </a:schemeClr>
                          </a:gs>
                        </a:gsLst>
                        <a:lin ang="5400000" scaled="1"/>
                      </a:gradFill>
                      <a:latin typeface="+mj-ea"/>
                      <a:ea typeface="+mj-ea"/>
                    </a:rPr>
                    <a:t>关键词标题</a:t>
                  </a:r>
                </a:p>
              </p:txBody>
            </p:sp>
          </p:grpSp>
        </p:grpSp>
      </p:grpSp>
      <p:grpSp>
        <p:nvGrpSpPr>
          <p:cNvPr id="43" name="组合 42"/>
          <p:cNvGrpSpPr/>
          <p:nvPr/>
        </p:nvGrpSpPr>
        <p:grpSpPr>
          <a:xfrm>
            <a:off x="1131302" y="1811964"/>
            <a:ext cx="3908816" cy="3908816"/>
            <a:chOff x="1239352" y="1893692"/>
            <a:chExt cx="3908816" cy="3908816"/>
          </a:xfrm>
        </p:grpSpPr>
        <p:grpSp>
          <p:nvGrpSpPr>
            <p:cNvPr id="21" name="组合 20"/>
            <p:cNvGrpSpPr/>
            <p:nvPr/>
          </p:nvGrpSpPr>
          <p:grpSpPr>
            <a:xfrm>
              <a:off x="1239352" y="1893692"/>
              <a:ext cx="3908816" cy="3908816"/>
              <a:chOff x="7805892" y="537478"/>
              <a:chExt cx="1728710" cy="1728710"/>
            </a:xfrm>
            <a:effectLst/>
          </p:grpSpPr>
          <p:sp>
            <p:nvSpPr>
              <p:cNvPr id="22" name="椭圆"/>
              <p:cNvSpPr/>
              <p:nvPr>
                <p:custDataLst>
                  <p:tags r:id="rId1"/>
                </p:custDataLst>
              </p:nvPr>
            </p:nvSpPr>
            <p:spPr>
              <a:xfrm>
                <a:off x="7805892" y="537478"/>
                <a:ext cx="1728710" cy="1728710"/>
              </a:xfrm>
              <a:prstGeom prst="ellipse">
                <a:avLst/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>
                <a:outerShdw blurRad="419915" dist="46657" dir="16200000" rotWithShape="0">
                  <a:schemeClr val="accent1">
                    <a:lumMod val="75000"/>
                    <a:alpha val="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/>
              <a:p>
                <a:pPr algn="ctr"/>
                <a:endParaRPr lang="zh-CN" altLang="en-US" sz="6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椭圆"/>
              <p:cNvSpPr/>
              <p:nvPr>
                <p:custDataLst>
                  <p:tags r:id="rId2"/>
                </p:custDataLst>
              </p:nvPr>
            </p:nvSpPr>
            <p:spPr>
              <a:xfrm>
                <a:off x="7846936" y="578522"/>
                <a:ext cx="1646622" cy="1646622"/>
              </a:xfrm>
              <a:prstGeom prst="ellipse">
                <a:avLst/>
              </a:prstGeom>
              <a:solidFill>
                <a:schemeClr val="bg1"/>
              </a:solidFill>
              <a:ln w="15552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/>
              <a:p>
                <a:pPr algn="ctr"/>
                <a:endParaRPr lang="zh-CN" altLang="en-US" sz="6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1" name="任意多边形: 形状"/>
            <p:cNvSpPr/>
            <p:nvPr/>
          </p:nvSpPr>
          <p:spPr>
            <a:xfrm>
              <a:off x="1449813" y="2099890"/>
              <a:ext cx="3496422" cy="3496420"/>
            </a:xfrm>
            <a:custGeom>
              <a:avLst/>
              <a:gdLst>
                <a:gd name="connsiteX0" fmla="*/ 1287638 w 2575276"/>
                <a:gd name="connsiteY0" fmla="*/ 0 h 2575274"/>
                <a:gd name="connsiteX1" fmla="*/ 2575276 w 2575276"/>
                <a:gd name="connsiteY1" fmla="*/ 1287637 h 2575274"/>
                <a:gd name="connsiteX2" fmla="*/ 1287638 w 2575276"/>
                <a:gd name="connsiteY2" fmla="*/ 2575274 h 2575274"/>
                <a:gd name="connsiteX3" fmla="*/ 0 w 2575276"/>
                <a:gd name="connsiteY3" fmla="*/ 1287637 h 2575274"/>
                <a:gd name="connsiteX4" fmla="*/ 1287638 w 2575276"/>
                <a:gd name="connsiteY4" fmla="*/ 0 h 257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276" h="2575274">
                  <a:moveTo>
                    <a:pt x="1287638" y="0"/>
                  </a:moveTo>
                  <a:cubicBezTo>
                    <a:pt x="1998781" y="0"/>
                    <a:pt x="2575276" y="576495"/>
                    <a:pt x="2575276" y="1287637"/>
                  </a:cubicBezTo>
                  <a:cubicBezTo>
                    <a:pt x="2575276" y="1998779"/>
                    <a:pt x="1998781" y="2575274"/>
                    <a:pt x="1287638" y="2575274"/>
                  </a:cubicBezTo>
                  <a:cubicBezTo>
                    <a:pt x="576495" y="2575274"/>
                    <a:pt x="0" y="1998779"/>
                    <a:pt x="0" y="1287637"/>
                  </a:cubicBezTo>
                  <a:cubicBezTo>
                    <a:pt x="0" y="576495"/>
                    <a:pt x="576495" y="0"/>
                    <a:pt x="1287638" y="0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"/>
          <p:cNvSpPr txBox="1"/>
          <p:nvPr/>
        </p:nvSpPr>
        <p:spPr>
          <a:xfrm>
            <a:off x="996097" y="408798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>
                        <a:lumMod val="91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rPr>
              <a:t>经营理念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1196494" y="1950938"/>
            <a:ext cx="2710717" cy="3623766"/>
            <a:chOff x="1217203" y="1617117"/>
            <a:chExt cx="2710717" cy="3623766"/>
          </a:xfrm>
        </p:grpSpPr>
        <p:grpSp>
          <p:nvGrpSpPr>
            <p:cNvPr id="48" name="组合 47"/>
            <p:cNvGrpSpPr/>
            <p:nvPr/>
          </p:nvGrpSpPr>
          <p:grpSpPr>
            <a:xfrm>
              <a:off x="1808483" y="1617117"/>
              <a:ext cx="1528156" cy="1528156"/>
              <a:chOff x="1808483" y="1617117"/>
              <a:chExt cx="1528156" cy="1528156"/>
            </a:xfrm>
          </p:grpSpPr>
          <p:sp>
            <p:nvSpPr>
              <p:cNvPr id="25" name="椭圆"/>
              <p:cNvSpPr/>
              <p:nvPr>
                <p:custDataLst>
                  <p:tags r:id="rId12"/>
                </p:custDataLst>
              </p:nvPr>
            </p:nvSpPr>
            <p:spPr>
              <a:xfrm>
                <a:off x="1808483" y="1617117"/>
                <a:ext cx="1528156" cy="1528156"/>
              </a:xfrm>
              <a:prstGeom prst="ellipse">
                <a:avLst/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/>
              <a:p>
                <a:pPr algn="ctr"/>
                <a:endParaRPr lang="zh-CN" altLang="en-US" sz="6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6" name="文本框"/>
              <p:cNvSpPr txBox="1"/>
              <p:nvPr/>
            </p:nvSpPr>
            <p:spPr>
              <a:xfrm>
                <a:off x="2380708" y="1805957"/>
                <a:ext cx="374398" cy="369332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01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 flipV="1">
              <a:off x="1217203" y="2187565"/>
              <a:ext cx="2710717" cy="3053318"/>
              <a:chOff x="-8341724" y="-5885909"/>
              <a:chExt cx="3101930" cy="4117691"/>
            </a:xfrm>
          </p:grpSpPr>
          <p:sp>
            <p:nvSpPr>
              <p:cNvPr id="38" name="矩形: 圆角"/>
              <p:cNvSpPr/>
              <p:nvPr>
                <p:custDataLst>
                  <p:tags r:id="rId9"/>
                </p:custDataLst>
              </p:nvPr>
            </p:nvSpPr>
            <p:spPr>
              <a:xfrm rot="10800000" flipH="1">
                <a:off x="-8341720" y="-5801886"/>
                <a:ext cx="3101926" cy="4004159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矩形: 圆角"/>
              <p:cNvSpPr/>
              <p:nvPr>
                <p:custDataLst>
                  <p:tags r:id="rId10"/>
                </p:custDataLst>
              </p:nvPr>
            </p:nvSpPr>
            <p:spPr>
              <a:xfrm>
                <a:off x="-8341721" y="-5885909"/>
                <a:ext cx="3101927" cy="3685863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4" name="矩形: 圆角"/>
              <p:cNvSpPr/>
              <p:nvPr>
                <p:custDataLst>
                  <p:tags r:id="rId11"/>
                </p:custDataLst>
              </p:nvPr>
            </p:nvSpPr>
            <p:spPr>
              <a:xfrm>
                <a:off x="-8341724" y="-5801886"/>
                <a:ext cx="3101927" cy="4033668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/>
              </a:p>
            </p:txBody>
          </p:sp>
        </p:grpSp>
        <p:sp>
          <p:nvSpPr>
            <p:cNvPr id="32" name="文本框"/>
            <p:cNvSpPr txBox="1"/>
            <p:nvPr/>
          </p:nvSpPr>
          <p:spPr>
            <a:xfrm>
              <a:off x="1429562" y="3523646"/>
              <a:ext cx="2259397" cy="115029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t" anchorCtr="0">
              <a:no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defRPr>
              </a:lvl1pPr>
            </a:lstStyle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rPr>
                <a:t>在这里输入你的正文，阐述与关键词标题相关的具体内容，若字数太多酌情先删减文案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456160" y="3145273"/>
              <a:ext cx="2232803" cy="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accent2">
                      <a:lumMod val="58000"/>
                      <a:lumOff val="42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5" name="文本框"/>
            <p:cNvSpPr txBox="1"/>
            <p:nvPr/>
          </p:nvSpPr>
          <p:spPr>
            <a:xfrm>
              <a:off x="1803120" y="2698613"/>
              <a:ext cx="1538883" cy="369332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740642" y="1950938"/>
            <a:ext cx="2710717" cy="3623766"/>
            <a:chOff x="1217203" y="1617117"/>
            <a:chExt cx="2710717" cy="3623766"/>
          </a:xfrm>
        </p:grpSpPr>
        <p:grpSp>
          <p:nvGrpSpPr>
            <p:cNvPr id="57" name="组合 56"/>
            <p:cNvGrpSpPr/>
            <p:nvPr/>
          </p:nvGrpSpPr>
          <p:grpSpPr>
            <a:xfrm>
              <a:off x="1808483" y="1617117"/>
              <a:ext cx="1528156" cy="1528156"/>
              <a:chOff x="1808483" y="1617117"/>
              <a:chExt cx="1528156" cy="1528156"/>
            </a:xfrm>
          </p:grpSpPr>
          <p:sp>
            <p:nvSpPr>
              <p:cNvPr id="65" name="椭圆"/>
              <p:cNvSpPr/>
              <p:nvPr>
                <p:custDataLst>
                  <p:tags r:id="rId8"/>
                </p:custDataLst>
              </p:nvPr>
            </p:nvSpPr>
            <p:spPr>
              <a:xfrm>
                <a:off x="1808483" y="1617117"/>
                <a:ext cx="1528156" cy="1528156"/>
              </a:xfrm>
              <a:prstGeom prst="ellipse">
                <a:avLst/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/>
              <a:p>
                <a:pPr algn="ctr"/>
                <a:endParaRPr lang="zh-CN" altLang="en-US" sz="6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6" name="文本框"/>
              <p:cNvSpPr txBox="1"/>
              <p:nvPr/>
            </p:nvSpPr>
            <p:spPr>
              <a:xfrm>
                <a:off x="2380708" y="1805957"/>
                <a:ext cx="374398" cy="369332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02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 flipV="1">
              <a:off x="1217203" y="2187565"/>
              <a:ext cx="2710717" cy="3053318"/>
              <a:chOff x="-8341724" y="-5885909"/>
              <a:chExt cx="3101930" cy="4117691"/>
            </a:xfrm>
          </p:grpSpPr>
          <p:sp>
            <p:nvSpPr>
              <p:cNvPr id="62" name="矩形: 圆角"/>
              <p:cNvSpPr/>
              <p:nvPr>
                <p:custDataLst>
                  <p:tags r:id="rId5"/>
                </p:custDataLst>
              </p:nvPr>
            </p:nvSpPr>
            <p:spPr>
              <a:xfrm rot="10800000" flipH="1">
                <a:off x="-8341720" y="-5801886"/>
                <a:ext cx="3101926" cy="4004159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3" name="矩形: 圆角"/>
              <p:cNvSpPr/>
              <p:nvPr>
                <p:custDataLst>
                  <p:tags r:id="rId6"/>
                </p:custDataLst>
              </p:nvPr>
            </p:nvSpPr>
            <p:spPr>
              <a:xfrm>
                <a:off x="-8341721" y="-5885909"/>
                <a:ext cx="3101927" cy="3685863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4" name="矩形: 圆角"/>
              <p:cNvSpPr/>
              <p:nvPr>
                <p:custDataLst>
                  <p:tags r:id="rId7"/>
                </p:custDataLst>
              </p:nvPr>
            </p:nvSpPr>
            <p:spPr>
              <a:xfrm>
                <a:off x="-8341724" y="-5801886"/>
                <a:ext cx="3101927" cy="4033668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/>
              </a:p>
            </p:txBody>
          </p:sp>
        </p:grpSp>
        <p:sp>
          <p:nvSpPr>
            <p:cNvPr id="59" name="文本框"/>
            <p:cNvSpPr txBox="1"/>
            <p:nvPr/>
          </p:nvSpPr>
          <p:spPr>
            <a:xfrm>
              <a:off x="1429562" y="3523646"/>
              <a:ext cx="2259397" cy="115029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t" anchorCtr="0">
              <a:no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defRPr>
              </a:lvl1pPr>
            </a:lstStyle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rPr>
                <a:t>在这里输入你的正文，阐述与关键词标题相关的具体内容，若字数太多酌情先删减文案</a:t>
              </a: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456160" y="3145273"/>
              <a:ext cx="2232803" cy="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accent2">
                      <a:lumMod val="58000"/>
                      <a:lumOff val="42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1" name="文本框"/>
            <p:cNvSpPr txBox="1"/>
            <p:nvPr/>
          </p:nvSpPr>
          <p:spPr>
            <a:xfrm>
              <a:off x="1803120" y="2698613"/>
              <a:ext cx="1538883" cy="369332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284790" y="1950938"/>
            <a:ext cx="2710717" cy="3623766"/>
            <a:chOff x="1217203" y="1617117"/>
            <a:chExt cx="2710717" cy="3623766"/>
          </a:xfrm>
        </p:grpSpPr>
        <p:grpSp>
          <p:nvGrpSpPr>
            <p:cNvPr id="68" name="组合 67"/>
            <p:cNvGrpSpPr/>
            <p:nvPr/>
          </p:nvGrpSpPr>
          <p:grpSpPr>
            <a:xfrm>
              <a:off x="1808483" y="1617117"/>
              <a:ext cx="1528156" cy="1528156"/>
              <a:chOff x="1808483" y="1617117"/>
              <a:chExt cx="1528156" cy="1528156"/>
            </a:xfrm>
          </p:grpSpPr>
          <p:sp>
            <p:nvSpPr>
              <p:cNvPr id="76" name="椭圆"/>
              <p:cNvSpPr/>
              <p:nvPr>
                <p:custDataLst>
                  <p:tags r:id="rId4"/>
                </p:custDataLst>
              </p:nvPr>
            </p:nvSpPr>
            <p:spPr>
              <a:xfrm>
                <a:off x="1808483" y="1617117"/>
                <a:ext cx="1528156" cy="1528156"/>
              </a:xfrm>
              <a:prstGeom prst="ellipse">
                <a:avLst/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/>
              <a:p>
                <a:pPr algn="ctr"/>
                <a:endParaRPr lang="zh-CN" altLang="en-US" sz="6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7" name="文本框"/>
              <p:cNvSpPr txBox="1"/>
              <p:nvPr/>
            </p:nvSpPr>
            <p:spPr>
              <a:xfrm>
                <a:off x="2380708" y="1805957"/>
                <a:ext cx="374398" cy="369332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03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 flipV="1">
              <a:off x="1217203" y="2187565"/>
              <a:ext cx="2710717" cy="3053318"/>
              <a:chOff x="-8341724" y="-5885909"/>
              <a:chExt cx="3101930" cy="4117691"/>
            </a:xfrm>
          </p:grpSpPr>
          <p:sp>
            <p:nvSpPr>
              <p:cNvPr id="73" name="矩形: 圆角"/>
              <p:cNvSpPr/>
              <p:nvPr>
                <p:custDataLst>
                  <p:tags r:id="rId1"/>
                </p:custDataLst>
              </p:nvPr>
            </p:nvSpPr>
            <p:spPr>
              <a:xfrm rot="10800000" flipH="1">
                <a:off x="-8341720" y="-5801886"/>
                <a:ext cx="3101926" cy="4004159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4" name="矩形: 圆角"/>
              <p:cNvSpPr/>
              <p:nvPr>
                <p:custDataLst>
                  <p:tags r:id="rId2"/>
                </p:custDataLst>
              </p:nvPr>
            </p:nvSpPr>
            <p:spPr>
              <a:xfrm>
                <a:off x="-8341721" y="-5885909"/>
                <a:ext cx="3101927" cy="3685863"/>
              </a:xfrm>
              <a:prstGeom prst="roundRect">
                <a:avLst>
                  <a:gd name="adj" fmla="val 8046"/>
                </a:avLst>
              </a:prstGeom>
              <a:gradFill flip="none" rotWithShape="1">
                <a:gsLst>
                  <a:gs pos="74000">
                    <a:schemeClr val="accent1"/>
                  </a:gs>
                  <a:gs pos="24000">
                    <a:schemeClr val="accent2">
                      <a:lumMod val="58000"/>
                      <a:lumOff val="42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5552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1978" tIns="55988" rIns="111978" bIns="55988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6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5" name="矩形: 圆角"/>
              <p:cNvSpPr/>
              <p:nvPr>
                <p:custDataLst>
                  <p:tags r:id="rId3"/>
                </p:custDataLst>
              </p:nvPr>
            </p:nvSpPr>
            <p:spPr>
              <a:xfrm>
                <a:off x="-8341724" y="-5801886"/>
                <a:ext cx="3101927" cy="4033668"/>
              </a:xfrm>
              <a:prstGeom prst="roundRect">
                <a:avLst>
                  <a:gd name="adj" fmla="val 804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sx="101000" sy="101000" algn="ctr" rotWithShape="0">
                  <a:schemeClr val="accent1"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200"/>
              </a:p>
            </p:txBody>
          </p:sp>
        </p:grpSp>
        <p:sp>
          <p:nvSpPr>
            <p:cNvPr id="70" name="文本框"/>
            <p:cNvSpPr txBox="1"/>
            <p:nvPr/>
          </p:nvSpPr>
          <p:spPr>
            <a:xfrm>
              <a:off x="1429562" y="3523646"/>
              <a:ext cx="2259397" cy="115029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 anchor="t" anchorCtr="0">
              <a:no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defRPr>
              </a:lvl1pPr>
            </a:lstStyle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rPr>
                <a:t>在这里输入你的正文，阐述与关键词标题相关的具体内容，若字数太多酌情先删减文案</a:t>
              </a: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1456160" y="3145273"/>
              <a:ext cx="2232803" cy="0"/>
            </a:xfrm>
            <a:prstGeom prst="line">
              <a:avLst/>
            </a:prstGeom>
            <a:noFill/>
            <a:ln w="9525" cap="rnd">
              <a:gradFill>
                <a:gsLst>
                  <a:gs pos="0">
                    <a:schemeClr val="accent2">
                      <a:lumMod val="58000"/>
                      <a:lumOff val="42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2" name="文本框"/>
            <p:cNvSpPr txBox="1"/>
            <p:nvPr/>
          </p:nvSpPr>
          <p:spPr>
            <a:xfrm>
              <a:off x="1803120" y="2698613"/>
              <a:ext cx="1538883" cy="369332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1">
                          <a:lumMod val="91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</a:rPr>
                <a:t>关键词标题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GFlMTY2NjliZDg1OGIxNmFlMzgxM2Q1MGZiOWU1MW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3005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9934"/>
  <p:tag name="SHADOWSIZE" val="10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3005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9934"/>
  <p:tag name="SHADOWSIZE" val="10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3005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9934"/>
  <p:tag name="SHADOWSIZE" val="10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3005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9934"/>
  <p:tag name="SHADOWSIZE" val="10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3005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9934"/>
  <p:tag name="SHADOWSIZE" val="10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3005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9934"/>
  <p:tag name="SHADOWSIZE" val="10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85.47653"/>
  <p:tag name="SHADOWSIZE" val="102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SHADOWOFFSETY" val="0"/>
  <p:tag name="SHADOWOFFSETX" val="0"/>
  <p:tag name="SHADOWBLUR" val="5"/>
  <p:tag name="HEIGHT" val="344.8855"/>
  <p:tag name="WIDTH" val="170.9531"/>
  <p:tag name="LEFT" val="63.25"/>
  <p:tag name="TOP" val="113.73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4.3998"/>
  <p:tag name="LEFT" val="367.2827"/>
  <p:tag name="WIDTH" val="228.75"/>
  <p:tag name="HEIGHT" val="130.5"/>
  <p:tag name="ADJUSTMENTS" val="10.50003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85.47653"/>
  <p:tag name="SHADOWSIZE" val="102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SHADOWOFFSETY" val="0"/>
  <p:tag name="SHADOWOFFSETX" val="0"/>
  <p:tag name="SHADOWBLUR" val="5"/>
  <p:tag name="HEIGHT" val="344.8855"/>
  <p:tag name="WIDTH" val="170.9531"/>
  <p:tag name="LEFT" val="63.25"/>
  <p:tag name="TOP" val="113.73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9"/>
  <p:tag name="LEFT" val="367.2827"/>
  <p:tag name="WIDTH" val="228.75"/>
  <p:tag name="HEIGHT" val="130.5"/>
  <p:tag name="ADJUSTMENTS" val="10.5000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heme/theme1.xml><?xml version="1.0" encoding="utf-8"?>
<a:theme xmlns:a="http://schemas.openxmlformats.org/drawingml/2006/main" name="office 主题">
  <a:themeElements>
    <a:clrScheme name="橙色搭配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84D4D"/>
      </a:accent1>
      <a:accent2>
        <a:srgbClr val="FD761F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4472C4"/>
      </a:hlink>
      <a:folHlink>
        <a:srgbClr val="BFBFBF"/>
      </a:folHlink>
    </a:clrScheme>
    <a:fontScheme name="思源宋体系列">
      <a:majorFont>
        <a:latin typeface="思源宋体 CN Heavy"/>
        <a:ea typeface="思源宋体 CN Heavy"/>
        <a:cs typeface=""/>
      </a:majorFont>
      <a:minorFont>
        <a:latin typeface="思源宋体 CN Light"/>
        <a:ea typeface="思源宋体 CN Light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宋体 C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Light"/>
        <a:ea typeface=""/>
        <a:cs typeface=""/>
        <a:font script="Jpan" typeface="ＭＳ Ｐゴシック"/>
        <a:font script="Hang" typeface="맑은 고딕"/>
        <a:font script="Hans" typeface="思源宋体 CN Ligh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宋体 C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Light"/>
        <a:ea typeface=""/>
        <a:cs typeface=""/>
        <a:font script="Jpan" typeface="ＭＳ Ｐゴシック"/>
        <a:font script="Hang" typeface="맑은 고딕"/>
        <a:font script="Hans" typeface="思源宋体 CN Ligh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92</TotalTime>
  <Words>669</Words>
  <Application>Microsoft Office PowerPoint</Application>
  <PresentationFormat>宽屏</PresentationFormat>
  <Paragraphs>142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OPPOSans H</vt:lpstr>
      <vt:lpstr>OPPOSans M</vt:lpstr>
      <vt:lpstr>阿里巴巴普惠体 2.0 55 Regular</vt:lpstr>
      <vt:lpstr>阿里巴巴普惠体 2.0 65 Medium</vt:lpstr>
      <vt:lpstr>思源宋体 CN Heavy</vt:lpstr>
      <vt:lpstr>思源宋体 CN Light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橙红色简约风新员工入职培训ppt模板</dc:title>
  <dc:creator>©香香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333</cp:revision>
  <dcterms:created xsi:type="dcterms:W3CDTF">2023-08-19T08:10:00Z</dcterms:created>
  <dcterms:modified xsi:type="dcterms:W3CDTF">2023-10-11T00:56:45Z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5B7E51DC73994339B941528B0AE04C89_12</vt:lpwstr>
  </property>
  <property fmtid="{D5CDD505-2E9C-101B-9397-08002B2CF9AE}" pid="3" name="KSOProductBuildVer">
    <vt:lpwstr>2052-12.1.0.15120</vt:lpwstr>
  </property>
</Properties>
</file>