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58" r:id="rId4"/>
    <p:sldId id="266" r:id="rId5"/>
    <p:sldId id="267" r:id="rId6"/>
    <p:sldId id="268" r:id="rId7"/>
    <p:sldId id="263" r:id="rId8"/>
    <p:sldId id="269" r:id="rId9"/>
    <p:sldId id="270" r:id="rId10"/>
    <p:sldId id="271" r:id="rId11"/>
    <p:sldId id="264" r:id="rId12"/>
    <p:sldId id="272" r:id="rId13"/>
    <p:sldId id="273" r:id="rId14"/>
    <p:sldId id="274" r:id="rId15"/>
    <p:sldId id="265" r:id="rId16"/>
    <p:sldId id="275" r:id="rId17"/>
    <p:sldId id="276" r:id="rId18"/>
    <p:sldId id="277" r:id="rId19"/>
    <p:sldId id="262" r:id="rId20"/>
    <p:sldId id="1127" r:id="rId21"/>
    <p:sldId id="2007578498" r:id="rId22"/>
  </p:sldIdLst>
  <p:sldSz cx="12192000" cy="6858000"/>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D"/>
    <a:srgbClr val="00767C"/>
    <a:srgbClr val="FF631E"/>
    <a:srgbClr val="F8F8FE"/>
    <a:srgbClr val="D2D4FA"/>
    <a:srgbClr val="FF8441"/>
    <a:srgbClr val="008E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104" y="52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solidFill>
                <a:latin typeface="+mn-lt"/>
                <a:ea typeface="+mn-ea"/>
                <a:cs typeface="+mn-cs"/>
              </a:defRPr>
            </a:pPr>
            <a:r>
              <a:rPr lang="ja-JP" altLang="en-US" sz="1600" dirty="0">
                <a:solidFill>
                  <a:schemeClr val="tx1"/>
                </a:solidFill>
              </a:rPr>
              <a:t>图表标题</a:t>
            </a:r>
          </a:p>
        </c:rich>
      </c:tx>
      <c:layout>
        <c:manualLayout>
          <c:xMode val="edge"/>
          <c:yMode val="edge"/>
          <c:x val="7.6608056996424978E-2"/>
          <c:y val="4.0970045320520322E-2"/>
        </c:manualLayout>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solidFill>
              <a:latin typeface="+mn-lt"/>
              <a:ea typeface="+mn-ea"/>
              <a:cs typeface="+mn-cs"/>
            </a:defRPr>
          </a:pPr>
          <a:endParaRPr lang="zh-CN"/>
        </a:p>
      </c:txPr>
    </c:title>
    <c:autoTitleDeleted val="0"/>
    <c:plotArea>
      <c:layout>
        <c:manualLayout>
          <c:layoutTarget val="inner"/>
          <c:xMode val="edge"/>
          <c:yMode val="edge"/>
          <c:x val="2.9664403649932006E-2"/>
          <c:y val="0.23732348085929256"/>
          <c:w val="0.93824686559583192"/>
          <c:h val="0.65541311539174096"/>
        </c:manualLayout>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alpha val="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40</c:v>
                </c:pt>
                <c:pt idx="1">
                  <c:v>22</c:v>
                </c:pt>
                <c:pt idx="2">
                  <c:v>33</c:v>
                </c:pt>
                <c:pt idx="3">
                  <c:v>38</c:v>
                </c:pt>
              </c:numCache>
            </c:numRef>
          </c:val>
          <c:extLst>
            <c:ext xmlns:c16="http://schemas.microsoft.com/office/drawing/2014/chart" uri="{C3380CC4-5D6E-409C-BE32-E72D297353CC}">
              <c16:uniqueId val="{00000000-B454-4A36-A859-8595B797A50B}"/>
            </c:ext>
          </c:extLst>
        </c:ser>
        <c:ser>
          <c:idx val="1"/>
          <c:order val="1"/>
          <c:tx>
            <c:strRef>
              <c:f>Sheet1!$C$1</c:f>
              <c:strCache>
                <c:ptCount val="1"/>
                <c:pt idx="0">
                  <c:v>系列 2</c:v>
                </c:pt>
              </c:strCache>
            </c:strRef>
          </c:tx>
          <c:spPr>
            <a:gradFill>
              <a:gsLst>
                <a:gs pos="0">
                  <a:schemeClr val="accent2"/>
                </a:gs>
                <a:gs pos="100000">
                  <a:schemeClr val="accent2">
                    <a:alpha val="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32</c:v>
                </c:pt>
                <c:pt idx="1">
                  <c:v>34</c:v>
                </c:pt>
                <c:pt idx="2">
                  <c:v>18</c:v>
                </c:pt>
                <c:pt idx="3">
                  <c:v>12</c:v>
                </c:pt>
              </c:numCache>
            </c:numRef>
          </c:val>
          <c:extLst>
            <c:ext xmlns:c16="http://schemas.microsoft.com/office/drawing/2014/chart" uri="{C3380CC4-5D6E-409C-BE32-E72D297353CC}">
              <c16:uniqueId val="{00000001-B454-4A36-A859-8595B797A50B}"/>
            </c:ext>
          </c:extLst>
        </c:ser>
        <c:dLbls>
          <c:showLegendKey val="0"/>
          <c:showVal val="1"/>
          <c:showCatName val="0"/>
          <c:showSerName val="0"/>
          <c:showPercent val="0"/>
          <c:showBubbleSize val="0"/>
        </c:dLbls>
        <c:gapWidth val="219"/>
        <c:overlap val="-27"/>
        <c:axId val="159134599"/>
        <c:axId val="159134927"/>
      </c:barChart>
      <c:catAx>
        <c:axId val="159134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59134927"/>
        <c:crosses val="autoZero"/>
        <c:auto val="1"/>
        <c:lblAlgn val="ctr"/>
        <c:lblOffset val="100"/>
        <c:noMultiLvlLbl val="0"/>
      </c:catAx>
      <c:valAx>
        <c:axId val="159134927"/>
        <c:scaling>
          <c:orientation val="minMax"/>
        </c:scaling>
        <c:delete val="1"/>
        <c:axPos val="l"/>
        <c:numFmt formatCode="General" sourceLinked="1"/>
        <c:majorTickMark val="none"/>
        <c:minorTickMark val="none"/>
        <c:tickLblPos val="nextTo"/>
        <c:crossAx val="159134599"/>
        <c:crosses val="autoZero"/>
        <c:crossBetween val="between"/>
      </c:valAx>
      <c:spPr>
        <a:noFill/>
        <a:ln>
          <a:noFill/>
        </a:ln>
        <a:effectLst/>
      </c:spPr>
    </c:plotArea>
    <c:legend>
      <c:legendPos val="r"/>
      <c:layout>
        <c:manualLayout>
          <c:xMode val="edge"/>
          <c:yMode val="edge"/>
          <c:x val="0.7926216113143475"/>
          <c:y val="6.2243591575194553E-2"/>
          <c:w val="0.14804958138578844"/>
          <c:h val="0.1264352189385762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2644102963107E-2"/>
          <c:y val="5.4368131012796202E-2"/>
          <c:w val="0.96990852704392305"/>
          <c:h val="0.82925916124412302"/>
        </c:manualLayout>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第1周</c:v>
                </c:pt>
                <c:pt idx="1">
                  <c:v>第2周</c:v>
                </c:pt>
                <c:pt idx="2">
                  <c:v>第3周</c:v>
                </c:pt>
                <c:pt idx="3">
                  <c:v>第4周</c:v>
                </c:pt>
                <c:pt idx="4">
                  <c:v>第5周</c:v>
                </c:pt>
                <c:pt idx="5">
                  <c:v>第6周</c:v>
                </c:pt>
                <c:pt idx="6">
                  <c:v>第7周</c:v>
                </c:pt>
                <c:pt idx="7">
                  <c:v>第8周</c:v>
                </c:pt>
                <c:pt idx="8">
                  <c:v>第9周</c:v>
                </c:pt>
                <c:pt idx="9">
                  <c:v>第10周</c:v>
                </c:pt>
              </c:strCache>
            </c:strRef>
          </c:cat>
          <c:val>
            <c:numRef>
              <c:f>Sheet1!$B$2:$B$11</c:f>
              <c:numCache>
                <c:formatCode>General</c:formatCode>
                <c:ptCount val="10"/>
                <c:pt idx="0">
                  <c:v>4.2</c:v>
                </c:pt>
                <c:pt idx="1">
                  <c:v>2.5</c:v>
                </c:pt>
                <c:pt idx="2">
                  <c:v>3.5</c:v>
                </c:pt>
                <c:pt idx="3">
                  <c:v>4.5</c:v>
                </c:pt>
                <c:pt idx="4">
                  <c:v>2.1</c:v>
                </c:pt>
                <c:pt idx="5">
                  <c:v>1.3</c:v>
                </c:pt>
                <c:pt idx="6">
                  <c:v>5.6</c:v>
                </c:pt>
                <c:pt idx="7">
                  <c:v>7.8</c:v>
                </c:pt>
                <c:pt idx="8">
                  <c:v>3.4</c:v>
                </c:pt>
                <c:pt idx="9">
                  <c:v>4.2</c:v>
                </c:pt>
              </c:numCache>
            </c:numRef>
          </c:val>
          <c:smooth val="1"/>
          <c:extLst>
            <c:ext xmlns:c16="http://schemas.microsoft.com/office/drawing/2014/chart" uri="{C3380CC4-5D6E-409C-BE32-E72D297353CC}">
              <c16:uniqueId val="{00000000-8BB9-453E-BD66-AA7C0F1915B0}"/>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第1周</c:v>
                </c:pt>
                <c:pt idx="1">
                  <c:v>第2周</c:v>
                </c:pt>
                <c:pt idx="2">
                  <c:v>第3周</c:v>
                </c:pt>
                <c:pt idx="3">
                  <c:v>第4周</c:v>
                </c:pt>
                <c:pt idx="4">
                  <c:v>第5周</c:v>
                </c:pt>
                <c:pt idx="5">
                  <c:v>第6周</c:v>
                </c:pt>
                <c:pt idx="6">
                  <c:v>第7周</c:v>
                </c:pt>
                <c:pt idx="7">
                  <c:v>第8周</c:v>
                </c:pt>
                <c:pt idx="8">
                  <c:v>第9周</c:v>
                </c:pt>
                <c:pt idx="9">
                  <c:v>第10周</c:v>
                </c:pt>
              </c:strCache>
            </c:strRef>
          </c:cat>
          <c:val>
            <c:numRef>
              <c:f>Sheet1!$C$2:$C$11</c:f>
              <c:numCache>
                <c:formatCode>General</c:formatCode>
                <c:ptCount val="10"/>
                <c:pt idx="0">
                  <c:v>3.8</c:v>
                </c:pt>
                <c:pt idx="1">
                  <c:v>2.2999999999999998</c:v>
                </c:pt>
                <c:pt idx="2">
                  <c:v>1.8</c:v>
                </c:pt>
                <c:pt idx="3">
                  <c:v>2.8</c:v>
                </c:pt>
                <c:pt idx="4">
                  <c:v>3.4</c:v>
                </c:pt>
                <c:pt idx="5">
                  <c:v>5.7</c:v>
                </c:pt>
                <c:pt idx="6">
                  <c:v>8.6999999999999993</c:v>
                </c:pt>
                <c:pt idx="7">
                  <c:v>3</c:v>
                </c:pt>
                <c:pt idx="8">
                  <c:v>4</c:v>
                </c:pt>
                <c:pt idx="9">
                  <c:v>3.5</c:v>
                </c:pt>
              </c:numCache>
            </c:numRef>
          </c:val>
          <c:smooth val="1"/>
          <c:extLst>
            <c:ext xmlns:c16="http://schemas.microsoft.com/office/drawing/2014/chart" uri="{C3380CC4-5D6E-409C-BE32-E72D297353CC}">
              <c16:uniqueId val="{00000001-8BB9-453E-BD66-AA7C0F1915B0}"/>
            </c:ext>
          </c:extLst>
        </c:ser>
        <c:dLbls>
          <c:showLegendKey val="0"/>
          <c:showVal val="0"/>
          <c:showCatName val="0"/>
          <c:showSerName val="0"/>
          <c:showPercent val="0"/>
          <c:showBubbleSize val="0"/>
        </c:dLbls>
        <c:marker val="1"/>
        <c:smooth val="0"/>
        <c:axId val="523151377"/>
        <c:axId val="836025277"/>
      </c:lineChart>
      <c:catAx>
        <c:axId val="523151377"/>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等线" panose="02010600030101010101" charset="-122"/>
                <a:cs typeface="等线" panose="02010600030101010101" charset="-122"/>
                <a:sym typeface="等线" panose="02010600030101010101" charset="-122"/>
              </a:defRPr>
            </a:pPr>
            <a:endParaRPr lang="zh-CN"/>
          </a:p>
        </c:txPr>
        <c:crossAx val="836025277"/>
        <c:crosses val="autoZero"/>
        <c:auto val="1"/>
        <c:lblAlgn val="ctr"/>
        <c:lblOffset val="100"/>
        <c:noMultiLvlLbl val="0"/>
      </c:catAx>
      <c:valAx>
        <c:axId val="836025277"/>
        <c:scaling>
          <c:orientation val="minMax"/>
        </c:scaling>
        <c:delete val="1"/>
        <c:axPos val="l"/>
        <c:numFmt formatCode="General" sourceLinked="1"/>
        <c:majorTickMark val="none"/>
        <c:minorTickMark val="none"/>
        <c:tickLblPos val="nextTo"/>
        <c:crossAx val="523151377"/>
        <c:crosses val="autoZero"/>
        <c:crossBetween val="between"/>
      </c:valAx>
      <c:spPr>
        <a:noFill/>
        <a:ln>
          <a:noFill/>
        </a:ln>
        <a:effectLst/>
      </c:spPr>
    </c:plotArea>
    <c:legend>
      <c:legendPos val="r"/>
      <c:legendEntry>
        <c:idx val="0"/>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Entry>
      <c:legendEntry>
        <c:idx val="1"/>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Entry>
      <c:layout>
        <c:manualLayout>
          <c:xMode val="edge"/>
          <c:yMode val="edge"/>
          <c:x val="0.91255591367830402"/>
          <c:y val="0.122975886546904"/>
          <c:w val="6.751715389133392E-2"/>
          <c:h val="0.15105622840063515"/>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
    <c:plotVisOnly val="1"/>
    <c:dispBlanksAs val="gap"/>
    <c:showDLblsOverMax val="0"/>
  </c:chart>
  <c:spPr>
    <a:noFill/>
    <a:ln>
      <a:noFill/>
    </a:ln>
    <a:effectLst/>
  </c:spPr>
  <c:txPr>
    <a:bodyPr/>
    <a:lstStyle/>
    <a:p>
      <a:pPr>
        <a:defRPr lang="zh-CN">
          <a:latin typeface="等线" panose="02010600030101010101" charset="-122"/>
          <a:ea typeface="等线" panose="02010600030101010101" charset="-122"/>
          <a:cs typeface="等线" panose="02010600030101010101" charset="-122"/>
          <a:sym typeface="等线" panose="02010600030101010101"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1"/>
              </a:solidFill>
              <a:ln w="19050">
                <a:noFill/>
              </a:ln>
              <a:effectLst/>
            </c:spPr>
            <c:extLst>
              <c:ext xmlns:c16="http://schemas.microsoft.com/office/drawing/2014/chart" uri="{C3380CC4-5D6E-409C-BE32-E72D297353CC}">
                <c16:uniqueId val="{00000001-D110-4CF8-9C60-50B065789703}"/>
              </c:ext>
            </c:extLst>
          </c:dPt>
          <c:dPt>
            <c:idx val="1"/>
            <c:bubble3D val="0"/>
            <c:spPr>
              <a:solidFill>
                <a:schemeClr val="bg2"/>
              </a:solidFill>
              <a:ln w="19050">
                <a:noFill/>
              </a:ln>
              <a:effectLst/>
            </c:spPr>
            <c:extLst>
              <c:ext xmlns:c16="http://schemas.microsoft.com/office/drawing/2014/chart" uri="{C3380CC4-5D6E-409C-BE32-E72D297353CC}">
                <c16:uniqueId val="{00000003-D110-4CF8-9C60-50B065789703}"/>
              </c:ext>
            </c:extLst>
          </c:dPt>
          <c:cat>
            <c:strRef>
              <c:f>Sheet1!$A$2:$A$3</c:f>
              <c:strCache>
                <c:ptCount val="2"/>
                <c:pt idx="0">
                  <c:v>数据行</c:v>
                </c:pt>
                <c:pt idx="1">
                  <c:v>辅助行</c:v>
                </c:pt>
              </c:strCache>
            </c:strRef>
          </c:cat>
          <c:val>
            <c:numRef>
              <c:f>Sheet1!$B$2:$B$3</c:f>
              <c:numCache>
                <c:formatCode>0%</c:formatCode>
                <c:ptCount val="2"/>
                <c:pt idx="0">
                  <c:v>0.55000000000000004</c:v>
                </c:pt>
                <c:pt idx="1">
                  <c:v>0.45</c:v>
                </c:pt>
              </c:numCache>
            </c:numRef>
          </c:val>
          <c:extLst>
            <c:ext xmlns:c16="http://schemas.microsoft.com/office/drawing/2014/chart" uri="{C3380CC4-5D6E-409C-BE32-E72D297353CC}">
              <c16:uniqueId val="{00000004-D110-4CF8-9C60-50B065789703}"/>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2"/>
              </a:solidFill>
              <a:ln w="19050">
                <a:noFill/>
              </a:ln>
              <a:effectLst/>
            </c:spPr>
            <c:extLst>
              <c:ext xmlns:c16="http://schemas.microsoft.com/office/drawing/2014/chart" uri="{C3380CC4-5D6E-409C-BE32-E72D297353CC}">
                <c16:uniqueId val="{00000001-126A-418E-A06A-49487CFFEFE7}"/>
              </c:ext>
            </c:extLst>
          </c:dPt>
          <c:dPt>
            <c:idx val="1"/>
            <c:bubble3D val="0"/>
            <c:spPr>
              <a:solidFill>
                <a:schemeClr val="bg2"/>
              </a:solidFill>
              <a:ln w="19050">
                <a:noFill/>
              </a:ln>
              <a:effectLst/>
            </c:spPr>
            <c:extLst>
              <c:ext xmlns:c16="http://schemas.microsoft.com/office/drawing/2014/chart" uri="{C3380CC4-5D6E-409C-BE32-E72D297353CC}">
                <c16:uniqueId val="{00000003-126A-418E-A06A-49487CFFEFE7}"/>
              </c:ext>
            </c:extLst>
          </c:dPt>
          <c:cat>
            <c:strRef>
              <c:f>Sheet1!$A$2:$A$3</c:f>
              <c:strCache>
                <c:ptCount val="2"/>
                <c:pt idx="0">
                  <c:v>数据行</c:v>
                </c:pt>
                <c:pt idx="1">
                  <c:v>辅助行</c:v>
                </c:pt>
              </c:strCache>
            </c:strRef>
          </c:cat>
          <c:val>
            <c:numRef>
              <c:f>Sheet1!$B$2:$B$3</c:f>
              <c:numCache>
                <c:formatCode>0%</c:formatCode>
                <c:ptCount val="2"/>
                <c:pt idx="0">
                  <c:v>0.7</c:v>
                </c:pt>
                <c:pt idx="1">
                  <c:v>0.3</c:v>
                </c:pt>
              </c:numCache>
            </c:numRef>
          </c:val>
          <c:extLst>
            <c:ext xmlns:c16="http://schemas.microsoft.com/office/drawing/2014/chart" uri="{C3380CC4-5D6E-409C-BE32-E72D297353CC}">
              <c16:uniqueId val="{00000004-126A-418E-A06A-49487CFFEFE7}"/>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1"/>
              </a:solidFill>
              <a:ln w="19050">
                <a:noFill/>
              </a:ln>
              <a:effectLst/>
            </c:spPr>
            <c:extLst>
              <c:ext xmlns:c16="http://schemas.microsoft.com/office/drawing/2014/chart" uri="{C3380CC4-5D6E-409C-BE32-E72D297353CC}">
                <c16:uniqueId val="{00000001-2522-453D-BCB5-05EB35F54CB7}"/>
              </c:ext>
            </c:extLst>
          </c:dPt>
          <c:dPt>
            <c:idx val="1"/>
            <c:bubble3D val="0"/>
            <c:spPr>
              <a:solidFill>
                <a:schemeClr val="bg2"/>
              </a:solidFill>
              <a:ln w="19050">
                <a:noFill/>
              </a:ln>
              <a:effectLst/>
            </c:spPr>
            <c:extLst>
              <c:ext xmlns:c16="http://schemas.microsoft.com/office/drawing/2014/chart" uri="{C3380CC4-5D6E-409C-BE32-E72D297353CC}">
                <c16:uniqueId val="{00000003-2522-453D-BCB5-05EB35F54CB7}"/>
              </c:ext>
            </c:extLst>
          </c:dPt>
          <c:cat>
            <c:strRef>
              <c:f>Sheet1!$A$2:$A$3</c:f>
              <c:strCache>
                <c:ptCount val="2"/>
                <c:pt idx="0">
                  <c:v>数据行</c:v>
                </c:pt>
                <c:pt idx="1">
                  <c:v>辅助行</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4-2522-453D-BCB5-05EB35F54CB7}"/>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A69794-273A-47EE-AF7D-C9A2D6900B74}" type="datetimeFigureOut">
              <a:rPr lang="zh-CN" altLang="en-US" smtClean="0"/>
              <a:t>2023/10/11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798A34-9D41-47AF-8CF1-DD01737E2271}" type="slidenum">
              <a:rPr lang="zh-CN" altLang="en-US" smtClean="0"/>
              <a:t>‹#›</a:t>
            </a:fld>
            <a:endParaRPr lang="zh-CN" altLang="en-US"/>
          </a:p>
        </p:txBody>
      </p:sp>
    </p:spTree>
    <p:extLst>
      <p:ext uri="{BB962C8B-B14F-4D97-AF65-F5344CB8AC3E}">
        <p14:creationId xmlns:p14="http://schemas.microsoft.com/office/powerpoint/2010/main" val="122522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21</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D050D896-02F1-41B2-BFE6-AA928CC23CBB}" type="datetimeFigureOut">
              <a:rPr lang="en-US" smtClean="0"/>
              <a:t>10/11/2023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10"/>
          </p:nvPr>
        </p:nvSpPr>
        <p:spPr/>
        <p:txBody>
          <a:bodyPr/>
          <a:lstStyle/>
          <a:p>
            <a:fld id="{D050D896-02F1-41B2-BFE6-AA928CC23CBB}" type="datetimeFigureOut">
              <a:rPr lang="en-US" smtClean="0"/>
              <a:t>10/11/2023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10"/>
          </p:nvPr>
        </p:nvSpPr>
        <p:spPr/>
        <p:txBody>
          <a:bodyPr/>
          <a:lstStyle/>
          <a:p>
            <a:fld id="{D050D896-02F1-41B2-BFE6-AA928CC23CBB}" type="datetimeFigureOut">
              <a:rPr lang="en-US" smtClean="0"/>
              <a:t>10/11/2023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2023/10/11</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4601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10"/>
          </p:nvPr>
        </p:nvSpPr>
        <p:spPr/>
        <p:txBody>
          <a:bodyPr/>
          <a:lstStyle/>
          <a:p>
            <a:fld id="{D050D896-02F1-41B2-BFE6-AA928CC23CBB}" type="datetimeFigureOut">
              <a:rPr lang="en-US" smtClean="0"/>
              <a:t>10/11/2023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050D896-02F1-41B2-BFE6-AA928CC23CBB}" type="datetimeFigureOut">
              <a:rPr lang="en-US" smtClean="0"/>
              <a:t>10/11/2023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日期占位符 4"/>
          <p:cNvSpPr>
            <a:spLocks noGrp="1"/>
          </p:cNvSpPr>
          <p:nvPr>
            <p:ph type="dt" sz="half" idx="10"/>
          </p:nvPr>
        </p:nvSpPr>
        <p:spPr/>
        <p:txBody>
          <a:bodyPr/>
          <a:lstStyle/>
          <a:p>
            <a:fld id="{D050D896-02F1-41B2-BFE6-AA928CC23CBB}" type="datetimeFigureOut">
              <a:rPr lang="en-US" smtClean="0"/>
              <a:t>10/11/2023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日期占位符 6"/>
          <p:cNvSpPr>
            <a:spLocks noGrp="1"/>
          </p:cNvSpPr>
          <p:nvPr>
            <p:ph type="dt" sz="half" idx="10"/>
          </p:nvPr>
        </p:nvSpPr>
        <p:spPr/>
        <p:txBody>
          <a:bodyPr/>
          <a:lstStyle/>
          <a:p>
            <a:fld id="{D050D896-02F1-41B2-BFE6-AA928CC23CBB}" type="datetimeFigureOut">
              <a:rPr lang="en-US" smtClean="0"/>
              <a:t>10/11/2023</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D050D896-02F1-41B2-BFE6-AA928CC23CBB}" type="datetimeFigureOut">
              <a:rPr lang="en-US" smtClean="0"/>
              <a:t>10/11/2023</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50D896-02F1-41B2-BFE6-AA928CC23CBB}" type="datetimeFigureOut">
              <a:rPr lang="en-US" smtClean="0"/>
              <a:t>10/11/2023</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050D896-02F1-41B2-BFE6-AA928CC23CBB}" type="datetimeFigureOut">
              <a:rPr lang="en-US" smtClean="0"/>
              <a:t>10/11/2023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050D896-02F1-41B2-BFE6-AA928CC23CBB}" type="datetimeFigureOut">
              <a:rPr lang="en-US" smtClean="0"/>
              <a:t>10/11/2023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24CF3AD6-EE12-4756-94D7-B79421C1B54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E"/>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50D896-02F1-41B2-BFE6-AA928CC23CBB}" type="datetimeFigureOut">
              <a:rPr lang="en-US" smtClean="0"/>
              <a:t>10/11/2023</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CF3AD6-EE12-4756-94D7-B79421C1B54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0.xml"/><Relationship Id="rId7"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6.xml"/><Relationship Id="rId7"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13.sv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435426" y="1043361"/>
            <a:ext cx="6317960" cy="4596234"/>
            <a:chOff x="5123190" y="796169"/>
            <a:chExt cx="6611765" cy="4809973"/>
          </a:xfrm>
        </p:grpSpPr>
        <p:sp>
          <p:nvSpPr>
            <p:cNvPr id="25" name="任意多边形: 形状 24"/>
            <p:cNvSpPr/>
            <p:nvPr/>
          </p:nvSpPr>
          <p:spPr>
            <a:xfrm>
              <a:off x="5123190" y="796169"/>
              <a:ext cx="6611765" cy="4804961"/>
            </a:xfrm>
            <a:custGeom>
              <a:avLst/>
              <a:gdLst>
                <a:gd name="connsiteX0" fmla="*/ 1231900 w 7112851"/>
                <a:gd name="connsiteY0" fmla="*/ 5219700 h 5448300"/>
                <a:gd name="connsiteX1" fmla="*/ 812800 w 7112851"/>
                <a:gd name="connsiteY1" fmla="*/ 4914900 h 5448300"/>
                <a:gd name="connsiteX2" fmla="*/ 673100 w 7112851"/>
                <a:gd name="connsiteY2" fmla="*/ 4800600 h 5448300"/>
                <a:gd name="connsiteX3" fmla="*/ 203200 w 7112851"/>
                <a:gd name="connsiteY3" fmla="*/ 4406900 h 5448300"/>
                <a:gd name="connsiteX4" fmla="*/ 127000 w 7112851"/>
                <a:gd name="connsiteY4" fmla="*/ 4279900 h 5448300"/>
                <a:gd name="connsiteX5" fmla="*/ 25400 w 7112851"/>
                <a:gd name="connsiteY5" fmla="*/ 4051300 h 5448300"/>
                <a:gd name="connsiteX6" fmla="*/ 0 w 7112851"/>
                <a:gd name="connsiteY6" fmla="*/ 3975100 h 5448300"/>
                <a:gd name="connsiteX7" fmla="*/ 12700 w 7112851"/>
                <a:gd name="connsiteY7" fmla="*/ 3543300 h 5448300"/>
                <a:gd name="connsiteX8" fmla="*/ 88900 w 7112851"/>
                <a:gd name="connsiteY8" fmla="*/ 3340100 h 5448300"/>
                <a:gd name="connsiteX9" fmla="*/ 215900 w 7112851"/>
                <a:gd name="connsiteY9" fmla="*/ 3009900 h 5448300"/>
                <a:gd name="connsiteX10" fmla="*/ 304800 w 7112851"/>
                <a:gd name="connsiteY10" fmla="*/ 2819400 h 5448300"/>
                <a:gd name="connsiteX11" fmla="*/ 381000 w 7112851"/>
                <a:gd name="connsiteY11" fmla="*/ 2628900 h 5448300"/>
                <a:gd name="connsiteX12" fmla="*/ 393700 w 7112851"/>
                <a:gd name="connsiteY12" fmla="*/ 2489200 h 5448300"/>
                <a:gd name="connsiteX13" fmla="*/ 444500 w 7112851"/>
                <a:gd name="connsiteY13" fmla="*/ 2184400 h 5448300"/>
                <a:gd name="connsiteX14" fmla="*/ 469900 w 7112851"/>
                <a:gd name="connsiteY14" fmla="*/ 1854200 h 5448300"/>
                <a:gd name="connsiteX15" fmla="*/ 482600 w 7112851"/>
                <a:gd name="connsiteY15" fmla="*/ 1308100 h 5448300"/>
                <a:gd name="connsiteX16" fmla="*/ 495300 w 7112851"/>
                <a:gd name="connsiteY16" fmla="*/ 1181100 h 5448300"/>
                <a:gd name="connsiteX17" fmla="*/ 596900 w 7112851"/>
                <a:gd name="connsiteY17" fmla="*/ 889000 h 5448300"/>
                <a:gd name="connsiteX18" fmla="*/ 647700 w 7112851"/>
                <a:gd name="connsiteY18" fmla="*/ 723900 h 5448300"/>
                <a:gd name="connsiteX19" fmla="*/ 800100 w 7112851"/>
                <a:gd name="connsiteY19" fmla="*/ 469900 h 5448300"/>
                <a:gd name="connsiteX20" fmla="*/ 1079500 w 7112851"/>
                <a:gd name="connsiteY20" fmla="*/ 152400 h 5448300"/>
                <a:gd name="connsiteX21" fmla="*/ 1181100 w 7112851"/>
                <a:gd name="connsiteY21" fmla="*/ 50800 h 5448300"/>
                <a:gd name="connsiteX22" fmla="*/ 1333500 w 7112851"/>
                <a:gd name="connsiteY22" fmla="*/ 0 h 5448300"/>
                <a:gd name="connsiteX23" fmla="*/ 2171700 w 7112851"/>
                <a:gd name="connsiteY23" fmla="*/ 76200 h 5448300"/>
                <a:gd name="connsiteX24" fmla="*/ 2514600 w 7112851"/>
                <a:gd name="connsiteY24" fmla="*/ 165100 h 5448300"/>
                <a:gd name="connsiteX25" fmla="*/ 2705100 w 7112851"/>
                <a:gd name="connsiteY25" fmla="*/ 215900 h 5448300"/>
                <a:gd name="connsiteX26" fmla="*/ 2946400 w 7112851"/>
                <a:gd name="connsiteY26" fmla="*/ 241300 h 5448300"/>
                <a:gd name="connsiteX27" fmla="*/ 3708400 w 7112851"/>
                <a:gd name="connsiteY27" fmla="*/ 215900 h 5448300"/>
                <a:gd name="connsiteX28" fmla="*/ 3924300 w 7112851"/>
                <a:gd name="connsiteY28" fmla="*/ 177800 h 5448300"/>
                <a:gd name="connsiteX29" fmla="*/ 4381500 w 7112851"/>
                <a:gd name="connsiteY29" fmla="*/ 76200 h 5448300"/>
                <a:gd name="connsiteX30" fmla="*/ 4622800 w 7112851"/>
                <a:gd name="connsiteY30" fmla="*/ 25400 h 5448300"/>
                <a:gd name="connsiteX31" fmla="*/ 4991100 w 7112851"/>
                <a:gd name="connsiteY31" fmla="*/ 0 h 5448300"/>
                <a:gd name="connsiteX32" fmla="*/ 5397500 w 7112851"/>
                <a:gd name="connsiteY32" fmla="*/ 12700 h 5448300"/>
                <a:gd name="connsiteX33" fmla="*/ 6007100 w 7112851"/>
                <a:gd name="connsiteY33" fmla="*/ 279400 h 5448300"/>
                <a:gd name="connsiteX34" fmla="*/ 6273800 w 7112851"/>
                <a:gd name="connsiteY34" fmla="*/ 546100 h 5448300"/>
                <a:gd name="connsiteX35" fmla="*/ 6362700 w 7112851"/>
                <a:gd name="connsiteY35" fmla="*/ 787400 h 5448300"/>
                <a:gd name="connsiteX36" fmla="*/ 6375400 w 7112851"/>
                <a:gd name="connsiteY36" fmla="*/ 927100 h 5448300"/>
                <a:gd name="connsiteX37" fmla="*/ 6464300 w 7112851"/>
                <a:gd name="connsiteY37" fmla="*/ 1333500 h 5448300"/>
                <a:gd name="connsiteX38" fmla="*/ 6565900 w 7112851"/>
                <a:gd name="connsiteY38" fmla="*/ 1651000 h 5448300"/>
                <a:gd name="connsiteX39" fmla="*/ 6870700 w 7112851"/>
                <a:gd name="connsiteY39" fmla="*/ 2133600 h 5448300"/>
                <a:gd name="connsiteX40" fmla="*/ 6959600 w 7112851"/>
                <a:gd name="connsiteY40" fmla="*/ 2247900 h 5448300"/>
                <a:gd name="connsiteX41" fmla="*/ 7099300 w 7112851"/>
                <a:gd name="connsiteY41" fmla="*/ 2590800 h 5448300"/>
                <a:gd name="connsiteX42" fmla="*/ 7112000 w 7112851"/>
                <a:gd name="connsiteY42" fmla="*/ 2755900 h 5448300"/>
                <a:gd name="connsiteX43" fmla="*/ 6972300 w 7112851"/>
                <a:gd name="connsiteY43" fmla="*/ 3162300 h 5448300"/>
                <a:gd name="connsiteX44" fmla="*/ 6908800 w 7112851"/>
                <a:gd name="connsiteY44" fmla="*/ 3238500 h 5448300"/>
                <a:gd name="connsiteX45" fmla="*/ 6769100 w 7112851"/>
                <a:gd name="connsiteY45" fmla="*/ 3492500 h 5448300"/>
                <a:gd name="connsiteX46" fmla="*/ 6705600 w 7112851"/>
                <a:gd name="connsiteY46" fmla="*/ 3759200 h 5448300"/>
                <a:gd name="connsiteX47" fmla="*/ 6692900 w 7112851"/>
                <a:gd name="connsiteY47" fmla="*/ 3898900 h 5448300"/>
                <a:gd name="connsiteX48" fmla="*/ 6680200 w 7112851"/>
                <a:gd name="connsiteY48" fmla="*/ 4699000 h 5448300"/>
                <a:gd name="connsiteX49" fmla="*/ 6629400 w 7112851"/>
                <a:gd name="connsiteY49" fmla="*/ 4787900 h 5448300"/>
                <a:gd name="connsiteX50" fmla="*/ 6604000 w 7112851"/>
                <a:gd name="connsiteY50" fmla="*/ 4864100 h 5448300"/>
                <a:gd name="connsiteX51" fmla="*/ 6502400 w 7112851"/>
                <a:gd name="connsiteY51" fmla="*/ 4965700 h 5448300"/>
                <a:gd name="connsiteX52" fmla="*/ 6413500 w 7112851"/>
                <a:gd name="connsiteY52" fmla="*/ 5029200 h 5448300"/>
                <a:gd name="connsiteX53" fmla="*/ 6108700 w 7112851"/>
                <a:gd name="connsiteY53" fmla="*/ 5168900 h 5448300"/>
                <a:gd name="connsiteX54" fmla="*/ 5600700 w 7112851"/>
                <a:gd name="connsiteY54" fmla="*/ 5295900 h 5448300"/>
                <a:gd name="connsiteX55" fmla="*/ 5359400 w 7112851"/>
                <a:gd name="connsiteY55" fmla="*/ 5321300 h 5448300"/>
                <a:gd name="connsiteX56" fmla="*/ 4953000 w 7112851"/>
                <a:gd name="connsiteY56" fmla="*/ 5384800 h 5448300"/>
                <a:gd name="connsiteX57" fmla="*/ 4559300 w 7112851"/>
                <a:gd name="connsiteY57" fmla="*/ 5410200 h 5448300"/>
                <a:gd name="connsiteX58" fmla="*/ 4356100 w 7112851"/>
                <a:gd name="connsiteY58" fmla="*/ 5435600 h 5448300"/>
                <a:gd name="connsiteX59" fmla="*/ 4165600 w 7112851"/>
                <a:gd name="connsiteY59" fmla="*/ 5448300 h 5448300"/>
                <a:gd name="connsiteX60" fmla="*/ 2273300 w 7112851"/>
                <a:gd name="connsiteY60" fmla="*/ 5435600 h 5448300"/>
                <a:gd name="connsiteX61" fmla="*/ 2108200 w 7112851"/>
                <a:gd name="connsiteY61" fmla="*/ 5410200 h 5448300"/>
                <a:gd name="connsiteX62" fmla="*/ 1498600 w 7112851"/>
                <a:gd name="connsiteY62" fmla="*/ 5359400 h 5448300"/>
                <a:gd name="connsiteX63" fmla="*/ 1397000 w 7112851"/>
                <a:gd name="connsiteY63" fmla="*/ 5334000 h 5448300"/>
                <a:gd name="connsiteX64" fmla="*/ 1308100 w 7112851"/>
                <a:gd name="connsiteY64" fmla="*/ 5321300 h 5448300"/>
                <a:gd name="connsiteX65" fmla="*/ 1257300 w 7112851"/>
                <a:gd name="connsiteY65" fmla="*/ 5295900 h 5448300"/>
                <a:gd name="connsiteX66" fmla="*/ 1130300 w 7112851"/>
                <a:gd name="connsiteY66" fmla="*/ 5257800 h 5448300"/>
                <a:gd name="connsiteX0-1" fmla="*/ 1231900 w 7112851"/>
                <a:gd name="connsiteY0-2" fmla="*/ 5219700 h 5448300"/>
                <a:gd name="connsiteX1-3" fmla="*/ 812800 w 7112851"/>
                <a:gd name="connsiteY1-4" fmla="*/ 4914900 h 5448300"/>
                <a:gd name="connsiteX2-5" fmla="*/ 673100 w 7112851"/>
                <a:gd name="connsiteY2-6" fmla="*/ 4800600 h 5448300"/>
                <a:gd name="connsiteX3-7" fmla="*/ 203200 w 7112851"/>
                <a:gd name="connsiteY3-8" fmla="*/ 4406900 h 5448300"/>
                <a:gd name="connsiteX4-9" fmla="*/ 127000 w 7112851"/>
                <a:gd name="connsiteY4-10" fmla="*/ 4279900 h 5448300"/>
                <a:gd name="connsiteX5-11" fmla="*/ 25400 w 7112851"/>
                <a:gd name="connsiteY5-12" fmla="*/ 4051300 h 5448300"/>
                <a:gd name="connsiteX6-13" fmla="*/ 0 w 7112851"/>
                <a:gd name="connsiteY6-14" fmla="*/ 3975100 h 5448300"/>
                <a:gd name="connsiteX7-15" fmla="*/ 12700 w 7112851"/>
                <a:gd name="connsiteY7-16" fmla="*/ 3543300 h 5448300"/>
                <a:gd name="connsiteX8-17" fmla="*/ 88900 w 7112851"/>
                <a:gd name="connsiteY8-18" fmla="*/ 3340100 h 5448300"/>
                <a:gd name="connsiteX9-19" fmla="*/ 215900 w 7112851"/>
                <a:gd name="connsiteY9-20" fmla="*/ 3009900 h 5448300"/>
                <a:gd name="connsiteX10-21" fmla="*/ 304800 w 7112851"/>
                <a:gd name="connsiteY10-22" fmla="*/ 2819400 h 5448300"/>
                <a:gd name="connsiteX11-23" fmla="*/ 381000 w 7112851"/>
                <a:gd name="connsiteY11-24" fmla="*/ 2628900 h 5448300"/>
                <a:gd name="connsiteX12-25" fmla="*/ 393700 w 7112851"/>
                <a:gd name="connsiteY12-26" fmla="*/ 2489200 h 5448300"/>
                <a:gd name="connsiteX13-27" fmla="*/ 444500 w 7112851"/>
                <a:gd name="connsiteY13-28" fmla="*/ 2184400 h 5448300"/>
                <a:gd name="connsiteX14-29" fmla="*/ 469900 w 7112851"/>
                <a:gd name="connsiteY14-30" fmla="*/ 1854200 h 5448300"/>
                <a:gd name="connsiteX15-31" fmla="*/ 482600 w 7112851"/>
                <a:gd name="connsiteY15-32" fmla="*/ 1308100 h 5448300"/>
                <a:gd name="connsiteX16-33" fmla="*/ 495300 w 7112851"/>
                <a:gd name="connsiteY16-34" fmla="*/ 1181100 h 5448300"/>
                <a:gd name="connsiteX17-35" fmla="*/ 596900 w 7112851"/>
                <a:gd name="connsiteY17-36" fmla="*/ 889000 h 5448300"/>
                <a:gd name="connsiteX18-37" fmla="*/ 647700 w 7112851"/>
                <a:gd name="connsiteY18-38" fmla="*/ 723900 h 5448300"/>
                <a:gd name="connsiteX19-39" fmla="*/ 800100 w 7112851"/>
                <a:gd name="connsiteY19-40" fmla="*/ 469900 h 5448300"/>
                <a:gd name="connsiteX20-41" fmla="*/ 1079500 w 7112851"/>
                <a:gd name="connsiteY20-42" fmla="*/ 152400 h 5448300"/>
                <a:gd name="connsiteX21-43" fmla="*/ 1181100 w 7112851"/>
                <a:gd name="connsiteY21-44" fmla="*/ 50800 h 5448300"/>
                <a:gd name="connsiteX22-45" fmla="*/ 1333500 w 7112851"/>
                <a:gd name="connsiteY22-46" fmla="*/ 0 h 5448300"/>
                <a:gd name="connsiteX23-47" fmla="*/ 2171700 w 7112851"/>
                <a:gd name="connsiteY23-48" fmla="*/ 76200 h 5448300"/>
                <a:gd name="connsiteX24-49" fmla="*/ 2514600 w 7112851"/>
                <a:gd name="connsiteY24-50" fmla="*/ 165100 h 5448300"/>
                <a:gd name="connsiteX25-51" fmla="*/ 2705100 w 7112851"/>
                <a:gd name="connsiteY25-52" fmla="*/ 215900 h 5448300"/>
                <a:gd name="connsiteX26-53" fmla="*/ 2946400 w 7112851"/>
                <a:gd name="connsiteY26-54" fmla="*/ 241300 h 5448300"/>
                <a:gd name="connsiteX27-55" fmla="*/ 3708400 w 7112851"/>
                <a:gd name="connsiteY27-56" fmla="*/ 215900 h 5448300"/>
                <a:gd name="connsiteX28-57" fmla="*/ 3924300 w 7112851"/>
                <a:gd name="connsiteY28-58" fmla="*/ 177800 h 5448300"/>
                <a:gd name="connsiteX29-59" fmla="*/ 4381500 w 7112851"/>
                <a:gd name="connsiteY29-60" fmla="*/ 76200 h 5448300"/>
                <a:gd name="connsiteX30-61" fmla="*/ 4622800 w 7112851"/>
                <a:gd name="connsiteY30-62" fmla="*/ 25400 h 5448300"/>
                <a:gd name="connsiteX31-63" fmla="*/ 4991100 w 7112851"/>
                <a:gd name="connsiteY31-64" fmla="*/ 0 h 5448300"/>
                <a:gd name="connsiteX32-65" fmla="*/ 5397500 w 7112851"/>
                <a:gd name="connsiteY32-66" fmla="*/ 12700 h 5448300"/>
                <a:gd name="connsiteX33-67" fmla="*/ 6007100 w 7112851"/>
                <a:gd name="connsiteY33-68" fmla="*/ 279400 h 5448300"/>
                <a:gd name="connsiteX34-69" fmla="*/ 6273800 w 7112851"/>
                <a:gd name="connsiteY34-70" fmla="*/ 546100 h 5448300"/>
                <a:gd name="connsiteX35-71" fmla="*/ 6362700 w 7112851"/>
                <a:gd name="connsiteY35-72" fmla="*/ 787400 h 5448300"/>
                <a:gd name="connsiteX36-73" fmla="*/ 6375400 w 7112851"/>
                <a:gd name="connsiteY36-74" fmla="*/ 927100 h 5448300"/>
                <a:gd name="connsiteX37-75" fmla="*/ 6464300 w 7112851"/>
                <a:gd name="connsiteY37-76" fmla="*/ 1333500 h 5448300"/>
                <a:gd name="connsiteX38-77" fmla="*/ 6565900 w 7112851"/>
                <a:gd name="connsiteY38-78" fmla="*/ 1651000 h 5448300"/>
                <a:gd name="connsiteX39-79" fmla="*/ 6870700 w 7112851"/>
                <a:gd name="connsiteY39-80" fmla="*/ 2133600 h 5448300"/>
                <a:gd name="connsiteX40-81" fmla="*/ 6959600 w 7112851"/>
                <a:gd name="connsiteY40-82" fmla="*/ 2247900 h 5448300"/>
                <a:gd name="connsiteX41-83" fmla="*/ 7099300 w 7112851"/>
                <a:gd name="connsiteY41-84" fmla="*/ 2590800 h 5448300"/>
                <a:gd name="connsiteX42-85" fmla="*/ 7112000 w 7112851"/>
                <a:gd name="connsiteY42-86" fmla="*/ 2755900 h 5448300"/>
                <a:gd name="connsiteX43-87" fmla="*/ 6972300 w 7112851"/>
                <a:gd name="connsiteY43-88" fmla="*/ 3162300 h 5448300"/>
                <a:gd name="connsiteX44-89" fmla="*/ 6908800 w 7112851"/>
                <a:gd name="connsiteY44-90" fmla="*/ 3238500 h 5448300"/>
                <a:gd name="connsiteX45-91" fmla="*/ 6769100 w 7112851"/>
                <a:gd name="connsiteY45-92" fmla="*/ 3492500 h 5448300"/>
                <a:gd name="connsiteX46-93" fmla="*/ 6705600 w 7112851"/>
                <a:gd name="connsiteY46-94" fmla="*/ 3759200 h 5448300"/>
                <a:gd name="connsiteX47-95" fmla="*/ 6692900 w 7112851"/>
                <a:gd name="connsiteY47-96" fmla="*/ 3898900 h 5448300"/>
                <a:gd name="connsiteX48-97" fmla="*/ 6680200 w 7112851"/>
                <a:gd name="connsiteY48-98" fmla="*/ 4699000 h 5448300"/>
                <a:gd name="connsiteX49-99" fmla="*/ 6629400 w 7112851"/>
                <a:gd name="connsiteY49-100" fmla="*/ 4787900 h 5448300"/>
                <a:gd name="connsiteX50-101" fmla="*/ 6604000 w 7112851"/>
                <a:gd name="connsiteY50-102" fmla="*/ 4864100 h 5448300"/>
                <a:gd name="connsiteX51-103" fmla="*/ 6502400 w 7112851"/>
                <a:gd name="connsiteY51-104" fmla="*/ 4965700 h 5448300"/>
                <a:gd name="connsiteX52-105" fmla="*/ 6413500 w 7112851"/>
                <a:gd name="connsiteY52-106" fmla="*/ 5029200 h 5448300"/>
                <a:gd name="connsiteX53-107" fmla="*/ 6108700 w 7112851"/>
                <a:gd name="connsiteY53-108" fmla="*/ 5168900 h 5448300"/>
                <a:gd name="connsiteX54-109" fmla="*/ 5600700 w 7112851"/>
                <a:gd name="connsiteY54-110" fmla="*/ 5295900 h 5448300"/>
                <a:gd name="connsiteX55-111" fmla="*/ 5359400 w 7112851"/>
                <a:gd name="connsiteY55-112" fmla="*/ 5321300 h 5448300"/>
                <a:gd name="connsiteX56-113" fmla="*/ 4953000 w 7112851"/>
                <a:gd name="connsiteY56-114" fmla="*/ 5384800 h 5448300"/>
                <a:gd name="connsiteX57-115" fmla="*/ 4559300 w 7112851"/>
                <a:gd name="connsiteY57-116" fmla="*/ 5410200 h 5448300"/>
                <a:gd name="connsiteX58-117" fmla="*/ 4356100 w 7112851"/>
                <a:gd name="connsiteY58-118" fmla="*/ 5435600 h 5448300"/>
                <a:gd name="connsiteX59-119" fmla="*/ 4165600 w 7112851"/>
                <a:gd name="connsiteY59-120" fmla="*/ 5448300 h 5448300"/>
                <a:gd name="connsiteX60-121" fmla="*/ 2273300 w 7112851"/>
                <a:gd name="connsiteY60-122" fmla="*/ 5435600 h 5448300"/>
                <a:gd name="connsiteX61-123" fmla="*/ 2108200 w 7112851"/>
                <a:gd name="connsiteY61-124" fmla="*/ 5410200 h 5448300"/>
                <a:gd name="connsiteX62-125" fmla="*/ 1498600 w 7112851"/>
                <a:gd name="connsiteY62-126" fmla="*/ 5359400 h 5448300"/>
                <a:gd name="connsiteX63-127" fmla="*/ 1397000 w 7112851"/>
                <a:gd name="connsiteY63-128" fmla="*/ 5334000 h 5448300"/>
                <a:gd name="connsiteX64-129" fmla="*/ 1308100 w 7112851"/>
                <a:gd name="connsiteY64-130" fmla="*/ 5321300 h 5448300"/>
                <a:gd name="connsiteX65-131" fmla="*/ 1257300 w 7112851"/>
                <a:gd name="connsiteY65-132" fmla="*/ 5295900 h 5448300"/>
                <a:gd name="connsiteX66-133" fmla="*/ 1130300 w 7112851"/>
                <a:gd name="connsiteY66-134" fmla="*/ 5257800 h 5448300"/>
                <a:gd name="connsiteX67" fmla="*/ 1231900 w 7112851"/>
                <a:gd name="connsiteY67" fmla="*/ 5219700 h 5448300"/>
                <a:gd name="connsiteX0-135" fmla="*/ 1231900 w 7112851"/>
                <a:gd name="connsiteY0-136" fmla="*/ 5219700 h 5448300"/>
                <a:gd name="connsiteX1-137" fmla="*/ 812800 w 7112851"/>
                <a:gd name="connsiteY1-138" fmla="*/ 4914900 h 5448300"/>
                <a:gd name="connsiteX2-139" fmla="*/ 673100 w 7112851"/>
                <a:gd name="connsiteY2-140" fmla="*/ 4800600 h 5448300"/>
                <a:gd name="connsiteX3-141" fmla="*/ 203200 w 7112851"/>
                <a:gd name="connsiteY3-142" fmla="*/ 4406900 h 5448300"/>
                <a:gd name="connsiteX4-143" fmla="*/ 127000 w 7112851"/>
                <a:gd name="connsiteY4-144" fmla="*/ 4279900 h 5448300"/>
                <a:gd name="connsiteX5-145" fmla="*/ 25400 w 7112851"/>
                <a:gd name="connsiteY5-146" fmla="*/ 4051300 h 5448300"/>
                <a:gd name="connsiteX6-147" fmla="*/ 0 w 7112851"/>
                <a:gd name="connsiteY6-148" fmla="*/ 3975100 h 5448300"/>
                <a:gd name="connsiteX7-149" fmla="*/ 12700 w 7112851"/>
                <a:gd name="connsiteY7-150" fmla="*/ 3543300 h 5448300"/>
                <a:gd name="connsiteX8-151" fmla="*/ 88900 w 7112851"/>
                <a:gd name="connsiteY8-152" fmla="*/ 3340100 h 5448300"/>
                <a:gd name="connsiteX9-153" fmla="*/ 215900 w 7112851"/>
                <a:gd name="connsiteY9-154" fmla="*/ 3009900 h 5448300"/>
                <a:gd name="connsiteX10-155" fmla="*/ 304800 w 7112851"/>
                <a:gd name="connsiteY10-156" fmla="*/ 2819400 h 5448300"/>
                <a:gd name="connsiteX11-157" fmla="*/ 381000 w 7112851"/>
                <a:gd name="connsiteY11-158" fmla="*/ 2628900 h 5448300"/>
                <a:gd name="connsiteX12-159" fmla="*/ 393700 w 7112851"/>
                <a:gd name="connsiteY12-160" fmla="*/ 2489200 h 5448300"/>
                <a:gd name="connsiteX13-161" fmla="*/ 444500 w 7112851"/>
                <a:gd name="connsiteY13-162" fmla="*/ 2184400 h 5448300"/>
                <a:gd name="connsiteX14-163" fmla="*/ 469900 w 7112851"/>
                <a:gd name="connsiteY14-164" fmla="*/ 1854200 h 5448300"/>
                <a:gd name="connsiteX15-165" fmla="*/ 482600 w 7112851"/>
                <a:gd name="connsiteY15-166" fmla="*/ 1308100 h 5448300"/>
                <a:gd name="connsiteX16-167" fmla="*/ 495300 w 7112851"/>
                <a:gd name="connsiteY16-168" fmla="*/ 1181100 h 5448300"/>
                <a:gd name="connsiteX17-169" fmla="*/ 596900 w 7112851"/>
                <a:gd name="connsiteY17-170" fmla="*/ 889000 h 5448300"/>
                <a:gd name="connsiteX18-171" fmla="*/ 647700 w 7112851"/>
                <a:gd name="connsiteY18-172" fmla="*/ 723900 h 5448300"/>
                <a:gd name="connsiteX19-173" fmla="*/ 800100 w 7112851"/>
                <a:gd name="connsiteY19-174" fmla="*/ 469900 h 5448300"/>
                <a:gd name="connsiteX20-175" fmla="*/ 1079500 w 7112851"/>
                <a:gd name="connsiteY20-176" fmla="*/ 152400 h 5448300"/>
                <a:gd name="connsiteX21-177" fmla="*/ 1181100 w 7112851"/>
                <a:gd name="connsiteY21-178" fmla="*/ 50800 h 5448300"/>
                <a:gd name="connsiteX22-179" fmla="*/ 1333500 w 7112851"/>
                <a:gd name="connsiteY22-180" fmla="*/ 0 h 5448300"/>
                <a:gd name="connsiteX23-181" fmla="*/ 2171700 w 7112851"/>
                <a:gd name="connsiteY23-182" fmla="*/ 76200 h 5448300"/>
                <a:gd name="connsiteX24-183" fmla="*/ 2514600 w 7112851"/>
                <a:gd name="connsiteY24-184" fmla="*/ 165100 h 5448300"/>
                <a:gd name="connsiteX25-185" fmla="*/ 2705100 w 7112851"/>
                <a:gd name="connsiteY25-186" fmla="*/ 215900 h 5448300"/>
                <a:gd name="connsiteX26-187" fmla="*/ 2946400 w 7112851"/>
                <a:gd name="connsiteY26-188" fmla="*/ 241300 h 5448300"/>
                <a:gd name="connsiteX27-189" fmla="*/ 3708400 w 7112851"/>
                <a:gd name="connsiteY27-190" fmla="*/ 215900 h 5448300"/>
                <a:gd name="connsiteX28-191" fmla="*/ 3924300 w 7112851"/>
                <a:gd name="connsiteY28-192" fmla="*/ 177800 h 5448300"/>
                <a:gd name="connsiteX29-193" fmla="*/ 4381500 w 7112851"/>
                <a:gd name="connsiteY29-194" fmla="*/ 76200 h 5448300"/>
                <a:gd name="connsiteX30-195" fmla="*/ 4622800 w 7112851"/>
                <a:gd name="connsiteY30-196" fmla="*/ 25400 h 5448300"/>
                <a:gd name="connsiteX31-197" fmla="*/ 4991100 w 7112851"/>
                <a:gd name="connsiteY31-198" fmla="*/ 0 h 5448300"/>
                <a:gd name="connsiteX32-199" fmla="*/ 5397500 w 7112851"/>
                <a:gd name="connsiteY32-200" fmla="*/ 12700 h 5448300"/>
                <a:gd name="connsiteX33-201" fmla="*/ 6007100 w 7112851"/>
                <a:gd name="connsiteY33-202" fmla="*/ 279400 h 5448300"/>
                <a:gd name="connsiteX34-203" fmla="*/ 6273800 w 7112851"/>
                <a:gd name="connsiteY34-204" fmla="*/ 546100 h 5448300"/>
                <a:gd name="connsiteX35-205" fmla="*/ 6362700 w 7112851"/>
                <a:gd name="connsiteY35-206" fmla="*/ 787400 h 5448300"/>
                <a:gd name="connsiteX36-207" fmla="*/ 6375400 w 7112851"/>
                <a:gd name="connsiteY36-208" fmla="*/ 927100 h 5448300"/>
                <a:gd name="connsiteX37-209" fmla="*/ 6464300 w 7112851"/>
                <a:gd name="connsiteY37-210" fmla="*/ 1333500 h 5448300"/>
                <a:gd name="connsiteX38-211" fmla="*/ 6565900 w 7112851"/>
                <a:gd name="connsiteY38-212" fmla="*/ 1651000 h 5448300"/>
                <a:gd name="connsiteX39-213" fmla="*/ 6870700 w 7112851"/>
                <a:gd name="connsiteY39-214" fmla="*/ 2133600 h 5448300"/>
                <a:gd name="connsiteX40-215" fmla="*/ 6959600 w 7112851"/>
                <a:gd name="connsiteY40-216" fmla="*/ 2247900 h 5448300"/>
                <a:gd name="connsiteX41-217" fmla="*/ 7099300 w 7112851"/>
                <a:gd name="connsiteY41-218" fmla="*/ 2590800 h 5448300"/>
                <a:gd name="connsiteX42-219" fmla="*/ 7112000 w 7112851"/>
                <a:gd name="connsiteY42-220" fmla="*/ 2755900 h 5448300"/>
                <a:gd name="connsiteX43-221" fmla="*/ 6972300 w 7112851"/>
                <a:gd name="connsiteY43-222" fmla="*/ 3162300 h 5448300"/>
                <a:gd name="connsiteX44-223" fmla="*/ 6908800 w 7112851"/>
                <a:gd name="connsiteY44-224" fmla="*/ 3238500 h 5448300"/>
                <a:gd name="connsiteX45-225" fmla="*/ 6769100 w 7112851"/>
                <a:gd name="connsiteY45-226" fmla="*/ 3492500 h 5448300"/>
                <a:gd name="connsiteX46-227" fmla="*/ 6705600 w 7112851"/>
                <a:gd name="connsiteY46-228" fmla="*/ 3759200 h 5448300"/>
                <a:gd name="connsiteX47-229" fmla="*/ 6692900 w 7112851"/>
                <a:gd name="connsiteY47-230" fmla="*/ 3898900 h 5448300"/>
                <a:gd name="connsiteX48-231" fmla="*/ 6680200 w 7112851"/>
                <a:gd name="connsiteY48-232" fmla="*/ 4699000 h 5448300"/>
                <a:gd name="connsiteX49-233" fmla="*/ 6629400 w 7112851"/>
                <a:gd name="connsiteY49-234" fmla="*/ 4787900 h 5448300"/>
                <a:gd name="connsiteX50-235" fmla="*/ 6604000 w 7112851"/>
                <a:gd name="connsiteY50-236" fmla="*/ 4864100 h 5448300"/>
                <a:gd name="connsiteX51-237" fmla="*/ 6502400 w 7112851"/>
                <a:gd name="connsiteY51-238" fmla="*/ 4965700 h 5448300"/>
                <a:gd name="connsiteX52-239" fmla="*/ 6413500 w 7112851"/>
                <a:gd name="connsiteY52-240" fmla="*/ 5029200 h 5448300"/>
                <a:gd name="connsiteX53-241" fmla="*/ 6108700 w 7112851"/>
                <a:gd name="connsiteY53-242" fmla="*/ 5168900 h 5448300"/>
                <a:gd name="connsiteX54-243" fmla="*/ 5600700 w 7112851"/>
                <a:gd name="connsiteY54-244" fmla="*/ 5295900 h 5448300"/>
                <a:gd name="connsiteX55-245" fmla="*/ 5359400 w 7112851"/>
                <a:gd name="connsiteY55-246" fmla="*/ 5321300 h 5448300"/>
                <a:gd name="connsiteX56-247" fmla="*/ 4953000 w 7112851"/>
                <a:gd name="connsiteY56-248" fmla="*/ 5384800 h 5448300"/>
                <a:gd name="connsiteX57-249" fmla="*/ 4559300 w 7112851"/>
                <a:gd name="connsiteY57-250" fmla="*/ 5410200 h 5448300"/>
                <a:gd name="connsiteX58-251" fmla="*/ 4356100 w 7112851"/>
                <a:gd name="connsiteY58-252" fmla="*/ 5435600 h 5448300"/>
                <a:gd name="connsiteX59-253" fmla="*/ 4165600 w 7112851"/>
                <a:gd name="connsiteY59-254" fmla="*/ 5448300 h 5448300"/>
                <a:gd name="connsiteX60-255" fmla="*/ 2273300 w 7112851"/>
                <a:gd name="connsiteY60-256" fmla="*/ 5435600 h 5448300"/>
                <a:gd name="connsiteX61-257" fmla="*/ 2108200 w 7112851"/>
                <a:gd name="connsiteY61-258" fmla="*/ 5410200 h 5448300"/>
                <a:gd name="connsiteX62-259" fmla="*/ 1498600 w 7112851"/>
                <a:gd name="connsiteY62-260" fmla="*/ 5359400 h 5448300"/>
                <a:gd name="connsiteX63-261" fmla="*/ 1397000 w 7112851"/>
                <a:gd name="connsiteY63-262" fmla="*/ 5334000 h 5448300"/>
                <a:gd name="connsiteX64-263" fmla="*/ 1308100 w 7112851"/>
                <a:gd name="connsiteY64-264" fmla="*/ 5321300 h 5448300"/>
                <a:gd name="connsiteX65-265" fmla="*/ 1257300 w 7112851"/>
                <a:gd name="connsiteY65-266" fmla="*/ 5295900 h 5448300"/>
                <a:gd name="connsiteX66-267" fmla="*/ 1130300 w 7112851"/>
                <a:gd name="connsiteY66-268" fmla="*/ 5257800 h 5448300"/>
                <a:gd name="connsiteX67-269" fmla="*/ 1231900 w 7112851"/>
                <a:gd name="connsiteY67-270" fmla="*/ 5219700 h 5448300"/>
                <a:gd name="connsiteX0-271" fmla="*/ 1231900 w 7112851"/>
                <a:gd name="connsiteY0-272" fmla="*/ 5232400 h 5461000"/>
                <a:gd name="connsiteX1-273" fmla="*/ 812800 w 7112851"/>
                <a:gd name="connsiteY1-274" fmla="*/ 4927600 h 5461000"/>
                <a:gd name="connsiteX2-275" fmla="*/ 673100 w 7112851"/>
                <a:gd name="connsiteY2-276" fmla="*/ 4813300 h 5461000"/>
                <a:gd name="connsiteX3-277" fmla="*/ 203200 w 7112851"/>
                <a:gd name="connsiteY3-278" fmla="*/ 4419600 h 5461000"/>
                <a:gd name="connsiteX4-279" fmla="*/ 127000 w 7112851"/>
                <a:gd name="connsiteY4-280" fmla="*/ 4292600 h 5461000"/>
                <a:gd name="connsiteX5-281" fmla="*/ 25400 w 7112851"/>
                <a:gd name="connsiteY5-282" fmla="*/ 4064000 h 5461000"/>
                <a:gd name="connsiteX6-283" fmla="*/ 0 w 7112851"/>
                <a:gd name="connsiteY6-284" fmla="*/ 3987800 h 5461000"/>
                <a:gd name="connsiteX7-285" fmla="*/ 12700 w 7112851"/>
                <a:gd name="connsiteY7-286" fmla="*/ 3556000 h 5461000"/>
                <a:gd name="connsiteX8-287" fmla="*/ 88900 w 7112851"/>
                <a:gd name="connsiteY8-288" fmla="*/ 3352800 h 5461000"/>
                <a:gd name="connsiteX9-289" fmla="*/ 215900 w 7112851"/>
                <a:gd name="connsiteY9-290" fmla="*/ 3022600 h 5461000"/>
                <a:gd name="connsiteX10-291" fmla="*/ 304800 w 7112851"/>
                <a:gd name="connsiteY10-292" fmla="*/ 2832100 h 5461000"/>
                <a:gd name="connsiteX11-293" fmla="*/ 381000 w 7112851"/>
                <a:gd name="connsiteY11-294" fmla="*/ 2641600 h 5461000"/>
                <a:gd name="connsiteX12-295" fmla="*/ 393700 w 7112851"/>
                <a:gd name="connsiteY12-296" fmla="*/ 2501900 h 5461000"/>
                <a:gd name="connsiteX13-297" fmla="*/ 444500 w 7112851"/>
                <a:gd name="connsiteY13-298" fmla="*/ 2197100 h 5461000"/>
                <a:gd name="connsiteX14-299" fmla="*/ 469900 w 7112851"/>
                <a:gd name="connsiteY14-300" fmla="*/ 1866900 h 5461000"/>
                <a:gd name="connsiteX15-301" fmla="*/ 482600 w 7112851"/>
                <a:gd name="connsiteY15-302" fmla="*/ 1320800 h 5461000"/>
                <a:gd name="connsiteX16-303" fmla="*/ 495300 w 7112851"/>
                <a:gd name="connsiteY16-304" fmla="*/ 1193800 h 5461000"/>
                <a:gd name="connsiteX17-305" fmla="*/ 596900 w 7112851"/>
                <a:gd name="connsiteY17-306" fmla="*/ 901700 h 5461000"/>
                <a:gd name="connsiteX18-307" fmla="*/ 647700 w 7112851"/>
                <a:gd name="connsiteY18-308" fmla="*/ 736600 h 5461000"/>
                <a:gd name="connsiteX19-309" fmla="*/ 800100 w 7112851"/>
                <a:gd name="connsiteY19-310" fmla="*/ 482600 h 5461000"/>
                <a:gd name="connsiteX20-311" fmla="*/ 1079500 w 7112851"/>
                <a:gd name="connsiteY20-312" fmla="*/ 165100 h 5461000"/>
                <a:gd name="connsiteX21-313" fmla="*/ 1181100 w 7112851"/>
                <a:gd name="connsiteY21-314" fmla="*/ 63500 h 5461000"/>
                <a:gd name="connsiteX22-315" fmla="*/ 1435100 w 7112851"/>
                <a:gd name="connsiteY22-316" fmla="*/ 0 h 5461000"/>
                <a:gd name="connsiteX23-317" fmla="*/ 2171700 w 7112851"/>
                <a:gd name="connsiteY23-318" fmla="*/ 88900 h 5461000"/>
                <a:gd name="connsiteX24-319" fmla="*/ 2514600 w 7112851"/>
                <a:gd name="connsiteY24-320" fmla="*/ 177800 h 5461000"/>
                <a:gd name="connsiteX25-321" fmla="*/ 2705100 w 7112851"/>
                <a:gd name="connsiteY25-322" fmla="*/ 228600 h 5461000"/>
                <a:gd name="connsiteX26-323" fmla="*/ 2946400 w 7112851"/>
                <a:gd name="connsiteY26-324" fmla="*/ 254000 h 5461000"/>
                <a:gd name="connsiteX27-325" fmla="*/ 3708400 w 7112851"/>
                <a:gd name="connsiteY27-326" fmla="*/ 228600 h 5461000"/>
                <a:gd name="connsiteX28-327" fmla="*/ 3924300 w 7112851"/>
                <a:gd name="connsiteY28-328" fmla="*/ 190500 h 5461000"/>
                <a:gd name="connsiteX29-329" fmla="*/ 4381500 w 7112851"/>
                <a:gd name="connsiteY29-330" fmla="*/ 88900 h 5461000"/>
                <a:gd name="connsiteX30-331" fmla="*/ 4622800 w 7112851"/>
                <a:gd name="connsiteY30-332" fmla="*/ 38100 h 5461000"/>
                <a:gd name="connsiteX31-333" fmla="*/ 4991100 w 7112851"/>
                <a:gd name="connsiteY31-334" fmla="*/ 12700 h 5461000"/>
                <a:gd name="connsiteX32-335" fmla="*/ 5397500 w 7112851"/>
                <a:gd name="connsiteY32-336" fmla="*/ 25400 h 5461000"/>
                <a:gd name="connsiteX33-337" fmla="*/ 6007100 w 7112851"/>
                <a:gd name="connsiteY33-338" fmla="*/ 292100 h 5461000"/>
                <a:gd name="connsiteX34-339" fmla="*/ 6273800 w 7112851"/>
                <a:gd name="connsiteY34-340" fmla="*/ 558800 h 5461000"/>
                <a:gd name="connsiteX35-341" fmla="*/ 6362700 w 7112851"/>
                <a:gd name="connsiteY35-342" fmla="*/ 800100 h 5461000"/>
                <a:gd name="connsiteX36-343" fmla="*/ 6375400 w 7112851"/>
                <a:gd name="connsiteY36-344" fmla="*/ 939800 h 5461000"/>
                <a:gd name="connsiteX37-345" fmla="*/ 6464300 w 7112851"/>
                <a:gd name="connsiteY37-346" fmla="*/ 1346200 h 5461000"/>
                <a:gd name="connsiteX38-347" fmla="*/ 6565900 w 7112851"/>
                <a:gd name="connsiteY38-348" fmla="*/ 1663700 h 5461000"/>
                <a:gd name="connsiteX39-349" fmla="*/ 6870700 w 7112851"/>
                <a:gd name="connsiteY39-350" fmla="*/ 2146300 h 5461000"/>
                <a:gd name="connsiteX40-351" fmla="*/ 6959600 w 7112851"/>
                <a:gd name="connsiteY40-352" fmla="*/ 2260600 h 5461000"/>
                <a:gd name="connsiteX41-353" fmla="*/ 7099300 w 7112851"/>
                <a:gd name="connsiteY41-354" fmla="*/ 2603500 h 5461000"/>
                <a:gd name="connsiteX42-355" fmla="*/ 7112000 w 7112851"/>
                <a:gd name="connsiteY42-356" fmla="*/ 2768600 h 5461000"/>
                <a:gd name="connsiteX43-357" fmla="*/ 6972300 w 7112851"/>
                <a:gd name="connsiteY43-358" fmla="*/ 3175000 h 5461000"/>
                <a:gd name="connsiteX44-359" fmla="*/ 6908800 w 7112851"/>
                <a:gd name="connsiteY44-360" fmla="*/ 3251200 h 5461000"/>
                <a:gd name="connsiteX45-361" fmla="*/ 6769100 w 7112851"/>
                <a:gd name="connsiteY45-362" fmla="*/ 3505200 h 5461000"/>
                <a:gd name="connsiteX46-363" fmla="*/ 6705600 w 7112851"/>
                <a:gd name="connsiteY46-364" fmla="*/ 3771900 h 5461000"/>
                <a:gd name="connsiteX47-365" fmla="*/ 6692900 w 7112851"/>
                <a:gd name="connsiteY47-366" fmla="*/ 3911600 h 5461000"/>
                <a:gd name="connsiteX48-367" fmla="*/ 6680200 w 7112851"/>
                <a:gd name="connsiteY48-368" fmla="*/ 4711700 h 5461000"/>
                <a:gd name="connsiteX49-369" fmla="*/ 6629400 w 7112851"/>
                <a:gd name="connsiteY49-370" fmla="*/ 4800600 h 5461000"/>
                <a:gd name="connsiteX50-371" fmla="*/ 6604000 w 7112851"/>
                <a:gd name="connsiteY50-372" fmla="*/ 4876800 h 5461000"/>
                <a:gd name="connsiteX51-373" fmla="*/ 6502400 w 7112851"/>
                <a:gd name="connsiteY51-374" fmla="*/ 4978400 h 5461000"/>
                <a:gd name="connsiteX52-375" fmla="*/ 6413500 w 7112851"/>
                <a:gd name="connsiteY52-376" fmla="*/ 5041900 h 5461000"/>
                <a:gd name="connsiteX53-377" fmla="*/ 6108700 w 7112851"/>
                <a:gd name="connsiteY53-378" fmla="*/ 5181600 h 5461000"/>
                <a:gd name="connsiteX54-379" fmla="*/ 5600700 w 7112851"/>
                <a:gd name="connsiteY54-380" fmla="*/ 5308600 h 5461000"/>
                <a:gd name="connsiteX55-381" fmla="*/ 5359400 w 7112851"/>
                <a:gd name="connsiteY55-382" fmla="*/ 5334000 h 5461000"/>
                <a:gd name="connsiteX56-383" fmla="*/ 4953000 w 7112851"/>
                <a:gd name="connsiteY56-384" fmla="*/ 5397500 h 5461000"/>
                <a:gd name="connsiteX57-385" fmla="*/ 4559300 w 7112851"/>
                <a:gd name="connsiteY57-386" fmla="*/ 5422900 h 5461000"/>
                <a:gd name="connsiteX58-387" fmla="*/ 4356100 w 7112851"/>
                <a:gd name="connsiteY58-388" fmla="*/ 5448300 h 5461000"/>
                <a:gd name="connsiteX59-389" fmla="*/ 4165600 w 7112851"/>
                <a:gd name="connsiteY59-390" fmla="*/ 5461000 h 5461000"/>
                <a:gd name="connsiteX60-391" fmla="*/ 2273300 w 7112851"/>
                <a:gd name="connsiteY60-392" fmla="*/ 5448300 h 5461000"/>
                <a:gd name="connsiteX61-393" fmla="*/ 2108200 w 7112851"/>
                <a:gd name="connsiteY61-394" fmla="*/ 5422900 h 5461000"/>
                <a:gd name="connsiteX62-395" fmla="*/ 1498600 w 7112851"/>
                <a:gd name="connsiteY62-396" fmla="*/ 5372100 h 5461000"/>
                <a:gd name="connsiteX63-397" fmla="*/ 1397000 w 7112851"/>
                <a:gd name="connsiteY63-398" fmla="*/ 5346700 h 5461000"/>
                <a:gd name="connsiteX64-399" fmla="*/ 1308100 w 7112851"/>
                <a:gd name="connsiteY64-400" fmla="*/ 5334000 h 5461000"/>
                <a:gd name="connsiteX65-401" fmla="*/ 1257300 w 7112851"/>
                <a:gd name="connsiteY65-402" fmla="*/ 5308600 h 5461000"/>
                <a:gd name="connsiteX66-403" fmla="*/ 1130300 w 7112851"/>
                <a:gd name="connsiteY66-404" fmla="*/ 5270500 h 5461000"/>
                <a:gd name="connsiteX67-405" fmla="*/ 1231900 w 7112851"/>
                <a:gd name="connsiteY67-406" fmla="*/ 5232400 h 5461000"/>
                <a:gd name="connsiteX0-407" fmla="*/ 1231900 w 7112851"/>
                <a:gd name="connsiteY0-408" fmla="*/ 5232400 h 5461000"/>
                <a:gd name="connsiteX1-409" fmla="*/ 812800 w 7112851"/>
                <a:gd name="connsiteY1-410" fmla="*/ 4927600 h 5461000"/>
                <a:gd name="connsiteX2-411" fmla="*/ 673100 w 7112851"/>
                <a:gd name="connsiteY2-412" fmla="*/ 4813300 h 5461000"/>
                <a:gd name="connsiteX3-413" fmla="*/ 203200 w 7112851"/>
                <a:gd name="connsiteY3-414" fmla="*/ 4419600 h 5461000"/>
                <a:gd name="connsiteX4-415" fmla="*/ 127000 w 7112851"/>
                <a:gd name="connsiteY4-416" fmla="*/ 4292600 h 5461000"/>
                <a:gd name="connsiteX5-417" fmla="*/ 25400 w 7112851"/>
                <a:gd name="connsiteY5-418" fmla="*/ 4064000 h 5461000"/>
                <a:gd name="connsiteX6-419" fmla="*/ 0 w 7112851"/>
                <a:gd name="connsiteY6-420" fmla="*/ 3987800 h 5461000"/>
                <a:gd name="connsiteX7-421" fmla="*/ 12700 w 7112851"/>
                <a:gd name="connsiteY7-422" fmla="*/ 3556000 h 5461000"/>
                <a:gd name="connsiteX8-423" fmla="*/ 88900 w 7112851"/>
                <a:gd name="connsiteY8-424" fmla="*/ 3352800 h 5461000"/>
                <a:gd name="connsiteX9-425" fmla="*/ 215900 w 7112851"/>
                <a:gd name="connsiteY9-426" fmla="*/ 3022600 h 5461000"/>
                <a:gd name="connsiteX10-427" fmla="*/ 304800 w 7112851"/>
                <a:gd name="connsiteY10-428" fmla="*/ 2832100 h 5461000"/>
                <a:gd name="connsiteX11-429" fmla="*/ 381000 w 7112851"/>
                <a:gd name="connsiteY11-430" fmla="*/ 2641600 h 5461000"/>
                <a:gd name="connsiteX12-431" fmla="*/ 393700 w 7112851"/>
                <a:gd name="connsiteY12-432" fmla="*/ 2501900 h 5461000"/>
                <a:gd name="connsiteX13-433" fmla="*/ 444500 w 7112851"/>
                <a:gd name="connsiteY13-434" fmla="*/ 2197100 h 5461000"/>
                <a:gd name="connsiteX14-435" fmla="*/ 469900 w 7112851"/>
                <a:gd name="connsiteY14-436" fmla="*/ 1866900 h 5461000"/>
                <a:gd name="connsiteX15-437" fmla="*/ 495300 w 7112851"/>
                <a:gd name="connsiteY15-438" fmla="*/ 1193800 h 5461000"/>
                <a:gd name="connsiteX16-439" fmla="*/ 596900 w 7112851"/>
                <a:gd name="connsiteY16-440" fmla="*/ 901700 h 5461000"/>
                <a:gd name="connsiteX17-441" fmla="*/ 647700 w 7112851"/>
                <a:gd name="connsiteY17-442" fmla="*/ 736600 h 5461000"/>
                <a:gd name="connsiteX18-443" fmla="*/ 800100 w 7112851"/>
                <a:gd name="connsiteY18-444" fmla="*/ 482600 h 5461000"/>
                <a:gd name="connsiteX19-445" fmla="*/ 1079500 w 7112851"/>
                <a:gd name="connsiteY19-446" fmla="*/ 165100 h 5461000"/>
                <a:gd name="connsiteX20-447" fmla="*/ 1181100 w 7112851"/>
                <a:gd name="connsiteY20-448" fmla="*/ 63500 h 5461000"/>
                <a:gd name="connsiteX21-449" fmla="*/ 1435100 w 7112851"/>
                <a:gd name="connsiteY21-450" fmla="*/ 0 h 5461000"/>
                <a:gd name="connsiteX22-451" fmla="*/ 2171700 w 7112851"/>
                <a:gd name="connsiteY22-452" fmla="*/ 88900 h 5461000"/>
                <a:gd name="connsiteX23-453" fmla="*/ 2514600 w 7112851"/>
                <a:gd name="connsiteY23-454" fmla="*/ 177800 h 5461000"/>
                <a:gd name="connsiteX24-455" fmla="*/ 2705100 w 7112851"/>
                <a:gd name="connsiteY24-456" fmla="*/ 228600 h 5461000"/>
                <a:gd name="connsiteX25-457" fmla="*/ 2946400 w 7112851"/>
                <a:gd name="connsiteY25-458" fmla="*/ 254000 h 5461000"/>
                <a:gd name="connsiteX26-459" fmla="*/ 3708400 w 7112851"/>
                <a:gd name="connsiteY26-460" fmla="*/ 228600 h 5461000"/>
                <a:gd name="connsiteX27-461" fmla="*/ 3924300 w 7112851"/>
                <a:gd name="connsiteY27-462" fmla="*/ 190500 h 5461000"/>
                <a:gd name="connsiteX28-463" fmla="*/ 4381500 w 7112851"/>
                <a:gd name="connsiteY28-464" fmla="*/ 88900 h 5461000"/>
                <a:gd name="connsiteX29-465" fmla="*/ 4622800 w 7112851"/>
                <a:gd name="connsiteY29-466" fmla="*/ 38100 h 5461000"/>
                <a:gd name="connsiteX30-467" fmla="*/ 4991100 w 7112851"/>
                <a:gd name="connsiteY30-468" fmla="*/ 12700 h 5461000"/>
                <a:gd name="connsiteX31-469" fmla="*/ 5397500 w 7112851"/>
                <a:gd name="connsiteY31-470" fmla="*/ 25400 h 5461000"/>
                <a:gd name="connsiteX32-471" fmla="*/ 6007100 w 7112851"/>
                <a:gd name="connsiteY32-472" fmla="*/ 292100 h 5461000"/>
                <a:gd name="connsiteX33-473" fmla="*/ 6273800 w 7112851"/>
                <a:gd name="connsiteY33-474" fmla="*/ 558800 h 5461000"/>
                <a:gd name="connsiteX34-475" fmla="*/ 6362700 w 7112851"/>
                <a:gd name="connsiteY34-476" fmla="*/ 800100 h 5461000"/>
                <a:gd name="connsiteX35-477" fmla="*/ 6375400 w 7112851"/>
                <a:gd name="connsiteY35-478" fmla="*/ 939800 h 5461000"/>
                <a:gd name="connsiteX36-479" fmla="*/ 6464300 w 7112851"/>
                <a:gd name="connsiteY36-480" fmla="*/ 1346200 h 5461000"/>
                <a:gd name="connsiteX37-481" fmla="*/ 6565900 w 7112851"/>
                <a:gd name="connsiteY37-482" fmla="*/ 1663700 h 5461000"/>
                <a:gd name="connsiteX38-483" fmla="*/ 6870700 w 7112851"/>
                <a:gd name="connsiteY38-484" fmla="*/ 2146300 h 5461000"/>
                <a:gd name="connsiteX39-485" fmla="*/ 6959600 w 7112851"/>
                <a:gd name="connsiteY39-486" fmla="*/ 2260600 h 5461000"/>
                <a:gd name="connsiteX40-487" fmla="*/ 7099300 w 7112851"/>
                <a:gd name="connsiteY40-488" fmla="*/ 2603500 h 5461000"/>
                <a:gd name="connsiteX41-489" fmla="*/ 7112000 w 7112851"/>
                <a:gd name="connsiteY41-490" fmla="*/ 2768600 h 5461000"/>
                <a:gd name="connsiteX42-491" fmla="*/ 6972300 w 7112851"/>
                <a:gd name="connsiteY42-492" fmla="*/ 3175000 h 5461000"/>
                <a:gd name="connsiteX43-493" fmla="*/ 6908800 w 7112851"/>
                <a:gd name="connsiteY43-494" fmla="*/ 3251200 h 5461000"/>
                <a:gd name="connsiteX44-495" fmla="*/ 6769100 w 7112851"/>
                <a:gd name="connsiteY44-496" fmla="*/ 3505200 h 5461000"/>
                <a:gd name="connsiteX45-497" fmla="*/ 6705600 w 7112851"/>
                <a:gd name="connsiteY45-498" fmla="*/ 3771900 h 5461000"/>
                <a:gd name="connsiteX46-499" fmla="*/ 6692900 w 7112851"/>
                <a:gd name="connsiteY46-500" fmla="*/ 3911600 h 5461000"/>
                <a:gd name="connsiteX47-501" fmla="*/ 6680200 w 7112851"/>
                <a:gd name="connsiteY47-502" fmla="*/ 4711700 h 5461000"/>
                <a:gd name="connsiteX48-503" fmla="*/ 6629400 w 7112851"/>
                <a:gd name="connsiteY48-504" fmla="*/ 4800600 h 5461000"/>
                <a:gd name="connsiteX49-505" fmla="*/ 6604000 w 7112851"/>
                <a:gd name="connsiteY49-506" fmla="*/ 4876800 h 5461000"/>
                <a:gd name="connsiteX50-507" fmla="*/ 6502400 w 7112851"/>
                <a:gd name="connsiteY50-508" fmla="*/ 4978400 h 5461000"/>
                <a:gd name="connsiteX51-509" fmla="*/ 6413500 w 7112851"/>
                <a:gd name="connsiteY51-510" fmla="*/ 5041900 h 5461000"/>
                <a:gd name="connsiteX52-511" fmla="*/ 6108700 w 7112851"/>
                <a:gd name="connsiteY52-512" fmla="*/ 5181600 h 5461000"/>
                <a:gd name="connsiteX53-513" fmla="*/ 5600700 w 7112851"/>
                <a:gd name="connsiteY53-514" fmla="*/ 5308600 h 5461000"/>
                <a:gd name="connsiteX54-515" fmla="*/ 5359400 w 7112851"/>
                <a:gd name="connsiteY54-516" fmla="*/ 5334000 h 5461000"/>
                <a:gd name="connsiteX55-517" fmla="*/ 4953000 w 7112851"/>
                <a:gd name="connsiteY55-518" fmla="*/ 5397500 h 5461000"/>
                <a:gd name="connsiteX56-519" fmla="*/ 4559300 w 7112851"/>
                <a:gd name="connsiteY56-520" fmla="*/ 5422900 h 5461000"/>
                <a:gd name="connsiteX57-521" fmla="*/ 4356100 w 7112851"/>
                <a:gd name="connsiteY57-522" fmla="*/ 5448300 h 5461000"/>
                <a:gd name="connsiteX58-523" fmla="*/ 4165600 w 7112851"/>
                <a:gd name="connsiteY58-524" fmla="*/ 5461000 h 5461000"/>
                <a:gd name="connsiteX59-525" fmla="*/ 2273300 w 7112851"/>
                <a:gd name="connsiteY59-526" fmla="*/ 5448300 h 5461000"/>
                <a:gd name="connsiteX60-527" fmla="*/ 2108200 w 7112851"/>
                <a:gd name="connsiteY60-528" fmla="*/ 5422900 h 5461000"/>
                <a:gd name="connsiteX61-529" fmla="*/ 1498600 w 7112851"/>
                <a:gd name="connsiteY61-530" fmla="*/ 5372100 h 5461000"/>
                <a:gd name="connsiteX62-531" fmla="*/ 1397000 w 7112851"/>
                <a:gd name="connsiteY62-532" fmla="*/ 5346700 h 5461000"/>
                <a:gd name="connsiteX63-533" fmla="*/ 1308100 w 7112851"/>
                <a:gd name="connsiteY63-534" fmla="*/ 5334000 h 5461000"/>
                <a:gd name="connsiteX64-535" fmla="*/ 1257300 w 7112851"/>
                <a:gd name="connsiteY64-536" fmla="*/ 5308600 h 5461000"/>
                <a:gd name="connsiteX65-537" fmla="*/ 1130300 w 7112851"/>
                <a:gd name="connsiteY65-538" fmla="*/ 5270500 h 5461000"/>
                <a:gd name="connsiteX66-539" fmla="*/ 1231900 w 7112851"/>
                <a:gd name="connsiteY66-540" fmla="*/ 5232400 h 5461000"/>
                <a:gd name="connsiteX0-541" fmla="*/ 1231900 w 7112851"/>
                <a:gd name="connsiteY0-542" fmla="*/ 5232400 h 5461000"/>
                <a:gd name="connsiteX1-543" fmla="*/ 812800 w 7112851"/>
                <a:gd name="connsiteY1-544" fmla="*/ 4927600 h 5461000"/>
                <a:gd name="connsiteX2-545" fmla="*/ 673100 w 7112851"/>
                <a:gd name="connsiteY2-546" fmla="*/ 4813300 h 5461000"/>
                <a:gd name="connsiteX3-547" fmla="*/ 203200 w 7112851"/>
                <a:gd name="connsiteY3-548" fmla="*/ 4419600 h 5461000"/>
                <a:gd name="connsiteX4-549" fmla="*/ 127000 w 7112851"/>
                <a:gd name="connsiteY4-550" fmla="*/ 4292600 h 5461000"/>
                <a:gd name="connsiteX5-551" fmla="*/ 25400 w 7112851"/>
                <a:gd name="connsiteY5-552" fmla="*/ 4064000 h 5461000"/>
                <a:gd name="connsiteX6-553" fmla="*/ 0 w 7112851"/>
                <a:gd name="connsiteY6-554" fmla="*/ 3987800 h 5461000"/>
                <a:gd name="connsiteX7-555" fmla="*/ 12700 w 7112851"/>
                <a:gd name="connsiteY7-556" fmla="*/ 3556000 h 5461000"/>
                <a:gd name="connsiteX8-557" fmla="*/ 88900 w 7112851"/>
                <a:gd name="connsiteY8-558" fmla="*/ 3352800 h 5461000"/>
                <a:gd name="connsiteX9-559" fmla="*/ 215900 w 7112851"/>
                <a:gd name="connsiteY9-560" fmla="*/ 3022600 h 5461000"/>
                <a:gd name="connsiteX10-561" fmla="*/ 304800 w 7112851"/>
                <a:gd name="connsiteY10-562" fmla="*/ 2832100 h 5461000"/>
                <a:gd name="connsiteX11-563" fmla="*/ 381000 w 7112851"/>
                <a:gd name="connsiteY11-564" fmla="*/ 2641600 h 5461000"/>
                <a:gd name="connsiteX12-565" fmla="*/ 393700 w 7112851"/>
                <a:gd name="connsiteY12-566" fmla="*/ 2501900 h 5461000"/>
                <a:gd name="connsiteX13-567" fmla="*/ 444500 w 7112851"/>
                <a:gd name="connsiteY13-568" fmla="*/ 2197100 h 5461000"/>
                <a:gd name="connsiteX14-569" fmla="*/ 469900 w 7112851"/>
                <a:gd name="connsiteY14-570" fmla="*/ 1866900 h 5461000"/>
                <a:gd name="connsiteX15-571" fmla="*/ 495300 w 7112851"/>
                <a:gd name="connsiteY15-572" fmla="*/ 1193800 h 5461000"/>
                <a:gd name="connsiteX16-573" fmla="*/ 647700 w 7112851"/>
                <a:gd name="connsiteY16-574" fmla="*/ 736600 h 5461000"/>
                <a:gd name="connsiteX17-575" fmla="*/ 800100 w 7112851"/>
                <a:gd name="connsiteY17-576" fmla="*/ 482600 h 5461000"/>
                <a:gd name="connsiteX18-577" fmla="*/ 1079500 w 7112851"/>
                <a:gd name="connsiteY18-578" fmla="*/ 165100 h 5461000"/>
                <a:gd name="connsiteX19-579" fmla="*/ 1181100 w 7112851"/>
                <a:gd name="connsiteY19-580" fmla="*/ 63500 h 5461000"/>
                <a:gd name="connsiteX20-581" fmla="*/ 1435100 w 7112851"/>
                <a:gd name="connsiteY20-582" fmla="*/ 0 h 5461000"/>
                <a:gd name="connsiteX21-583" fmla="*/ 2171700 w 7112851"/>
                <a:gd name="connsiteY21-584" fmla="*/ 88900 h 5461000"/>
                <a:gd name="connsiteX22-585" fmla="*/ 2514600 w 7112851"/>
                <a:gd name="connsiteY22-586" fmla="*/ 177800 h 5461000"/>
                <a:gd name="connsiteX23-587" fmla="*/ 2705100 w 7112851"/>
                <a:gd name="connsiteY23-588" fmla="*/ 228600 h 5461000"/>
                <a:gd name="connsiteX24-589" fmla="*/ 2946400 w 7112851"/>
                <a:gd name="connsiteY24-590" fmla="*/ 254000 h 5461000"/>
                <a:gd name="connsiteX25-591" fmla="*/ 3708400 w 7112851"/>
                <a:gd name="connsiteY25-592" fmla="*/ 228600 h 5461000"/>
                <a:gd name="connsiteX26-593" fmla="*/ 3924300 w 7112851"/>
                <a:gd name="connsiteY26-594" fmla="*/ 190500 h 5461000"/>
                <a:gd name="connsiteX27-595" fmla="*/ 4381500 w 7112851"/>
                <a:gd name="connsiteY27-596" fmla="*/ 88900 h 5461000"/>
                <a:gd name="connsiteX28-597" fmla="*/ 4622800 w 7112851"/>
                <a:gd name="connsiteY28-598" fmla="*/ 38100 h 5461000"/>
                <a:gd name="connsiteX29-599" fmla="*/ 4991100 w 7112851"/>
                <a:gd name="connsiteY29-600" fmla="*/ 12700 h 5461000"/>
                <a:gd name="connsiteX30-601" fmla="*/ 5397500 w 7112851"/>
                <a:gd name="connsiteY30-602" fmla="*/ 25400 h 5461000"/>
                <a:gd name="connsiteX31-603" fmla="*/ 6007100 w 7112851"/>
                <a:gd name="connsiteY31-604" fmla="*/ 292100 h 5461000"/>
                <a:gd name="connsiteX32-605" fmla="*/ 6273800 w 7112851"/>
                <a:gd name="connsiteY32-606" fmla="*/ 558800 h 5461000"/>
                <a:gd name="connsiteX33-607" fmla="*/ 6362700 w 7112851"/>
                <a:gd name="connsiteY33-608" fmla="*/ 800100 h 5461000"/>
                <a:gd name="connsiteX34-609" fmla="*/ 6375400 w 7112851"/>
                <a:gd name="connsiteY34-610" fmla="*/ 939800 h 5461000"/>
                <a:gd name="connsiteX35-611" fmla="*/ 6464300 w 7112851"/>
                <a:gd name="connsiteY35-612" fmla="*/ 1346200 h 5461000"/>
                <a:gd name="connsiteX36-613" fmla="*/ 6565900 w 7112851"/>
                <a:gd name="connsiteY36-614" fmla="*/ 1663700 h 5461000"/>
                <a:gd name="connsiteX37-615" fmla="*/ 6870700 w 7112851"/>
                <a:gd name="connsiteY37-616" fmla="*/ 2146300 h 5461000"/>
                <a:gd name="connsiteX38-617" fmla="*/ 6959600 w 7112851"/>
                <a:gd name="connsiteY38-618" fmla="*/ 2260600 h 5461000"/>
                <a:gd name="connsiteX39-619" fmla="*/ 7099300 w 7112851"/>
                <a:gd name="connsiteY39-620" fmla="*/ 2603500 h 5461000"/>
                <a:gd name="connsiteX40-621" fmla="*/ 7112000 w 7112851"/>
                <a:gd name="connsiteY40-622" fmla="*/ 2768600 h 5461000"/>
                <a:gd name="connsiteX41-623" fmla="*/ 6972300 w 7112851"/>
                <a:gd name="connsiteY41-624" fmla="*/ 3175000 h 5461000"/>
                <a:gd name="connsiteX42-625" fmla="*/ 6908800 w 7112851"/>
                <a:gd name="connsiteY42-626" fmla="*/ 3251200 h 5461000"/>
                <a:gd name="connsiteX43-627" fmla="*/ 6769100 w 7112851"/>
                <a:gd name="connsiteY43-628" fmla="*/ 3505200 h 5461000"/>
                <a:gd name="connsiteX44-629" fmla="*/ 6705600 w 7112851"/>
                <a:gd name="connsiteY44-630" fmla="*/ 3771900 h 5461000"/>
                <a:gd name="connsiteX45-631" fmla="*/ 6692900 w 7112851"/>
                <a:gd name="connsiteY45-632" fmla="*/ 3911600 h 5461000"/>
                <a:gd name="connsiteX46-633" fmla="*/ 6680200 w 7112851"/>
                <a:gd name="connsiteY46-634" fmla="*/ 4711700 h 5461000"/>
                <a:gd name="connsiteX47-635" fmla="*/ 6629400 w 7112851"/>
                <a:gd name="connsiteY47-636" fmla="*/ 4800600 h 5461000"/>
                <a:gd name="connsiteX48-637" fmla="*/ 6604000 w 7112851"/>
                <a:gd name="connsiteY48-638" fmla="*/ 4876800 h 5461000"/>
                <a:gd name="connsiteX49-639" fmla="*/ 6502400 w 7112851"/>
                <a:gd name="connsiteY49-640" fmla="*/ 4978400 h 5461000"/>
                <a:gd name="connsiteX50-641" fmla="*/ 6413500 w 7112851"/>
                <a:gd name="connsiteY50-642" fmla="*/ 5041900 h 5461000"/>
                <a:gd name="connsiteX51-643" fmla="*/ 6108700 w 7112851"/>
                <a:gd name="connsiteY51-644" fmla="*/ 5181600 h 5461000"/>
                <a:gd name="connsiteX52-645" fmla="*/ 5600700 w 7112851"/>
                <a:gd name="connsiteY52-646" fmla="*/ 5308600 h 5461000"/>
                <a:gd name="connsiteX53-647" fmla="*/ 5359400 w 7112851"/>
                <a:gd name="connsiteY53-648" fmla="*/ 5334000 h 5461000"/>
                <a:gd name="connsiteX54-649" fmla="*/ 4953000 w 7112851"/>
                <a:gd name="connsiteY54-650" fmla="*/ 5397500 h 5461000"/>
                <a:gd name="connsiteX55-651" fmla="*/ 4559300 w 7112851"/>
                <a:gd name="connsiteY55-652" fmla="*/ 5422900 h 5461000"/>
                <a:gd name="connsiteX56-653" fmla="*/ 4356100 w 7112851"/>
                <a:gd name="connsiteY56-654" fmla="*/ 5448300 h 5461000"/>
                <a:gd name="connsiteX57-655" fmla="*/ 4165600 w 7112851"/>
                <a:gd name="connsiteY57-656" fmla="*/ 5461000 h 5461000"/>
                <a:gd name="connsiteX58-657" fmla="*/ 2273300 w 7112851"/>
                <a:gd name="connsiteY58-658" fmla="*/ 5448300 h 5461000"/>
                <a:gd name="connsiteX59-659" fmla="*/ 2108200 w 7112851"/>
                <a:gd name="connsiteY59-660" fmla="*/ 5422900 h 5461000"/>
                <a:gd name="connsiteX60-661" fmla="*/ 1498600 w 7112851"/>
                <a:gd name="connsiteY60-662" fmla="*/ 5372100 h 5461000"/>
                <a:gd name="connsiteX61-663" fmla="*/ 1397000 w 7112851"/>
                <a:gd name="connsiteY61-664" fmla="*/ 5346700 h 5461000"/>
                <a:gd name="connsiteX62-665" fmla="*/ 1308100 w 7112851"/>
                <a:gd name="connsiteY62-666" fmla="*/ 5334000 h 5461000"/>
                <a:gd name="connsiteX63-667" fmla="*/ 1257300 w 7112851"/>
                <a:gd name="connsiteY63-668" fmla="*/ 5308600 h 5461000"/>
                <a:gd name="connsiteX64-669" fmla="*/ 1130300 w 7112851"/>
                <a:gd name="connsiteY64-670" fmla="*/ 5270500 h 5461000"/>
                <a:gd name="connsiteX65-671" fmla="*/ 1231900 w 7112851"/>
                <a:gd name="connsiteY65-672" fmla="*/ 5232400 h 5461000"/>
                <a:gd name="connsiteX0-673" fmla="*/ 1231900 w 7112851"/>
                <a:gd name="connsiteY0-674" fmla="*/ 5232400 h 5461000"/>
                <a:gd name="connsiteX1-675" fmla="*/ 812800 w 7112851"/>
                <a:gd name="connsiteY1-676" fmla="*/ 4927600 h 5461000"/>
                <a:gd name="connsiteX2-677" fmla="*/ 673100 w 7112851"/>
                <a:gd name="connsiteY2-678" fmla="*/ 4813300 h 5461000"/>
                <a:gd name="connsiteX3-679" fmla="*/ 203200 w 7112851"/>
                <a:gd name="connsiteY3-680" fmla="*/ 4419600 h 5461000"/>
                <a:gd name="connsiteX4-681" fmla="*/ 127000 w 7112851"/>
                <a:gd name="connsiteY4-682" fmla="*/ 4292600 h 5461000"/>
                <a:gd name="connsiteX5-683" fmla="*/ 25400 w 7112851"/>
                <a:gd name="connsiteY5-684" fmla="*/ 4064000 h 5461000"/>
                <a:gd name="connsiteX6-685" fmla="*/ 0 w 7112851"/>
                <a:gd name="connsiteY6-686" fmla="*/ 3987800 h 5461000"/>
                <a:gd name="connsiteX7-687" fmla="*/ 12700 w 7112851"/>
                <a:gd name="connsiteY7-688" fmla="*/ 3556000 h 5461000"/>
                <a:gd name="connsiteX8-689" fmla="*/ 88900 w 7112851"/>
                <a:gd name="connsiteY8-690" fmla="*/ 3352800 h 5461000"/>
                <a:gd name="connsiteX9-691" fmla="*/ 215900 w 7112851"/>
                <a:gd name="connsiteY9-692" fmla="*/ 3022600 h 5461000"/>
                <a:gd name="connsiteX10-693" fmla="*/ 304800 w 7112851"/>
                <a:gd name="connsiteY10-694" fmla="*/ 2832100 h 5461000"/>
                <a:gd name="connsiteX11-695" fmla="*/ 381000 w 7112851"/>
                <a:gd name="connsiteY11-696" fmla="*/ 2641600 h 5461000"/>
                <a:gd name="connsiteX12-697" fmla="*/ 393700 w 7112851"/>
                <a:gd name="connsiteY12-698" fmla="*/ 2501900 h 5461000"/>
                <a:gd name="connsiteX13-699" fmla="*/ 444500 w 7112851"/>
                <a:gd name="connsiteY13-700" fmla="*/ 2197100 h 5461000"/>
                <a:gd name="connsiteX14-701" fmla="*/ 469900 w 7112851"/>
                <a:gd name="connsiteY14-702" fmla="*/ 1866900 h 5461000"/>
                <a:gd name="connsiteX15-703" fmla="*/ 495300 w 7112851"/>
                <a:gd name="connsiteY15-704" fmla="*/ 1193800 h 5461000"/>
                <a:gd name="connsiteX16-705" fmla="*/ 800100 w 7112851"/>
                <a:gd name="connsiteY16-706" fmla="*/ 482600 h 5461000"/>
                <a:gd name="connsiteX17-707" fmla="*/ 1079500 w 7112851"/>
                <a:gd name="connsiteY17-708" fmla="*/ 165100 h 5461000"/>
                <a:gd name="connsiteX18-709" fmla="*/ 1181100 w 7112851"/>
                <a:gd name="connsiteY18-710" fmla="*/ 63500 h 5461000"/>
                <a:gd name="connsiteX19-711" fmla="*/ 1435100 w 7112851"/>
                <a:gd name="connsiteY19-712" fmla="*/ 0 h 5461000"/>
                <a:gd name="connsiteX20-713" fmla="*/ 2171700 w 7112851"/>
                <a:gd name="connsiteY20-714" fmla="*/ 88900 h 5461000"/>
                <a:gd name="connsiteX21-715" fmla="*/ 2514600 w 7112851"/>
                <a:gd name="connsiteY21-716" fmla="*/ 177800 h 5461000"/>
                <a:gd name="connsiteX22-717" fmla="*/ 2705100 w 7112851"/>
                <a:gd name="connsiteY22-718" fmla="*/ 228600 h 5461000"/>
                <a:gd name="connsiteX23-719" fmla="*/ 2946400 w 7112851"/>
                <a:gd name="connsiteY23-720" fmla="*/ 254000 h 5461000"/>
                <a:gd name="connsiteX24-721" fmla="*/ 3708400 w 7112851"/>
                <a:gd name="connsiteY24-722" fmla="*/ 228600 h 5461000"/>
                <a:gd name="connsiteX25-723" fmla="*/ 3924300 w 7112851"/>
                <a:gd name="connsiteY25-724" fmla="*/ 190500 h 5461000"/>
                <a:gd name="connsiteX26-725" fmla="*/ 4381500 w 7112851"/>
                <a:gd name="connsiteY26-726" fmla="*/ 88900 h 5461000"/>
                <a:gd name="connsiteX27-727" fmla="*/ 4622800 w 7112851"/>
                <a:gd name="connsiteY27-728" fmla="*/ 38100 h 5461000"/>
                <a:gd name="connsiteX28-729" fmla="*/ 4991100 w 7112851"/>
                <a:gd name="connsiteY28-730" fmla="*/ 12700 h 5461000"/>
                <a:gd name="connsiteX29-731" fmla="*/ 5397500 w 7112851"/>
                <a:gd name="connsiteY29-732" fmla="*/ 25400 h 5461000"/>
                <a:gd name="connsiteX30-733" fmla="*/ 6007100 w 7112851"/>
                <a:gd name="connsiteY30-734" fmla="*/ 292100 h 5461000"/>
                <a:gd name="connsiteX31-735" fmla="*/ 6273800 w 7112851"/>
                <a:gd name="connsiteY31-736" fmla="*/ 558800 h 5461000"/>
                <a:gd name="connsiteX32-737" fmla="*/ 6362700 w 7112851"/>
                <a:gd name="connsiteY32-738" fmla="*/ 800100 h 5461000"/>
                <a:gd name="connsiteX33-739" fmla="*/ 6375400 w 7112851"/>
                <a:gd name="connsiteY33-740" fmla="*/ 939800 h 5461000"/>
                <a:gd name="connsiteX34-741" fmla="*/ 6464300 w 7112851"/>
                <a:gd name="connsiteY34-742" fmla="*/ 1346200 h 5461000"/>
                <a:gd name="connsiteX35-743" fmla="*/ 6565900 w 7112851"/>
                <a:gd name="connsiteY35-744" fmla="*/ 1663700 h 5461000"/>
                <a:gd name="connsiteX36-745" fmla="*/ 6870700 w 7112851"/>
                <a:gd name="connsiteY36-746" fmla="*/ 2146300 h 5461000"/>
                <a:gd name="connsiteX37-747" fmla="*/ 6959600 w 7112851"/>
                <a:gd name="connsiteY37-748" fmla="*/ 2260600 h 5461000"/>
                <a:gd name="connsiteX38-749" fmla="*/ 7099300 w 7112851"/>
                <a:gd name="connsiteY38-750" fmla="*/ 2603500 h 5461000"/>
                <a:gd name="connsiteX39-751" fmla="*/ 7112000 w 7112851"/>
                <a:gd name="connsiteY39-752" fmla="*/ 2768600 h 5461000"/>
                <a:gd name="connsiteX40-753" fmla="*/ 6972300 w 7112851"/>
                <a:gd name="connsiteY40-754" fmla="*/ 3175000 h 5461000"/>
                <a:gd name="connsiteX41-755" fmla="*/ 6908800 w 7112851"/>
                <a:gd name="connsiteY41-756" fmla="*/ 3251200 h 5461000"/>
                <a:gd name="connsiteX42-757" fmla="*/ 6769100 w 7112851"/>
                <a:gd name="connsiteY42-758" fmla="*/ 3505200 h 5461000"/>
                <a:gd name="connsiteX43-759" fmla="*/ 6705600 w 7112851"/>
                <a:gd name="connsiteY43-760" fmla="*/ 3771900 h 5461000"/>
                <a:gd name="connsiteX44-761" fmla="*/ 6692900 w 7112851"/>
                <a:gd name="connsiteY44-762" fmla="*/ 3911600 h 5461000"/>
                <a:gd name="connsiteX45-763" fmla="*/ 6680200 w 7112851"/>
                <a:gd name="connsiteY45-764" fmla="*/ 4711700 h 5461000"/>
                <a:gd name="connsiteX46-765" fmla="*/ 6629400 w 7112851"/>
                <a:gd name="connsiteY46-766" fmla="*/ 4800600 h 5461000"/>
                <a:gd name="connsiteX47-767" fmla="*/ 6604000 w 7112851"/>
                <a:gd name="connsiteY47-768" fmla="*/ 4876800 h 5461000"/>
                <a:gd name="connsiteX48-769" fmla="*/ 6502400 w 7112851"/>
                <a:gd name="connsiteY48-770" fmla="*/ 4978400 h 5461000"/>
                <a:gd name="connsiteX49-771" fmla="*/ 6413500 w 7112851"/>
                <a:gd name="connsiteY49-772" fmla="*/ 5041900 h 5461000"/>
                <a:gd name="connsiteX50-773" fmla="*/ 6108700 w 7112851"/>
                <a:gd name="connsiteY50-774" fmla="*/ 5181600 h 5461000"/>
                <a:gd name="connsiteX51-775" fmla="*/ 5600700 w 7112851"/>
                <a:gd name="connsiteY51-776" fmla="*/ 5308600 h 5461000"/>
                <a:gd name="connsiteX52-777" fmla="*/ 5359400 w 7112851"/>
                <a:gd name="connsiteY52-778" fmla="*/ 5334000 h 5461000"/>
                <a:gd name="connsiteX53-779" fmla="*/ 4953000 w 7112851"/>
                <a:gd name="connsiteY53-780" fmla="*/ 5397500 h 5461000"/>
                <a:gd name="connsiteX54-781" fmla="*/ 4559300 w 7112851"/>
                <a:gd name="connsiteY54-782" fmla="*/ 5422900 h 5461000"/>
                <a:gd name="connsiteX55-783" fmla="*/ 4356100 w 7112851"/>
                <a:gd name="connsiteY55-784" fmla="*/ 5448300 h 5461000"/>
                <a:gd name="connsiteX56-785" fmla="*/ 4165600 w 7112851"/>
                <a:gd name="connsiteY56-786" fmla="*/ 5461000 h 5461000"/>
                <a:gd name="connsiteX57-787" fmla="*/ 2273300 w 7112851"/>
                <a:gd name="connsiteY57-788" fmla="*/ 5448300 h 5461000"/>
                <a:gd name="connsiteX58-789" fmla="*/ 2108200 w 7112851"/>
                <a:gd name="connsiteY58-790" fmla="*/ 5422900 h 5461000"/>
                <a:gd name="connsiteX59-791" fmla="*/ 1498600 w 7112851"/>
                <a:gd name="connsiteY59-792" fmla="*/ 5372100 h 5461000"/>
                <a:gd name="connsiteX60-793" fmla="*/ 1397000 w 7112851"/>
                <a:gd name="connsiteY60-794" fmla="*/ 5346700 h 5461000"/>
                <a:gd name="connsiteX61-795" fmla="*/ 1308100 w 7112851"/>
                <a:gd name="connsiteY61-796" fmla="*/ 5334000 h 5461000"/>
                <a:gd name="connsiteX62-797" fmla="*/ 1257300 w 7112851"/>
                <a:gd name="connsiteY62-798" fmla="*/ 5308600 h 5461000"/>
                <a:gd name="connsiteX63-799" fmla="*/ 1130300 w 7112851"/>
                <a:gd name="connsiteY63-800" fmla="*/ 5270500 h 5461000"/>
                <a:gd name="connsiteX64-801" fmla="*/ 1231900 w 7112851"/>
                <a:gd name="connsiteY64-802" fmla="*/ 5232400 h 5461000"/>
                <a:gd name="connsiteX0-803" fmla="*/ 1231900 w 7112851"/>
                <a:gd name="connsiteY0-804" fmla="*/ 5233887 h 5462487"/>
                <a:gd name="connsiteX1-805" fmla="*/ 812800 w 7112851"/>
                <a:gd name="connsiteY1-806" fmla="*/ 4929087 h 5462487"/>
                <a:gd name="connsiteX2-807" fmla="*/ 673100 w 7112851"/>
                <a:gd name="connsiteY2-808" fmla="*/ 4814787 h 5462487"/>
                <a:gd name="connsiteX3-809" fmla="*/ 203200 w 7112851"/>
                <a:gd name="connsiteY3-810" fmla="*/ 4421087 h 5462487"/>
                <a:gd name="connsiteX4-811" fmla="*/ 127000 w 7112851"/>
                <a:gd name="connsiteY4-812" fmla="*/ 4294087 h 5462487"/>
                <a:gd name="connsiteX5-813" fmla="*/ 25400 w 7112851"/>
                <a:gd name="connsiteY5-814" fmla="*/ 4065487 h 5462487"/>
                <a:gd name="connsiteX6-815" fmla="*/ 0 w 7112851"/>
                <a:gd name="connsiteY6-816" fmla="*/ 3989287 h 5462487"/>
                <a:gd name="connsiteX7-817" fmla="*/ 12700 w 7112851"/>
                <a:gd name="connsiteY7-818" fmla="*/ 3557487 h 5462487"/>
                <a:gd name="connsiteX8-819" fmla="*/ 88900 w 7112851"/>
                <a:gd name="connsiteY8-820" fmla="*/ 3354287 h 5462487"/>
                <a:gd name="connsiteX9-821" fmla="*/ 215900 w 7112851"/>
                <a:gd name="connsiteY9-822" fmla="*/ 3024087 h 5462487"/>
                <a:gd name="connsiteX10-823" fmla="*/ 304800 w 7112851"/>
                <a:gd name="connsiteY10-824" fmla="*/ 2833587 h 5462487"/>
                <a:gd name="connsiteX11-825" fmla="*/ 381000 w 7112851"/>
                <a:gd name="connsiteY11-826" fmla="*/ 2643087 h 5462487"/>
                <a:gd name="connsiteX12-827" fmla="*/ 393700 w 7112851"/>
                <a:gd name="connsiteY12-828" fmla="*/ 2503387 h 5462487"/>
                <a:gd name="connsiteX13-829" fmla="*/ 444500 w 7112851"/>
                <a:gd name="connsiteY13-830" fmla="*/ 2198587 h 5462487"/>
                <a:gd name="connsiteX14-831" fmla="*/ 469900 w 7112851"/>
                <a:gd name="connsiteY14-832" fmla="*/ 1868387 h 5462487"/>
                <a:gd name="connsiteX15-833" fmla="*/ 495300 w 7112851"/>
                <a:gd name="connsiteY15-834" fmla="*/ 1195287 h 5462487"/>
                <a:gd name="connsiteX16-835" fmla="*/ 800100 w 7112851"/>
                <a:gd name="connsiteY16-836" fmla="*/ 484087 h 5462487"/>
                <a:gd name="connsiteX17-837" fmla="*/ 1079500 w 7112851"/>
                <a:gd name="connsiteY17-838" fmla="*/ 166587 h 5462487"/>
                <a:gd name="connsiteX18-839" fmla="*/ 1435100 w 7112851"/>
                <a:gd name="connsiteY18-840" fmla="*/ 1487 h 5462487"/>
                <a:gd name="connsiteX19-841" fmla="*/ 2171700 w 7112851"/>
                <a:gd name="connsiteY19-842" fmla="*/ 90387 h 5462487"/>
                <a:gd name="connsiteX20-843" fmla="*/ 2514600 w 7112851"/>
                <a:gd name="connsiteY20-844" fmla="*/ 179287 h 5462487"/>
                <a:gd name="connsiteX21-845" fmla="*/ 2705100 w 7112851"/>
                <a:gd name="connsiteY21-846" fmla="*/ 230087 h 5462487"/>
                <a:gd name="connsiteX22-847" fmla="*/ 2946400 w 7112851"/>
                <a:gd name="connsiteY22-848" fmla="*/ 255487 h 5462487"/>
                <a:gd name="connsiteX23-849" fmla="*/ 3708400 w 7112851"/>
                <a:gd name="connsiteY23-850" fmla="*/ 230087 h 5462487"/>
                <a:gd name="connsiteX24-851" fmla="*/ 3924300 w 7112851"/>
                <a:gd name="connsiteY24-852" fmla="*/ 191987 h 5462487"/>
                <a:gd name="connsiteX25-853" fmla="*/ 4381500 w 7112851"/>
                <a:gd name="connsiteY25-854" fmla="*/ 90387 h 5462487"/>
                <a:gd name="connsiteX26-855" fmla="*/ 4622800 w 7112851"/>
                <a:gd name="connsiteY26-856" fmla="*/ 39587 h 5462487"/>
                <a:gd name="connsiteX27-857" fmla="*/ 4991100 w 7112851"/>
                <a:gd name="connsiteY27-858" fmla="*/ 14187 h 5462487"/>
                <a:gd name="connsiteX28-859" fmla="*/ 5397500 w 7112851"/>
                <a:gd name="connsiteY28-860" fmla="*/ 26887 h 5462487"/>
                <a:gd name="connsiteX29-861" fmla="*/ 6007100 w 7112851"/>
                <a:gd name="connsiteY29-862" fmla="*/ 293587 h 5462487"/>
                <a:gd name="connsiteX30-863" fmla="*/ 6273800 w 7112851"/>
                <a:gd name="connsiteY30-864" fmla="*/ 560287 h 5462487"/>
                <a:gd name="connsiteX31-865" fmla="*/ 6362700 w 7112851"/>
                <a:gd name="connsiteY31-866" fmla="*/ 801587 h 5462487"/>
                <a:gd name="connsiteX32-867" fmla="*/ 6375400 w 7112851"/>
                <a:gd name="connsiteY32-868" fmla="*/ 941287 h 5462487"/>
                <a:gd name="connsiteX33-869" fmla="*/ 6464300 w 7112851"/>
                <a:gd name="connsiteY33-870" fmla="*/ 1347687 h 5462487"/>
                <a:gd name="connsiteX34-871" fmla="*/ 6565900 w 7112851"/>
                <a:gd name="connsiteY34-872" fmla="*/ 1665187 h 5462487"/>
                <a:gd name="connsiteX35-873" fmla="*/ 6870700 w 7112851"/>
                <a:gd name="connsiteY35-874" fmla="*/ 2147787 h 5462487"/>
                <a:gd name="connsiteX36-875" fmla="*/ 6959600 w 7112851"/>
                <a:gd name="connsiteY36-876" fmla="*/ 2262087 h 5462487"/>
                <a:gd name="connsiteX37-877" fmla="*/ 7099300 w 7112851"/>
                <a:gd name="connsiteY37-878" fmla="*/ 2604987 h 5462487"/>
                <a:gd name="connsiteX38-879" fmla="*/ 7112000 w 7112851"/>
                <a:gd name="connsiteY38-880" fmla="*/ 2770087 h 5462487"/>
                <a:gd name="connsiteX39-881" fmla="*/ 6972300 w 7112851"/>
                <a:gd name="connsiteY39-882" fmla="*/ 3176487 h 5462487"/>
                <a:gd name="connsiteX40-883" fmla="*/ 6908800 w 7112851"/>
                <a:gd name="connsiteY40-884" fmla="*/ 3252687 h 5462487"/>
                <a:gd name="connsiteX41-885" fmla="*/ 6769100 w 7112851"/>
                <a:gd name="connsiteY41-886" fmla="*/ 3506687 h 5462487"/>
                <a:gd name="connsiteX42-887" fmla="*/ 6705600 w 7112851"/>
                <a:gd name="connsiteY42-888" fmla="*/ 3773387 h 5462487"/>
                <a:gd name="connsiteX43-889" fmla="*/ 6692900 w 7112851"/>
                <a:gd name="connsiteY43-890" fmla="*/ 3913087 h 5462487"/>
                <a:gd name="connsiteX44-891" fmla="*/ 6680200 w 7112851"/>
                <a:gd name="connsiteY44-892" fmla="*/ 4713187 h 5462487"/>
                <a:gd name="connsiteX45-893" fmla="*/ 6629400 w 7112851"/>
                <a:gd name="connsiteY45-894" fmla="*/ 4802087 h 5462487"/>
                <a:gd name="connsiteX46-895" fmla="*/ 6604000 w 7112851"/>
                <a:gd name="connsiteY46-896" fmla="*/ 4878287 h 5462487"/>
                <a:gd name="connsiteX47-897" fmla="*/ 6502400 w 7112851"/>
                <a:gd name="connsiteY47-898" fmla="*/ 4979887 h 5462487"/>
                <a:gd name="connsiteX48-899" fmla="*/ 6413500 w 7112851"/>
                <a:gd name="connsiteY48-900" fmla="*/ 5043387 h 5462487"/>
                <a:gd name="connsiteX49-901" fmla="*/ 6108700 w 7112851"/>
                <a:gd name="connsiteY49-902" fmla="*/ 5183087 h 5462487"/>
                <a:gd name="connsiteX50-903" fmla="*/ 5600700 w 7112851"/>
                <a:gd name="connsiteY50-904" fmla="*/ 5310087 h 5462487"/>
                <a:gd name="connsiteX51-905" fmla="*/ 5359400 w 7112851"/>
                <a:gd name="connsiteY51-906" fmla="*/ 5335487 h 5462487"/>
                <a:gd name="connsiteX52-907" fmla="*/ 4953000 w 7112851"/>
                <a:gd name="connsiteY52-908" fmla="*/ 5398987 h 5462487"/>
                <a:gd name="connsiteX53-909" fmla="*/ 4559300 w 7112851"/>
                <a:gd name="connsiteY53-910" fmla="*/ 5424387 h 5462487"/>
                <a:gd name="connsiteX54-911" fmla="*/ 4356100 w 7112851"/>
                <a:gd name="connsiteY54-912" fmla="*/ 5449787 h 5462487"/>
                <a:gd name="connsiteX55-913" fmla="*/ 4165600 w 7112851"/>
                <a:gd name="connsiteY55-914" fmla="*/ 5462487 h 5462487"/>
                <a:gd name="connsiteX56-915" fmla="*/ 2273300 w 7112851"/>
                <a:gd name="connsiteY56-916" fmla="*/ 5449787 h 5462487"/>
                <a:gd name="connsiteX57-917" fmla="*/ 2108200 w 7112851"/>
                <a:gd name="connsiteY57-918" fmla="*/ 5424387 h 5462487"/>
                <a:gd name="connsiteX58-919" fmla="*/ 1498600 w 7112851"/>
                <a:gd name="connsiteY58-920" fmla="*/ 5373587 h 5462487"/>
                <a:gd name="connsiteX59-921" fmla="*/ 1397000 w 7112851"/>
                <a:gd name="connsiteY59-922" fmla="*/ 5348187 h 5462487"/>
                <a:gd name="connsiteX60-923" fmla="*/ 1308100 w 7112851"/>
                <a:gd name="connsiteY60-924" fmla="*/ 5335487 h 5462487"/>
                <a:gd name="connsiteX61-925" fmla="*/ 1257300 w 7112851"/>
                <a:gd name="connsiteY61-926" fmla="*/ 5310087 h 5462487"/>
                <a:gd name="connsiteX62-927" fmla="*/ 1130300 w 7112851"/>
                <a:gd name="connsiteY62-928" fmla="*/ 5271987 h 5462487"/>
                <a:gd name="connsiteX63-929" fmla="*/ 1231900 w 7112851"/>
                <a:gd name="connsiteY63-930" fmla="*/ 5233887 h 5462487"/>
                <a:gd name="connsiteX0-931" fmla="*/ 1231900 w 7112851"/>
                <a:gd name="connsiteY0-932" fmla="*/ 5219700 h 5448300"/>
                <a:gd name="connsiteX1-933" fmla="*/ 812800 w 7112851"/>
                <a:gd name="connsiteY1-934" fmla="*/ 4914900 h 5448300"/>
                <a:gd name="connsiteX2-935" fmla="*/ 673100 w 7112851"/>
                <a:gd name="connsiteY2-936" fmla="*/ 4800600 h 5448300"/>
                <a:gd name="connsiteX3-937" fmla="*/ 203200 w 7112851"/>
                <a:gd name="connsiteY3-938" fmla="*/ 4406900 h 5448300"/>
                <a:gd name="connsiteX4-939" fmla="*/ 127000 w 7112851"/>
                <a:gd name="connsiteY4-940" fmla="*/ 4279900 h 5448300"/>
                <a:gd name="connsiteX5-941" fmla="*/ 25400 w 7112851"/>
                <a:gd name="connsiteY5-942" fmla="*/ 4051300 h 5448300"/>
                <a:gd name="connsiteX6-943" fmla="*/ 0 w 7112851"/>
                <a:gd name="connsiteY6-944" fmla="*/ 3975100 h 5448300"/>
                <a:gd name="connsiteX7-945" fmla="*/ 12700 w 7112851"/>
                <a:gd name="connsiteY7-946" fmla="*/ 3543300 h 5448300"/>
                <a:gd name="connsiteX8-947" fmla="*/ 88900 w 7112851"/>
                <a:gd name="connsiteY8-948" fmla="*/ 3340100 h 5448300"/>
                <a:gd name="connsiteX9-949" fmla="*/ 215900 w 7112851"/>
                <a:gd name="connsiteY9-950" fmla="*/ 3009900 h 5448300"/>
                <a:gd name="connsiteX10-951" fmla="*/ 304800 w 7112851"/>
                <a:gd name="connsiteY10-952" fmla="*/ 2819400 h 5448300"/>
                <a:gd name="connsiteX11-953" fmla="*/ 381000 w 7112851"/>
                <a:gd name="connsiteY11-954" fmla="*/ 2628900 h 5448300"/>
                <a:gd name="connsiteX12-955" fmla="*/ 393700 w 7112851"/>
                <a:gd name="connsiteY12-956" fmla="*/ 2489200 h 5448300"/>
                <a:gd name="connsiteX13-957" fmla="*/ 444500 w 7112851"/>
                <a:gd name="connsiteY13-958" fmla="*/ 2184400 h 5448300"/>
                <a:gd name="connsiteX14-959" fmla="*/ 469900 w 7112851"/>
                <a:gd name="connsiteY14-960" fmla="*/ 1854200 h 5448300"/>
                <a:gd name="connsiteX15-961" fmla="*/ 495300 w 7112851"/>
                <a:gd name="connsiteY15-962" fmla="*/ 1181100 h 5448300"/>
                <a:gd name="connsiteX16-963" fmla="*/ 800100 w 7112851"/>
                <a:gd name="connsiteY16-964" fmla="*/ 469900 h 5448300"/>
                <a:gd name="connsiteX17-965" fmla="*/ 1079500 w 7112851"/>
                <a:gd name="connsiteY17-966" fmla="*/ 152400 h 5448300"/>
                <a:gd name="connsiteX18-967" fmla="*/ 2171700 w 7112851"/>
                <a:gd name="connsiteY18-968" fmla="*/ 76200 h 5448300"/>
                <a:gd name="connsiteX19-969" fmla="*/ 2514600 w 7112851"/>
                <a:gd name="connsiteY19-970" fmla="*/ 165100 h 5448300"/>
                <a:gd name="connsiteX20-971" fmla="*/ 2705100 w 7112851"/>
                <a:gd name="connsiteY20-972" fmla="*/ 215900 h 5448300"/>
                <a:gd name="connsiteX21-973" fmla="*/ 2946400 w 7112851"/>
                <a:gd name="connsiteY21-974" fmla="*/ 241300 h 5448300"/>
                <a:gd name="connsiteX22-975" fmla="*/ 3708400 w 7112851"/>
                <a:gd name="connsiteY22-976" fmla="*/ 215900 h 5448300"/>
                <a:gd name="connsiteX23-977" fmla="*/ 3924300 w 7112851"/>
                <a:gd name="connsiteY23-978" fmla="*/ 177800 h 5448300"/>
                <a:gd name="connsiteX24-979" fmla="*/ 4381500 w 7112851"/>
                <a:gd name="connsiteY24-980" fmla="*/ 76200 h 5448300"/>
                <a:gd name="connsiteX25-981" fmla="*/ 4622800 w 7112851"/>
                <a:gd name="connsiteY25-982" fmla="*/ 25400 h 5448300"/>
                <a:gd name="connsiteX26-983" fmla="*/ 4991100 w 7112851"/>
                <a:gd name="connsiteY26-984" fmla="*/ 0 h 5448300"/>
                <a:gd name="connsiteX27-985" fmla="*/ 5397500 w 7112851"/>
                <a:gd name="connsiteY27-986" fmla="*/ 12700 h 5448300"/>
                <a:gd name="connsiteX28-987" fmla="*/ 6007100 w 7112851"/>
                <a:gd name="connsiteY28-988" fmla="*/ 279400 h 5448300"/>
                <a:gd name="connsiteX29-989" fmla="*/ 6273800 w 7112851"/>
                <a:gd name="connsiteY29-990" fmla="*/ 546100 h 5448300"/>
                <a:gd name="connsiteX30-991" fmla="*/ 6362700 w 7112851"/>
                <a:gd name="connsiteY30-992" fmla="*/ 787400 h 5448300"/>
                <a:gd name="connsiteX31-993" fmla="*/ 6375400 w 7112851"/>
                <a:gd name="connsiteY31-994" fmla="*/ 927100 h 5448300"/>
                <a:gd name="connsiteX32-995" fmla="*/ 6464300 w 7112851"/>
                <a:gd name="connsiteY32-996" fmla="*/ 1333500 h 5448300"/>
                <a:gd name="connsiteX33-997" fmla="*/ 6565900 w 7112851"/>
                <a:gd name="connsiteY33-998" fmla="*/ 1651000 h 5448300"/>
                <a:gd name="connsiteX34-999" fmla="*/ 6870700 w 7112851"/>
                <a:gd name="connsiteY34-1000" fmla="*/ 2133600 h 5448300"/>
                <a:gd name="connsiteX35-1001" fmla="*/ 6959600 w 7112851"/>
                <a:gd name="connsiteY35-1002" fmla="*/ 2247900 h 5448300"/>
                <a:gd name="connsiteX36-1003" fmla="*/ 7099300 w 7112851"/>
                <a:gd name="connsiteY36-1004" fmla="*/ 2590800 h 5448300"/>
                <a:gd name="connsiteX37-1005" fmla="*/ 7112000 w 7112851"/>
                <a:gd name="connsiteY37-1006" fmla="*/ 2755900 h 5448300"/>
                <a:gd name="connsiteX38-1007" fmla="*/ 6972300 w 7112851"/>
                <a:gd name="connsiteY38-1008" fmla="*/ 3162300 h 5448300"/>
                <a:gd name="connsiteX39-1009" fmla="*/ 6908800 w 7112851"/>
                <a:gd name="connsiteY39-1010" fmla="*/ 3238500 h 5448300"/>
                <a:gd name="connsiteX40-1011" fmla="*/ 6769100 w 7112851"/>
                <a:gd name="connsiteY40-1012" fmla="*/ 3492500 h 5448300"/>
                <a:gd name="connsiteX41-1013" fmla="*/ 6705600 w 7112851"/>
                <a:gd name="connsiteY41-1014" fmla="*/ 3759200 h 5448300"/>
                <a:gd name="connsiteX42-1015" fmla="*/ 6692900 w 7112851"/>
                <a:gd name="connsiteY42-1016" fmla="*/ 3898900 h 5448300"/>
                <a:gd name="connsiteX43-1017" fmla="*/ 6680200 w 7112851"/>
                <a:gd name="connsiteY43-1018" fmla="*/ 4699000 h 5448300"/>
                <a:gd name="connsiteX44-1019" fmla="*/ 6629400 w 7112851"/>
                <a:gd name="connsiteY44-1020" fmla="*/ 4787900 h 5448300"/>
                <a:gd name="connsiteX45-1021" fmla="*/ 6604000 w 7112851"/>
                <a:gd name="connsiteY45-1022" fmla="*/ 4864100 h 5448300"/>
                <a:gd name="connsiteX46-1023" fmla="*/ 6502400 w 7112851"/>
                <a:gd name="connsiteY46-1024" fmla="*/ 4965700 h 5448300"/>
                <a:gd name="connsiteX47-1025" fmla="*/ 6413500 w 7112851"/>
                <a:gd name="connsiteY47-1026" fmla="*/ 5029200 h 5448300"/>
                <a:gd name="connsiteX48-1027" fmla="*/ 6108700 w 7112851"/>
                <a:gd name="connsiteY48-1028" fmla="*/ 5168900 h 5448300"/>
                <a:gd name="connsiteX49-1029" fmla="*/ 5600700 w 7112851"/>
                <a:gd name="connsiteY49-1030" fmla="*/ 5295900 h 5448300"/>
                <a:gd name="connsiteX50-1031" fmla="*/ 5359400 w 7112851"/>
                <a:gd name="connsiteY50-1032" fmla="*/ 5321300 h 5448300"/>
                <a:gd name="connsiteX51-1033" fmla="*/ 4953000 w 7112851"/>
                <a:gd name="connsiteY51-1034" fmla="*/ 5384800 h 5448300"/>
                <a:gd name="connsiteX52-1035" fmla="*/ 4559300 w 7112851"/>
                <a:gd name="connsiteY52-1036" fmla="*/ 5410200 h 5448300"/>
                <a:gd name="connsiteX53-1037" fmla="*/ 4356100 w 7112851"/>
                <a:gd name="connsiteY53-1038" fmla="*/ 5435600 h 5448300"/>
                <a:gd name="connsiteX54-1039" fmla="*/ 4165600 w 7112851"/>
                <a:gd name="connsiteY54-1040" fmla="*/ 5448300 h 5448300"/>
                <a:gd name="connsiteX55-1041" fmla="*/ 2273300 w 7112851"/>
                <a:gd name="connsiteY55-1042" fmla="*/ 5435600 h 5448300"/>
                <a:gd name="connsiteX56-1043" fmla="*/ 2108200 w 7112851"/>
                <a:gd name="connsiteY56-1044" fmla="*/ 5410200 h 5448300"/>
                <a:gd name="connsiteX57-1045" fmla="*/ 1498600 w 7112851"/>
                <a:gd name="connsiteY57-1046" fmla="*/ 5359400 h 5448300"/>
                <a:gd name="connsiteX58-1047" fmla="*/ 1397000 w 7112851"/>
                <a:gd name="connsiteY58-1048" fmla="*/ 5334000 h 5448300"/>
                <a:gd name="connsiteX59-1049" fmla="*/ 1308100 w 7112851"/>
                <a:gd name="connsiteY59-1050" fmla="*/ 5321300 h 5448300"/>
                <a:gd name="connsiteX60-1051" fmla="*/ 1257300 w 7112851"/>
                <a:gd name="connsiteY60-1052" fmla="*/ 5295900 h 5448300"/>
                <a:gd name="connsiteX61-1053" fmla="*/ 1130300 w 7112851"/>
                <a:gd name="connsiteY61-1054" fmla="*/ 5257800 h 5448300"/>
                <a:gd name="connsiteX62-1055" fmla="*/ 1231900 w 7112851"/>
                <a:gd name="connsiteY62-1056" fmla="*/ 5219700 h 5448300"/>
                <a:gd name="connsiteX0-1057" fmla="*/ 1231900 w 7112851"/>
                <a:gd name="connsiteY0-1058" fmla="*/ 5346609 h 5575209"/>
                <a:gd name="connsiteX1-1059" fmla="*/ 812800 w 7112851"/>
                <a:gd name="connsiteY1-1060" fmla="*/ 5041809 h 5575209"/>
                <a:gd name="connsiteX2-1061" fmla="*/ 673100 w 7112851"/>
                <a:gd name="connsiteY2-1062" fmla="*/ 4927509 h 5575209"/>
                <a:gd name="connsiteX3-1063" fmla="*/ 203200 w 7112851"/>
                <a:gd name="connsiteY3-1064" fmla="*/ 4533809 h 5575209"/>
                <a:gd name="connsiteX4-1065" fmla="*/ 127000 w 7112851"/>
                <a:gd name="connsiteY4-1066" fmla="*/ 4406809 h 5575209"/>
                <a:gd name="connsiteX5-1067" fmla="*/ 25400 w 7112851"/>
                <a:gd name="connsiteY5-1068" fmla="*/ 4178209 h 5575209"/>
                <a:gd name="connsiteX6-1069" fmla="*/ 0 w 7112851"/>
                <a:gd name="connsiteY6-1070" fmla="*/ 4102009 h 5575209"/>
                <a:gd name="connsiteX7-1071" fmla="*/ 12700 w 7112851"/>
                <a:gd name="connsiteY7-1072" fmla="*/ 3670209 h 5575209"/>
                <a:gd name="connsiteX8-1073" fmla="*/ 88900 w 7112851"/>
                <a:gd name="connsiteY8-1074" fmla="*/ 3467009 h 5575209"/>
                <a:gd name="connsiteX9-1075" fmla="*/ 215900 w 7112851"/>
                <a:gd name="connsiteY9-1076" fmla="*/ 3136809 h 5575209"/>
                <a:gd name="connsiteX10-1077" fmla="*/ 304800 w 7112851"/>
                <a:gd name="connsiteY10-1078" fmla="*/ 2946309 h 5575209"/>
                <a:gd name="connsiteX11-1079" fmla="*/ 381000 w 7112851"/>
                <a:gd name="connsiteY11-1080" fmla="*/ 2755809 h 5575209"/>
                <a:gd name="connsiteX12-1081" fmla="*/ 393700 w 7112851"/>
                <a:gd name="connsiteY12-1082" fmla="*/ 2616109 h 5575209"/>
                <a:gd name="connsiteX13-1083" fmla="*/ 444500 w 7112851"/>
                <a:gd name="connsiteY13-1084" fmla="*/ 2311309 h 5575209"/>
                <a:gd name="connsiteX14-1085" fmla="*/ 469900 w 7112851"/>
                <a:gd name="connsiteY14-1086" fmla="*/ 1981109 h 5575209"/>
                <a:gd name="connsiteX15-1087" fmla="*/ 495300 w 7112851"/>
                <a:gd name="connsiteY15-1088" fmla="*/ 1308009 h 5575209"/>
                <a:gd name="connsiteX16-1089" fmla="*/ 800100 w 7112851"/>
                <a:gd name="connsiteY16-1090" fmla="*/ 596809 h 5575209"/>
                <a:gd name="connsiteX17-1091" fmla="*/ 1143000 w 7112851"/>
                <a:gd name="connsiteY17-1092" fmla="*/ 12609 h 5575209"/>
                <a:gd name="connsiteX18-1093" fmla="*/ 2171700 w 7112851"/>
                <a:gd name="connsiteY18-1094" fmla="*/ 203109 h 5575209"/>
                <a:gd name="connsiteX19-1095" fmla="*/ 2514600 w 7112851"/>
                <a:gd name="connsiteY19-1096" fmla="*/ 292009 h 5575209"/>
                <a:gd name="connsiteX20-1097" fmla="*/ 2705100 w 7112851"/>
                <a:gd name="connsiteY20-1098" fmla="*/ 342809 h 5575209"/>
                <a:gd name="connsiteX21-1099" fmla="*/ 2946400 w 7112851"/>
                <a:gd name="connsiteY21-1100" fmla="*/ 368209 h 5575209"/>
                <a:gd name="connsiteX22-1101" fmla="*/ 3708400 w 7112851"/>
                <a:gd name="connsiteY22-1102" fmla="*/ 342809 h 5575209"/>
                <a:gd name="connsiteX23-1103" fmla="*/ 3924300 w 7112851"/>
                <a:gd name="connsiteY23-1104" fmla="*/ 304709 h 5575209"/>
                <a:gd name="connsiteX24-1105" fmla="*/ 4381500 w 7112851"/>
                <a:gd name="connsiteY24-1106" fmla="*/ 203109 h 5575209"/>
                <a:gd name="connsiteX25-1107" fmla="*/ 4622800 w 7112851"/>
                <a:gd name="connsiteY25-1108" fmla="*/ 152309 h 5575209"/>
                <a:gd name="connsiteX26-1109" fmla="*/ 4991100 w 7112851"/>
                <a:gd name="connsiteY26-1110" fmla="*/ 126909 h 5575209"/>
                <a:gd name="connsiteX27-1111" fmla="*/ 5397500 w 7112851"/>
                <a:gd name="connsiteY27-1112" fmla="*/ 139609 h 5575209"/>
                <a:gd name="connsiteX28-1113" fmla="*/ 6007100 w 7112851"/>
                <a:gd name="connsiteY28-1114" fmla="*/ 406309 h 5575209"/>
                <a:gd name="connsiteX29-1115" fmla="*/ 6273800 w 7112851"/>
                <a:gd name="connsiteY29-1116" fmla="*/ 673009 h 5575209"/>
                <a:gd name="connsiteX30-1117" fmla="*/ 6362700 w 7112851"/>
                <a:gd name="connsiteY30-1118" fmla="*/ 914309 h 5575209"/>
                <a:gd name="connsiteX31-1119" fmla="*/ 6375400 w 7112851"/>
                <a:gd name="connsiteY31-1120" fmla="*/ 1054009 h 5575209"/>
                <a:gd name="connsiteX32-1121" fmla="*/ 6464300 w 7112851"/>
                <a:gd name="connsiteY32-1122" fmla="*/ 1460409 h 5575209"/>
                <a:gd name="connsiteX33-1123" fmla="*/ 6565900 w 7112851"/>
                <a:gd name="connsiteY33-1124" fmla="*/ 1777909 h 5575209"/>
                <a:gd name="connsiteX34-1125" fmla="*/ 6870700 w 7112851"/>
                <a:gd name="connsiteY34-1126" fmla="*/ 2260509 h 5575209"/>
                <a:gd name="connsiteX35-1127" fmla="*/ 6959600 w 7112851"/>
                <a:gd name="connsiteY35-1128" fmla="*/ 2374809 h 5575209"/>
                <a:gd name="connsiteX36-1129" fmla="*/ 7099300 w 7112851"/>
                <a:gd name="connsiteY36-1130" fmla="*/ 2717709 h 5575209"/>
                <a:gd name="connsiteX37-1131" fmla="*/ 7112000 w 7112851"/>
                <a:gd name="connsiteY37-1132" fmla="*/ 2882809 h 5575209"/>
                <a:gd name="connsiteX38-1133" fmla="*/ 6972300 w 7112851"/>
                <a:gd name="connsiteY38-1134" fmla="*/ 3289209 h 5575209"/>
                <a:gd name="connsiteX39-1135" fmla="*/ 6908800 w 7112851"/>
                <a:gd name="connsiteY39-1136" fmla="*/ 3365409 h 5575209"/>
                <a:gd name="connsiteX40-1137" fmla="*/ 6769100 w 7112851"/>
                <a:gd name="connsiteY40-1138" fmla="*/ 3619409 h 5575209"/>
                <a:gd name="connsiteX41-1139" fmla="*/ 6705600 w 7112851"/>
                <a:gd name="connsiteY41-1140" fmla="*/ 3886109 h 5575209"/>
                <a:gd name="connsiteX42-1141" fmla="*/ 6692900 w 7112851"/>
                <a:gd name="connsiteY42-1142" fmla="*/ 4025809 h 5575209"/>
                <a:gd name="connsiteX43-1143" fmla="*/ 6680200 w 7112851"/>
                <a:gd name="connsiteY43-1144" fmla="*/ 4825909 h 5575209"/>
                <a:gd name="connsiteX44-1145" fmla="*/ 6629400 w 7112851"/>
                <a:gd name="connsiteY44-1146" fmla="*/ 4914809 h 5575209"/>
                <a:gd name="connsiteX45-1147" fmla="*/ 6604000 w 7112851"/>
                <a:gd name="connsiteY45-1148" fmla="*/ 4991009 h 5575209"/>
                <a:gd name="connsiteX46-1149" fmla="*/ 6502400 w 7112851"/>
                <a:gd name="connsiteY46-1150" fmla="*/ 5092609 h 5575209"/>
                <a:gd name="connsiteX47-1151" fmla="*/ 6413500 w 7112851"/>
                <a:gd name="connsiteY47-1152" fmla="*/ 5156109 h 5575209"/>
                <a:gd name="connsiteX48-1153" fmla="*/ 6108700 w 7112851"/>
                <a:gd name="connsiteY48-1154" fmla="*/ 5295809 h 5575209"/>
                <a:gd name="connsiteX49-1155" fmla="*/ 5600700 w 7112851"/>
                <a:gd name="connsiteY49-1156" fmla="*/ 5422809 h 5575209"/>
                <a:gd name="connsiteX50-1157" fmla="*/ 5359400 w 7112851"/>
                <a:gd name="connsiteY50-1158" fmla="*/ 5448209 h 5575209"/>
                <a:gd name="connsiteX51-1159" fmla="*/ 4953000 w 7112851"/>
                <a:gd name="connsiteY51-1160" fmla="*/ 5511709 h 5575209"/>
                <a:gd name="connsiteX52-1161" fmla="*/ 4559300 w 7112851"/>
                <a:gd name="connsiteY52-1162" fmla="*/ 5537109 h 5575209"/>
                <a:gd name="connsiteX53-1163" fmla="*/ 4356100 w 7112851"/>
                <a:gd name="connsiteY53-1164" fmla="*/ 5562509 h 5575209"/>
                <a:gd name="connsiteX54-1165" fmla="*/ 4165600 w 7112851"/>
                <a:gd name="connsiteY54-1166" fmla="*/ 5575209 h 5575209"/>
                <a:gd name="connsiteX55-1167" fmla="*/ 2273300 w 7112851"/>
                <a:gd name="connsiteY55-1168" fmla="*/ 5562509 h 5575209"/>
                <a:gd name="connsiteX56-1169" fmla="*/ 2108200 w 7112851"/>
                <a:gd name="connsiteY56-1170" fmla="*/ 5537109 h 5575209"/>
                <a:gd name="connsiteX57-1171" fmla="*/ 1498600 w 7112851"/>
                <a:gd name="connsiteY57-1172" fmla="*/ 5486309 h 5575209"/>
                <a:gd name="connsiteX58-1173" fmla="*/ 1397000 w 7112851"/>
                <a:gd name="connsiteY58-1174" fmla="*/ 5460909 h 5575209"/>
                <a:gd name="connsiteX59-1175" fmla="*/ 1308100 w 7112851"/>
                <a:gd name="connsiteY59-1176" fmla="*/ 5448209 h 5575209"/>
                <a:gd name="connsiteX60-1177" fmla="*/ 1257300 w 7112851"/>
                <a:gd name="connsiteY60-1178" fmla="*/ 5422809 h 5575209"/>
                <a:gd name="connsiteX61-1179" fmla="*/ 1130300 w 7112851"/>
                <a:gd name="connsiteY61-1180" fmla="*/ 5384709 h 5575209"/>
                <a:gd name="connsiteX62-1181" fmla="*/ 1231900 w 7112851"/>
                <a:gd name="connsiteY62-1182" fmla="*/ 5346609 h 5575209"/>
                <a:gd name="connsiteX0-1183" fmla="*/ 1231900 w 7112851"/>
                <a:gd name="connsiteY0-1184" fmla="*/ 5346609 h 5575209"/>
                <a:gd name="connsiteX1-1185" fmla="*/ 812800 w 7112851"/>
                <a:gd name="connsiteY1-1186" fmla="*/ 5041809 h 5575209"/>
                <a:gd name="connsiteX2-1187" fmla="*/ 673100 w 7112851"/>
                <a:gd name="connsiteY2-1188" fmla="*/ 4927509 h 5575209"/>
                <a:gd name="connsiteX3-1189" fmla="*/ 203200 w 7112851"/>
                <a:gd name="connsiteY3-1190" fmla="*/ 4533809 h 5575209"/>
                <a:gd name="connsiteX4-1191" fmla="*/ 127000 w 7112851"/>
                <a:gd name="connsiteY4-1192" fmla="*/ 4406809 h 5575209"/>
                <a:gd name="connsiteX5-1193" fmla="*/ 25400 w 7112851"/>
                <a:gd name="connsiteY5-1194" fmla="*/ 4178209 h 5575209"/>
                <a:gd name="connsiteX6-1195" fmla="*/ 0 w 7112851"/>
                <a:gd name="connsiteY6-1196" fmla="*/ 4102009 h 5575209"/>
                <a:gd name="connsiteX7-1197" fmla="*/ 12700 w 7112851"/>
                <a:gd name="connsiteY7-1198" fmla="*/ 3670209 h 5575209"/>
                <a:gd name="connsiteX8-1199" fmla="*/ 88900 w 7112851"/>
                <a:gd name="connsiteY8-1200" fmla="*/ 3467009 h 5575209"/>
                <a:gd name="connsiteX9-1201" fmla="*/ 215900 w 7112851"/>
                <a:gd name="connsiteY9-1202" fmla="*/ 3136809 h 5575209"/>
                <a:gd name="connsiteX10-1203" fmla="*/ 304800 w 7112851"/>
                <a:gd name="connsiteY10-1204" fmla="*/ 2946309 h 5575209"/>
                <a:gd name="connsiteX11-1205" fmla="*/ 381000 w 7112851"/>
                <a:gd name="connsiteY11-1206" fmla="*/ 2755809 h 5575209"/>
                <a:gd name="connsiteX12-1207" fmla="*/ 393700 w 7112851"/>
                <a:gd name="connsiteY12-1208" fmla="*/ 2616109 h 5575209"/>
                <a:gd name="connsiteX13-1209" fmla="*/ 444500 w 7112851"/>
                <a:gd name="connsiteY13-1210" fmla="*/ 2311309 h 5575209"/>
                <a:gd name="connsiteX14-1211" fmla="*/ 469900 w 7112851"/>
                <a:gd name="connsiteY14-1212" fmla="*/ 1981109 h 5575209"/>
                <a:gd name="connsiteX15-1213" fmla="*/ 495300 w 7112851"/>
                <a:gd name="connsiteY15-1214" fmla="*/ 1308009 h 5575209"/>
                <a:gd name="connsiteX16-1215" fmla="*/ 622300 w 7112851"/>
                <a:gd name="connsiteY16-1216" fmla="*/ 596809 h 5575209"/>
                <a:gd name="connsiteX17-1217" fmla="*/ 1143000 w 7112851"/>
                <a:gd name="connsiteY17-1218" fmla="*/ 12609 h 5575209"/>
                <a:gd name="connsiteX18-1219" fmla="*/ 2171700 w 7112851"/>
                <a:gd name="connsiteY18-1220" fmla="*/ 203109 h 5575209"/>
                <a:gd name="connsiteX19-1221" fmla="*/ 2514600 w 7112851"/>
                <a:gd name="connsiteY19-1222" fmla="*/ 292009 h 5575209"/>
                <a:gd name="connsiteX20-1223" fmla="*/ 2705100 w 7112851"/>
                <a:gd name="connsiteY20-1224" fmla="*/ 342809 h 5575209"/>
                <a:gd name="connsiteX21-1225" fmla="*/ 2946400 w 7112851"/>
                <a:gd name="connsiteY21-1226" fmla="*/ 368209 h 5575209"/>
                <a:gd name="connsiteX22-1227" fmla="*/ 3708400 w 7112851"/>
                <a:gd name="connsiteY22-1228" fmla="*/ 342809 h 5575209"/>
                <a:gd name="connsiteX23-1229" fmla="*/ 3924300 w 7112851"/>
                <a:gd name="connsiteY23-1230" fmla="*/ 304709 h 5575209"/>
                <a:gd name="connsiteX24-1231" fmla="*/ 4381500 w 7112851"/>
                <a:gd name="connsiteY24-1232" fmla="*/ 203109 h 5575209"/>
                <a:gd name="connsiteX25-1233" fmla="*/ 4622800 w 7112851"/>
                <a:gd name="connsiteY25-1234" fmla="*/ 152309 h 5575209"/>
                <a:gd name="connsiteX26-1235" fmla="*/ 4991100 w 7112851"/>
                <a:gd name="connsiteY26-1236" fmla="*/ 126909 h 5575209"/>
                <a:gd name="connsiteX27-1237" fmla="*/ 5397500 w 7112851"/>
                <a:gd name="connsiteY27-1238" fmla="*/ 139609 h 5575209"/>
                <a:gd name="connsiteX28-1239" fmla="*/ 6007100 w 7112851"/>
                <a:gd name="connsiteY28-1240" fmla="*/ 406309 h 5575209"/>
                <a:gd name="connsiteX29-1241" fmla="*/ 6273800 w 7112851"/>
                <a:gd name="connsiteY29-1242" fmla="*/ 673009 h 5575209"/>
                <a:gd name="connsiteX30-1243" fmla="*/ 6362700 w 7112851"/>
                <a:gd name="connsiteY30-1244" fmla="*/ 914309 h 5575209"/>
                <a:gd name="connsiteX31-1245" fmla="*/ 6375400 w 7112851"/>
                <a:gd name="connsiteY31-1246" fmla="*/ 1054009 h 5575209"/>
                <a:gd name="connsiteX32-1247" fmla="*/ 6464300 w 7112851"/>
                <a:gd name="connsiteY32-1248" fmla="*/ 1460409 h 5575209"/>
                <a:gd name="connsiteX33-1249" fmla="*/ 6565900 w 7112851"/>
                <a:gd name="connsiteY33-1250" fmla="*/ 1777909 h 5575209"/>
                <a:gd name="connsiteX34-1251" fmla="*/ 6870700 w 7112851"/>
                <a:gd name="connsiteY34-1252" fmla="*/ 2260509 h 5575209"/>
                <a:gd name="connsiteX35-1253" fmla="*/ 6959600 w 7112851"/>
                <a:gd name="connsiteY35-1254" fmla="*/ 2374809 h 5575209"/>
                <a:gd name="connsiteX36-1255" fmla="*/ 7099300 w 7112851"/>
                <a:gd name="connsiteY36-1256" fmla="*/ 2717709 h 5575209"/>
                <a:gd name="connsiteX37-1257" fmla="*/ 7112000 w 7112851"/>
                <a:gd name="connsiteY37-1258" fmla="*/ 2882809 h 5575209"/>
                <a:gd name="connsiteX38-1259" fmla="*/ 6972300 w 7112851"/>
                <a:gd name="connsiteY38-1260" fmla="*/ 3289209 h 5575209"/>
                <a:gd name="connsiteX39-1261" fmla="*/ 6908800 w 7112851"/>
                <a:gd name="connsiteY39-1262" fmla="*/ 3365409 h 5575209"/>
                <a:gd name="connsiteX40-1263" fmla="*/ 6769100 w 7112851"/>
                <a:gd name="connsiteY40-1264" fmla="*/ 3619409 h 5575209"/>
                <a:gd name="connsiteX41-1265" fmla="*/ 6705600 w 7112851"/>
                <a:gd name="connsiteY41-1266" fmla="*/ 3886109 h 5575209"/>
                <a:gd name="connsiteX42-1267" fmla="*/ 6692900 w 7112851"/>
                <a:gd name="connsiteY42-1268" fmla="*/ 4025809 h 5575209"/>
                <a:gd name="connsiteX43-1269" fmla="*/ 6680200 w 7112851"/>
                <a:gd name="connsiteY43-1270" fmla="*/ 4825909 h 5575209"/>
                <a:gd name="connsiteX44-1271" fmla="*/ 6629400 w 7112851"/>
                <a:gd name="connsiteY44-1272" fmla="*/ 4914809 h 5575209"/>
                <a:gd name="connsiteX45-1273" fmla="*/ 6604000 w 7112851"/>
                <a:gd name="connsiteY45-1274" fmla="*/ 4991009 h 5575209"/>
                <a:gd name="connsiteX46-1275" fmla="*/ 6502400 w 7112851"/>
                <a:gd name="connsiteY46-1276" fmla="*/ 5092609 h 5575209"/>
                <a:gd name="connsiteX47-1277" fmla="*/ 6413500 w 7112851"/>
                <a:gd name="connsiteY47-1278" fmla="*/ 5156109 h 5575209"/>
                <a:gd name="connsiteX48-1279" fmla="*/ 6108700 w 7112851"/>
                <a:gd name="connsiteY48-1280" fmla="*/ 5295809 h 5575209"/>
                <a:gd name="connsiteX49-1281" fmla="*/ 5600700 w 7112851"/>
                <a:gd name="connsiteY49-1282" fmla="*/ 5422809 h 5575209"/>
                <a:gd name="connsiteX50-1283" fmla="*/ 5359400 w 7112851"/>
                <a:gd name="connsiteY50-1284" fmla="*/ 5448209 h 5575209"/>
                <a:gd name="connsiteX51-1285" fmla="*/ 4953000 w 7112851"/>
                <a:gd name="connsiteY51-1286" fmla="*/ 5511709 h 5575209"/>
                <a:gd name="connsiteX52-1287" fmla="*/ 4559300 w 7112851"/>
                <a:gd name="connsiteY52-1288" fmla="*/ 5537109 h 5575209"/>
                <a:gd name="connsiteX53-1289" fmla="*/ 4356100 w 7112851"/>
                <a:gd name="connsiteY53-1290" fmla="*/ 5562509 h 5575209"/>
                <a:gd name="connsiteX54-1291" fmla="*/ 4165600 w 7112851"/>
                <a:gd name="connsiteY54-1292" fmla="*/ 5575209 h 5575209"/>
                <a:gd name="connsiteX55-1293" fmla="*/ 2273300 w 7112851"/>
                <a:gd name="connsiteY55-1294" fmla="*/ 5562509 h 5575209"/>
                <a:gd name="connsiteX56-1295" fmla="*/ 2108200 w 7112851"/>
                <a:gd name="connsiteY56-1296" fmla="*/ 5537109 h 5575209"/>
                <a:gd name="connsiteX57-1297" fmla="*/ 1498600 w 7112851"/>
                <a:gd name="connsiteY57-1298" fmla="*/ 5486309 h 5575209"/>
                <a:gd name="connsiteX58-1299" fmla="*/ 1397000 w 7112851"/>
                <a:gd name="connsiteY58-1300" fmla="*/ 5460909 h 5575209"/>
                <a:gd name="connsiteX59-1301" fmla="*/ 1308100 w 7112851"/>
                <a:gd name="connsiteY59-1302" fmla="*/ 5448209 h 5575209"/>
                <a:gd name="connsiteX60-1303" fmla="*/ 1257300 w 7112851"/>
                <a:gd name="connsiteY60-1304" fmla="*/ 5422809 h 5575209"/>
                <a:gd name="connsiteX61-1305" fmla="*/ 1130300 w 7112851"/>
                <a:gd name="connsiteY61-1306" fmla="*/ 5384709 h 5575209"/>
                <a:gd name="connsiteX62-1307" fmla="*/ 1231900 w 7112851"/>
                <a:gd name="connsiteY62-1308" fmla="*/ 5346609 h 5575209"/>
                <a:gd name="connsiteX0-1309" fmla="*/ 1231900 w 7112851"/>
                <a:gd name="connsiteY0-1310" fmla="*/ 5346609 h 5575209"/>
                <a:gd name="connsiteX1-1311" fmla="*/ 812800 w 7112851"/>
                <a:gd name="connsiteY1-1312" fmla="*/ 5041809 h 5575209"/>
                <a:gd name="connsiteX2-1313" fmla="*/ 673100 w 7112851"/>
                <a:gd name="connsiteY2-1314" fmla="*/ 4927509 h 5575209"/>
                <a:gd name="connsiteX3-1315" fmla="*/ 203200 w 7112851"/>
                <a:gd name="connsiteY3-1316" fmla="*/ 4533809 h 5575209"/>
                <a:gd name="connsiteX4-1317" fmla="*/ 127000 w 7112851"/>
                <a:gd name="connsiteY4-1318" fmla="*/ 4406809 h 5575209"/>
                <a:gd name="connsiteX5-1319" fmla="*/ 25400 w 7112851"/>
                <a:gd name="connsiteY5-1320" fmla="*/ 4178209 h 5575209"/>
                <a:gd name="connsiteX6-1321" fmla="*/ 0 w 7112851"/>
                <a:gd name="connsiteY6-1322" fmla="*/ 4102009 h 5575209"/>
                <a:gd name="connsiteX7-1323" fmla="*/ 12700 w 7112851"/>
                <a:gd name="connsiteY7-1324" fmla="*/ 3670209 h 5575209"/>
                <a:gd name="connsiteX8-1325" fmla="*/ 88900 w 7112851"/>
                <a:gd name="connsiteY8-1326" fmla="*/ 3467009 h 5575209"/>
                <a:gd name="connsiteX9-1327" fmla="*/ 215900 w 7112851"/>
                <a:gd name="connsiteY9-1328" fmla="*/ 3136809 h 5575209"/>
                <a:gd name="connsiteX10-1329" fmla="*/ 304800 w 7112851"/>
                <a:gd name="connsiteY10-1330" fmla="*/ 2946309 h 5575209"/>
                <a:gd name="connsiteX11-1331" fmla="*/ 381000 w 7112851"/>
                <a:gd name="connsiteY11-1332" fmla="*/ 2755809 h 5575209"/>
                <a:gd name="connsiteX12-1333" fmla="*/ 444500 w 7112851"/>
                <a:gd name="connsiteY12-1334" fmla="*/ 2311309 h 5575209"/>
                <a:gd name="connsiteX13-1335" fmla="*/ 469900 w 7112851"/>
                <a:gd name="connsiteY13-1336" fmla="*/ 1981109 h 5575209"/>
                <a:gd name="connsiteX14-1337" fmla="*/ 495300 w 7112851"/>
                <a:gd name="connsiteY14-1338" fmla="*/ 1308009 h 5575209"/>
                <a:gd name="connsiteX15-1339" fmla="*/ 622300 w 7112851"/>
                <a:gd name="connsiteY15-1340" fmla="*/ 596809 h 5575209"/>
                <a:gd name="connsiteX16-1341" fmla="*/ 1143000 w 7112851"/>
                <a:gd name="connsiteY16-1342" fmla="*/ 12609 h 5575209"/>
                <a:gd name="connsiteX17-1343" fmla="*/ 2171700 w 7112851"/>
                <a:gd name="connsiteY17-1344" fmla="*/ 203109 h 5575209"/>
                <a:gd name="connsiteX18-1345" fmla="*/ 2514600 w 7112851"/>
                <a:gd name="connsiteY18-1346" fmla="*/ 292009 h 5575209"/>
                <a:gd name="connsiteX19-1347" fmla="*/ 2705100 w 7112851"/>
                <a:gd name="connsiteY19-1348" fmla="*/ 342809 h 5575209"/>
                <a:gd name="connsiteX20-1349" fmla="*/ 2946400 w 7112851"/>
                <a:gd name="connsiteY20-1350" fmla="*/ 368209 h 5575209"/>
                <a:gd name="connsiteX21-1351" fmla="*/ 3708400 w 7112851"/>
                <a:gd name="connsiteY21-1352" fmla="*/ 342809 h 5575209"/>
                <a:gd name="connsiteX22-1353" fmla="*/ 3924300 w 7112851"/>
                <a:gd name="connsiteY22-1354" fmla="*/ 304709 h 5575209"/>
                <a:gd name="connsiteX23-1355" fmla="*/ 4381500 w 7112851"/>
                <a:gd name="connsiteY23-1356" fmla="*/ 203109 h 5575209"/>
                <a:gd name="connsiteX24-1357" fmla="*/ 4622800 w 7112851"/>
                <a:gd name="connsiteY24-1358" fmla="*/ 152309 h 5575209"/>
                <a:gd name="connsiteX25-1359" fmla="*/ 4991100 w 7112851"/>
                <a:gd name="connsiteY25-1360" fmla="*/ 126909 h 5575209"/>
                <a:gd name="connsiteX26-1361" fmla="*/ 5397500 w 7112851"/>
                <a:gd name="connsiteY26-1362" fmla="*/ 139609 h 5575209"/>
                <a:gd name="connsiteX27-1363" fmla="*/ 6007100 w 7112851"/>
                <a:gd name="connsiteY27-1364" fmla="*/ 406309 h 5575209"/>
                <a:gd name="connsiteX28-1365" fmla="*/ 6273800 w 7112851"/>
                <a:gd name="connsiteY28-1366" fmla="*/ 673009 h 5575209"/>
                <a:gd name="connsiteX29-1367" fmla="*/ 6362700 w 7112851"/>
                <a:gd name="connsiteY29-1368" fmla="*/ 914309 h 5575209"/>
                <a:gd name="connsiteX30-1369" fmla="*/ 6375400 w 7112851"/>
                <a:gd name="connsiteY30-1370" fmla="*/ 1054009 h 5575209"/>
                <a:gd name="connsiteX31-1371" fmla="*/ 6464300 w 7112851"/>
                <a:gd name="connsiteY31-1372" fmla="*/ 1460409 h 5575209"/>
                <a:gd name="connsiteX32-1373" fmla="*/ 6565900 w 7112851"/>
                <a:gd name="connsiteY32-1374" fmla="*/ 1777909 h 5575209"/>
                <a:gd name="connsiteX33-1375" fmla="*/ 6870700 w 7112851"/>
                <a:gd name="connsiteY33-1376" fmla="*/ 2260509 h 5575209"/>
                <a:gd name="connsiteX34-1377" fmla="*/ 6959600 w 7112851"/>
                <a:gd name="connsiteY34-1378" fmla="*/ 2374809 h 5575209"/>
                <a:gd name="connsiteX35-1379" fmla="*/ 7099300 w 7112851"/>
                <a:gd name="connsiteY35-1380" fmla="*/ 2717709 h 5575209"/>
                <a:gd name="connsiteX36-1381" fmla="*/ 7112000 w 7112851"/>
                <a:gd name="connsiteY36-1382" fmla="*/ 2882809 h 5575209"/>
                <a:gd name="connsiteX37-1383" fmla="*/ 6972300 w 7112851"/>
                <a:gd name="connsiteY37-1384" fmla="*/ 3289209 h 5575209"/>
                <a:gd name="connsiteX38-1385" fmla="*/ 6908800 w 7112851"/>
                <a:gd name="connsiteY38-1386" fmla="*/ 3365409 h 5575209"/>
                <a:gd name="connsiteX39-1387" fmla="*/ 6769100 w 7112851"/>
                <a:gd name="connsiteY39-1388" fmla="*/ 3619409 h 5575209"/>
                <a:gd name="connsiteX40-1389" fmla="*/ 6705600 w 7112851"/>
                <a:gd name="connsiteY40-1390" fmla="*/ 3886109 h 5575209"/>
                <a:gd name="connsiteX41-1391" fmla="*/ 6692900 w 7112851"/>
                <a:gd name="connsiteY41-1392" fmla="*/ 4025809 h 5575209"/>
                <a:gd name="connsiteX42-1393" fmla="*/ 6680200 w 7112851"/>
                <a:gd name="connsiteY42-1394" fmla="*/ 4825909 h 5575209"/>
                <a:gd name="connsiteX43-1395" fmla="*/ 6629400 w 7112851"/>
                <a:gd name="connsiteY43-1396" fmla="*/ 4914809 h 5575209"/>
                <a:gd name="connsiteX44-1397" fmla="*/ 6604000 w 7112851"/>
                <a:gd name="connsiteY44-1398" fmla="*/ 4991009 h 5575209"/>
                <a:gd name="connsiteX45-1399" fmla="*/ 6502400 w 7112851"/>
                <a:gd name="connsiteY45-1400" fmla="*/ 5092609 h 5575209"/>
                <a:gd name="connsiteX46-1401" fmla="*/ 6413500 w 7112851"/>
                <a:gd name="connsiteY46-1402" fmla="*/ 5156109 h 5575209"/>
                <a:gd name="connsiteX47-1403" fmla="*/ 6108700 w 7112851"/>
                <a:gd name="connsiteY47-1404" fmla="*/ 5295809 h 5575209"/>
                <a:gd name="connsiteX48-1405" fmla="*/ 5600700 w 7112851"/>
                <a:gd name="connsiteY48-1406" fmla="*/ 5422809 h 5575209"/>
                <a:gd name="connsiteX49-1407" fmla="*/ 5359400 w 7112851"/>
                <a:gd name="connsiteY49-1408" fmla="*/ 5448209 h 5575209"/>
                <a:gd name="connsiteX50-1409" fmla="*/ 4953000 w 7112851"/>
                <a:gd name="connsiteY50-1410" fmla="*/ 5511709 h 5575209"/>
                <a:gd name="connsiteX51-1411" fmla="*/ 4559300 w 7112851"/>
                <a:gd name="connsiteY51-1412" fmla="*/ 5537109 h 5575209"/>
                <a:gd name="connsiteX52-1413" fmla="*/ 4356100 w 7112851"/>
                <a:gd name="connsiteY52-1414" fmla="*/ 5562509 h 5575209"/>
                <a:gd name="connsiteX53-1415" fmla="*/ 4165600 w 7112851"/>
                <a:gd name="connsiteY53-1416" fmla="*/ 5575209 h 5575209"/>
                <a:gd name="connsiteX54-1417" fmla="*/ 2273300 w 7112851"/>
                <a:gd name="connsiteY54-1418" fmla="*/ 5562509 h 5575209"/>
                <a:gd name="connsiteX55-1419" fmla="*/ 2108200 w 7112851"/>
                <a:gd name="connsiteY55-1420" fmla="*/ 5537109 h 5575209"/>
                <a:gd name="connsiteX56-1421" fmla="*/ 1498600 w 7112851"/>
                <a:gd name="connsiteY56-1422" fmla="*/ 5486309 h 5575209"/>
                <a:gd name="connsiteX57-1423" fmla="*/ 1397000 w 7112851"/>
                <a:gd name="connsiteY57-1424" fmla="*/ 5460909 h 5575209"/>
                <a:gd name="connsiteX58-1425" fmla="*/ 1308100 w 7112851"/>
                <a:gd name="connsiteY58-1426" fmla="*/ 5448209 h 5575209"/>
                <a:gd name="connsiteX59-1427" fmla="*/ 1257300 w 7112851"/>
                <a:gd name="connsiteY59-1428" fmla="*/ 5422809 h 5575209"/>
                <a:gd name="connsiteX60-1429" fmla="*/ 1130300 w 7112851"/>
                <a:gd name="connsiteY60-1430" fmla="*/ 5384709 h 5575209"/>
                <a:gd name="connsiteX61-1431" fmla="*/ 1231900 w 7112851"/>
                <a:gd name="connsiteY61-1432" fmla="*/ 5346609 h 5575209"/>
                <a:gd name="connsiteX0-1433" fmla="*/ 1231900 w 7112851"/>
                <a:gd name="connsiteY0-1434" fmla="*/ 5346609 h 5575209"/>
                <a:gd name="connsiteX1-1435" fmla="*/ 812800 w 7112851"/>
                <a:gd name="connsiteY1-1436" fmla="*/ 5041809 h 5575209"/>
                <a:gd name="connsiteX2-1437" fmla="*/ 673100 w 7112851"/>
                <a:gd name="connsiteY2-1438" fmla="*/ 4927509 h 5575209"/>
                <a:gd name="connsiteX3-1439" fmla="*/ 203200 w 7112851"/>
                <a:gd name="connsiteY3-1440" fmla="*/ 4533809 h 5575209"/>
                <a:gd name="connsiteX4-1441" fmla="*/ 127000 w 7112851"/>
                <a:gd name="connsiteY4-1442" fmla="*/ 4406809 h 5575209"/>
                <a:gd name="connsiteX5-1443" fmla="*/ 25400 w 7112851"/>
                <a:gd name="connsiteY5-1444" fmla="*/ 4178209 h 5575209"/>
                <a:gd name="connsiteX6-1445" fmla="*/ 0 w 7112851"/>
                <a:gd name="connsiteY6-1446" fmla="*/ 4102009 h 5575209"/>
                <a:gd name="connsiteX7-1447" fmla="*/ 12700 w 7112851"/>
                <a:gd name="connsiteY7-1448" fmla="*/ 3670209 h 5575209"/>
                <a:gd name="connsiteX8-1449" fmla="*/ 88900 w 7112851"/>
                <a:gd name="connsiteY8-1450" fmla="*/ 3467009 h 5575209"/>
                <a:gd name="connsiteX9-1451" fmla="*/ 215900 w 7112851"/>
                <a:gd name="connsiteY9-1452" fmla="*/ 3136809 h 5575209"/>
                <a:gd name="connsiteX10-1453" fmla="*/ 304800 w 7112851"/>
                <a:gd name="connsiteY10-1454" fmla="*/ 2946309 h 5575209"/>
                <a:gd name="connsiteX11-1455" fmla="*/ 381000 w 7112851"/>
                <a:gd name="connsiteY11-1456" fmla="*/ 2755809 h 5575209"/>
                <a:gd name="connsiteX12-1457" fmla="*/ 469900 w 7112851"/>
                <a:gd name="connsiteY12-1458" fmla="*/ 1981109 h 5575209"/>
                <a:gd name="connsiteX13-1459" fmla="*/ 495300 w 7112851"/>
                <a:gd name="connsiteY13-1460" fmla="*/ 1308009 h 5575209"/>
                <a:gd name="connsiteX14-1461" fmla="*/ 622300 w 7112851"/>
                <a:gd name="connsiteY14-1462" fmla="*/ 596809 h 5575209"/>
                <a:gd name="connsiteX15-1463" fmla="*/ 1143000 w 7112851"/>
                <a:gd name="connsiteY15-1464" fmla="*/ 12609 h 5575209"/>
                <a:gd name="connsiteX16-1465" fmla="*/ 2171700 w 7112851"/>
                <a:gd name="connsiteY16-1466" fmla="*/ 203109 h 5575209"/>
                <a:gd name="connsiteX17-1467" fmla="*/ 2514600 w 7112851"/>
                <a:gd name="connsiteY17-1468" fmla="*/ 292009 h 5575209"/>
                <a:gd name="connsiteX18-1469" fmla="*/ 2705100 w 7112851"/>
                <a:gd name="connsiteY18-1470" fmla="*/ 342809 h 5575209"/>
                <a:gd name="connsiteX19-1471" fmla="*/ 2946400 w 7112851"/>
                <a:gd name="connsiteY19-1472" fmla="*/ 368209 h 5575209"/>
                <a:gd name="connsiteX20-1473" fmla="*/ 3708400 w 7112851"/>
                <a:gd name="connsiteY20-1474" fmla="*/ 342809 h 5575209"/>
                <a:gd name="connsiteX21-1475" fmla="*/ 3924300 w 7112851"/>
                <a:gd name="connsiteY21-1476" fmla="*/ 304709 h 5575209"/>
                <a:gd name="connsiteX22-1477" fmla="*/ 4381500 w 7112851"/>
                <a:gd name="connsiteY22-1478" fmla="*/ 203109 h 5575209"/>
                <a:gd name="connsiteX23-1479" fmla="*/ 4622800 w 7112851"/>
                <a:gd name="connsiteY23-1480" fmla="*/ 152309 h 5575209"/>
                <a:gd name="connsiteX24-1481" fmla="*/ 4991100 w 7112851"/>
                <a:gd name="connsiteY24-1482" fmla="*/ 126909 h 5575209"/>
                <a:gd name="connsiteX25-1483" fmla="*/ 5397500 w 7112851"/>
                <a:gd name="connsiteY25-1484" fmla="*/ 139609 h 5575209"/>
                <a:gd name="connsiteX26-1485" fmla="*/ 6007100 w 7112851"/>
                <a:gd name="connsiteY26-1486" fmla="*/ 406309 h 5575209"/>
                <a:gd name="connsiteX27-1487" fmla="*/ 6273800 w 7112851"/>
                <a:gd name="connsiteY27-1488" fmla="*/ 673009 h 5575209"/>
                <a:gd name="connsiteX28-1489" fmla="*/ 6362700 w 7112851"/>
                <a:gd name="connsiteY28-1490" fmla="*/ 914309 h 5575209"/>
                <a:gd name="connsiteX29-1491" fmla="*/ 6375400 w 7112851"/>
                <a:gd name="connsiteY29-1492" fmla="*/ 1054009 h 5575209"/>
                <a:gd name="connsiteX30-1493" fmla="*/ 6464300 w 7112851"/>
                <a:gd name="connsiteY30-1494" fmla="*/ 1460409 h 5575209"/>
                <a:gd name="connsiteX31-1495" fmla="*/ 6565900 w 7112851"/>
                <a:gd name="connsiteY31-1496" fmla="*/ 1777909 h 5575209"/>
                <a:gd name="connsiteX32-1497" fmla="*/ 6870700 w 7112851"/>
                <a:gd name="connsiteY32-1498" fmla="*/ 2260509 h 5575209"/>
                <a:gd name="connsiteX33-1499" fmla="*/ 6959600 w 7112851"/>
                <a:gd name="connsiteY33-1500" fmla="*/ 2374809 h 5575209"/>
                <a:gd name="connsiteX34-1501" fmla="*/ 7099300 w 7112851"/>
                <a:gd name="connsiteY34-1502" fmla="*/ 2717709 h 5575209"/>
                <a:gd name="connsiteX35-1503" fmla="*/ 7112000 w 7112851"/>
                <a:gd name="connsiteY35-1504" fmla="*/ 2882809 h 5575209"/>
                <a:gd name="connsiteX36-1505" fmla="*/ 6972300 w 7112851"/>
                <a:gd name="connsiteY36-1506" fmla="*/ 3289209 h 5575209"/>
                <a:gd name="connsiteX37-1507" fmla="*/ 6908800 w 7112851"/>
                <a:gd name="connsiteY37-1508" fmla="*/ 3365409 h 5575209"/>
                <a:gd name="connsiteX38-1509" fmla="*/ 6769100 w 7112851"/>
                <a:gd name="connsiteY38-1510" fmla="*/ 3619409 h 5575209"/>
                <a:gd name="connsiteX39-1511" fmla="*/ 6705600 w 7112851"/>
                <a:gd name="connsiteY39-1512" fmla="*/ 3886109 h 5575209"/>
                <a:gd name="connsiteX40-1513" fmla="*/ 6692900 w 7112851"/>
                <a:gd name="connsiteY40-1514" fmla="*/ 4025809 h 5575209"/>
                <a:gd name="connsiteX41-1515" fmla="*/ 6680200 w 7112851"/>
                <a:gd name="connsiteY41-1516" fmla="*/ 4825909 h 5575209"/>
                <a:gd name="connsiteX42-1517" fmla="*/ 6629400 w 7112851"/>
                <a:gd name="connsiteY42-1518" fmla="*/ 4914809 h 5575209"/>
                <a:gd name="connsiteX43-1519" fmla="*/ 6604000 w 7112851"/>
                <a:gd name="connsiteY43-1520" fmla="*/ 4991009 h 5575209"/>
                <a:gd name="connsiteX44-1521" fmla="*/ 6502400 w 7112851"/>
                <a:gd name="connsiteY44-1522" fmla="*/ 5092609 h 5575209"/>
                <a:gd name="connsiteX45-1523" fmla="*/ 6413500 w 7112851"/>
                <a:gd name="connsiteY45-1524" fmla="*/ 5156109 h 5575209"/>
                <a:gd name="connsiteX46-1525" fmla="*/ 6108700 w 7112851"/>
                <a:gd name="connsiteY46-1526" fmla="*/ 5295809 h 5575209"/>
                <a:gd name="connsiteX47-1527" fmla="*/ 5600700 w 7112851"/>
                <a:gd name="connsiteY47-1528" fmla="*/ 5422809 h 5575209"/>
                <a:gd name="connsiteX48-1529" fmla="*/ 5359400 w 7112851"/>
                <a:gd name="connsiteY48-1530" fmla="*/ 5448209 h 5575209"/>
                <a:gd name="connsiteX49-1531" fmla="*/ 4953000 w 7112851"/>
                <a:gd name="connsiteY49-1532" fmla="*/ 5511709 h 5575209"/>
                <a:gd name="connsiteX50-1533" fmla="*/ 4559300 w 7112851"/>
                <a:gd name="connsiteY50-1534" fmla="*/ 5537109 h 5575209"/>
                <a:gd name="connsiteX51-1535" fmla="*/ 4356100 w 7112851"/>
                <a:gd name="connsiteY51-1536" fmla="*/ 5562509 h 5575209"/>
                <a:gd name="connsiteX52-1537" fmla="*/ 4165600 w 7112851"/>
                <a:gd name="connsiteY52-1538" fmla="*/ 5575209 h 5575209"/>
                <a:gd name="connsiteX53-1539" fmla="*/ 2273300 w 7112851"/>
                <a:gd name="connsiteY53-1540" fmla="*/ 5562509 h 5575209"/>
                <a:gd name="connsiteX54-1541" fmla="*/ 2108200 w 7112851"/>
                <a:gd name="connsiteY54-1542" fmla="*/ 5537109 h 5575209"/>
                <a:gd name="connsiteX55-1543" fmla="*/ 1498600 w 7112851"/>
                <a:gd name="connsiteY55-1544" fmla="*/ 5486309 h 5575209"/>
                <a:gd name="connsiteX56-1545" fmla="*/ 1397000 w 7112851"/>
                <a:gd name="connsiteY56-1546" fmla="*/ 5460909 h 5575209"/>
                <a:gd name="connsiteX57-1547" fmla="*/ 1308100 w 7112851"/>
                <a:gd name="connsiteY57-1548" fmla="*/ 5448209 h 5575209"/>
                <a:gd name="connsiteX58-1549" fmla="*/ 1257300 w 7112851"/>
                <a:gd name="connsiteY58-1550" fmla="*/ 5422809 h 5575209"/>
                <a:gd name="connsiteX59-1551" fmla="*/ 1130300 w 7112851"/>
                <a:gd name="connsiteY59-1552" fmla="*/ 5384709 h 5575209"/>
                <a:gd name="connsiteX60-1553" fmla="*/ 1231900 w 7112851"/>
                <a:gd name="connsiteY60-1554" fmla="*/ 5346609 h 5575209"/>
                <a:gd name="connsiteX0-1555" fmla="*/ 1238001 w 7118952"/>
                <a:gd name="connsiteY0-1556" fmla="*/ 5346609 h 5575209"/>
                <a:gd name="connsiteX1-1557" fmla="*/ 818901 w 7118952"/>
                <a:gd name="connsiteY1-1558" fmla="*/ 5041809 h 5575209"/>
                <a:gd name="connsiteX2-1559" fmla="*/ 679201 w 7118952"/>
                <a:gd name="connsiteY2-1560" fmla="*/ 4927509 h 5575209"/>
                <a:gd name="connsiteX3-1561" fmla="*/ 209301 w 7118952"/>
                <a:gd name="connsiteY3-1562" fmla="*/ 4533809 h 5575209"/>
                <a:gd name="connsiteX4-1563" fmla="*/ 133101 w 7118952"/>
                <a:gd name="connsiteY4-1564" fmla="*/ 4406809 h 5575209"/>
                <a:gd name="connsiteX5-1565" fmla="*/ 31501 w 7118952"/>
                <a:gd name="connsiteY5-1566" fmla="*/ 4178209 h 5575209"/>
                <a:gd name="connsiteX6-1567" fmla="*/ 6101 w 7118952"/>
                <a:gd name="connsiteY6-1568" fmla="*/ 4102009 h 5575209"/>
                <a:gd name="connsiteX7-1569" fmla="*/ 18801 w 7118952"/>
                <a:gd name="connsiteY7-1570" fmla="*/ 3670209 h 5575209"/>
                <a:gd name="connsiteX8-1571" fmla="*/ 222001 w 7118952"/>
                <a:gd name="connsiteY8-1572" fmla="*/ 3136809 h 5575209"/>
                <a:gd name="connsiteX9-1573" fmla="*/ 310901 w 7118952"/>
                <a:gd name="connsiteY9-1574" fmla="*/ 2946309 h 5575209"/>
                <a:gd name="connsiteX10-1575" fmla="*/ 387101 w 7118952"/>
                <a:gd name="connsiteY10-1576" fmla="*/ 2755809 h 5575209"/>
                <a:gd name="connsiteX11-1577" fmla="*/ 476001 w 7118952"/>
                <a:gd name="connsiteY11-1578" fmla="*/ 1981109 h 5575209"/>
                <a:gd name="connsiteX12-1579" fmla="*/ 501401 w 7118952"/>
                <a:gd name="connsiteY12-1580" fmla="*/ 1308009 h 5575209"/>
                <a:gd name="connsiteX13-1581" fmla="*/ 628401 w 7118952"/>
                <a:gd name="connsiteY13-1582" fmla="*/ 596809 h 5575209"/>
                <a:gd name="connsiteX14-1583" fmla="*/ 1149101 w 7118952"/>
                <a:gd name="connsiteY14-1584" fmla="*/ 12609 h 5575209"/>
                <a:gd name="connsiteX15-1585" fmla="*/ 2177801 w 7118952"/>
                <a:gd name="connsiteY15-1586" fmla="*/ 203109 h 5575209"/>
                <a:gd name="connsiteX16-1587" fmla="*/ 2520701 w 7118952"/>
                <a:gd name="connsiteY16-1588" fmla="*/ 292009 h 5575209"/>
                <a:gd name="connsiteX17-1589" fmla="*/ 2711201 w 7118952"/>
                <a:gd name="connsiteY17-1590" fmla="*/ 342809 h 5575209"/>
                <a:gd name="connsiteX18-1591" fmla="*/ 2952501 w 7118952"/>
                <a:gd name="connsiteY18-1592" fmla="*/ 368209 h 5575209"/>
                <a:gd name="connsiteX19-1593" fmla="*/ 3714501 w 7118952"/>
                <a:gd name="connsiteY19-1594" fmla="*/ 342809 h 5575209"/>
                <a:gd name="connsiteX20-1595" fmla="*/ 3930401 w 7118952"/>
                <a:gd name="connsiteY20-1596" fmla="*/ 304709 h 5575209"/>
                <a:gd name="connsiteX21-1597" fmla="*/ 4387601 w 7118952"/>
                <a:gd name="connsiteY21-1598" fmla="*/ 203109 h 5575209"/>
                <a:gd name="connsiteX22-1599" fmla="*/ 4628901 w 7118952"/>
                <a:gd name="connsiteY22-1600" fmla="*/ 152309 h 5575209"/>
                <a:gd name="connsiteX23-1601" fmla="*/ 4997201 w 7118952"/>
                <a:gd name="connsiteY23-1602" fmla="*/ 126909 h 5575209"/>
                <a:gd name="connsiteX24-1603" fmla="*/ 5403601 w 7118952"/>
                <a:gd name="connsiteY24-1604" fmla="*/ 139609 h 5575209"/>
                <a:gd name="connsiteX25-1605" fmla="*/ 6013201 w 7118952"/>
                <a:gd name="connsiteY25-1606" fmla="*/ 406309 h 5575209"/>
                <a:gd name="connsiteX26-1607" fmla="*/ 6279901 w 7118952"/>
                <a:gd name="connsiteY26-1608" fmla="*/ 673009 h 5575209"/>
                <a:gd name="connsiteX27-1609" fmla="*/ 6368801 w 7118952"/>
                <a:gd name="connsiteY27-1610" fmla="*/ 914309 h 5575209"/>
                <a:gd name="connsiteX28-1611" fmla="*/ 6381501 w 7118952"/>
                <a:gd name="connsiteY28-1612" fmla="*/ 1054009 h 5575209"/>
                <a:gd name="connsiteX29-1613" fmla="*/ 6470401 w 7118952"/>
                <a:gd name="connsiteY29-1614" fmla="*/ 1460409 h 5575209"/>
                <a:gd name="connsiteX30-1615" fmla="*/ 6572001 w 7118952"/>
                <a:gd name="connsiteY30-1616" fmla="*/ 1777909 h 5575209"/>
                <a:gd name="connsiteX31-1617" fmla="*/ 6876801 w 7118952"/>
                <a:gd name="connsiteY31-1618" fmla="*/ 2260509 h 5575209"/>
                <a:gd name="connsiteX32-1619" fmla="*/ 6965701 w 7118952"/>
                <a:gd name="connsiteY32-1620" fmla="*/ 2374809 h 5575209"/>
                <a:gd name="connsiteX33-1621" fmla="*/ 7105401 w 7118952"/>
                <a:gd name="connsiteY33-1622" fmla="*/ 2717709 h 5575209"/>
                <a:gd name="connsiteX34-1623" fmla="*/ 7118101 w 7118952"/>
                <a:gd name="connsiteY34-1624" fmla="*/ 2882809 h 5575209"/>
                <a:gd name="connsiteX35-1625" fmla="*/ 6978401 w 7118952"/>
                <a:gd name="connsiteY35-1626" fmla="*/ 3289209 h 5575209"/>
                <a:gd name="connsiteX36-1627" fmla="*/ 6914901 w 7118952"/>
                <a:gd name="connsiteY36-1628" fmla="*/ 3365409 h 5575209"/>
                <a:gd name="connsiteX37-1629" fmla="*/ 6775201 w 7118952"/>
                <a:gd name="connsiteY37-1630" fmla="*/ 3619409 h 5575209"/>
                <a:gd name="connsiteX38-1631" fmla="*/ 6711701 w 7118952"/>
                <a:gd name="connsiteY38-1632" fmla="*/ 3886109 h 5575209"/>
                <a:gd name="connsiteX39-1633" fmla="*/ 6699001 w 7118952"/>
                <a:gd name="connsiteY39-1634" fmla="*/ 4025809 h 5575209"/>
                <a:gd name="connsiteX40-1635" fmla="*/ 6686301 w 7118952"/>
                <a:gd name="connsiteY40-1636" fmla="*/ 4825909 h 5575209"/>
                <a:gd name="connsiteX41-1637" fmla="*/ 6635501 w 7118952"/>
                <a:gd name="connsiteY41-1638" fmla="*/ 4914809 h 5575209"/>
                <a:gd name="connsiteX42-1639" fmla="*/ 6610101 w 7118952"/>
                <a:gd name="connsiteY42-1640" fmla="*/ 4991009 h 5575209"/>
                <a:gd name="connsiteX43-1641" fmla="*/ 6508501 w 7118952"/>
                <a:gd name="connsiteY43-1642" fmla="*/ 5092609 h 5575209"/>
                <a:gd name="connsiteX44-1643" fmla="*/ 6419601 w 7118952"/>
                <a:gd name="connsiteY44-1644" fmla="*/ 5156109 h 5575209"/>
                <a:gd name="connsiteX45-1645" fmla="*/ 6114801 w 7118952"/>
                <a:gd name="connsiteY45-1646" fmla="*/ 5295809 h 5575209"/>
                <a:gd name="connsiteX46-1647" fmla="*/ 5606801 w 7118952"/>
                <a:gd name="connsiteY46-1648" fmla="*/ 5422809 h 5575209"/>
                <a:gd name="connsiteX47-1649" fmla="*/ 5365501 w 7118952"/>
                <a:gd name="connsiteY47-1650" fmla="*/ 5448209 h 5575209"/>
                <a:gd name="connsiteX48-1651" fmla="*/ 4959101 w 7118952"/>
                <a:gd name="connsiteY48-1652" fmla="*/ 5511709 h 5575209"/>
                <a:gd name="connsiteX49-1653" fmla="*/ 4565401 w 7118952"/>
                <a:gd name="connsiteY49-1654" fmla="*/ 5537109 h 5575209"/>
                <a:gd name="connsiteX50-1655" fmla="*/ 4362201 w 7118952"/>
                <a:gd name="connsiteY50-1656" fmla="*/ 5562509 h 5575209"/>
                <a:gd name="connsiteX51-1657" fmla="*/ 4171701 w 7118952"/>
                <a:gd name="connsiteY51-1658" fmla="*/ 5575209 h 5575209"/>
                <a:gd name="connsiteX52-1659" fmla="*/ 2279401 w 7118952"/>
                <a:gd name="connsiteY52-1660" fmla="*/ 5562509 h 5575209"/>
                <a:gd name="connsiteX53-1661" fmla="*/ 2114301 w 7118952"/>
                <a:gd name="connsiteY53-1662" fmla="*/ 5537109 h 5575209"/>
                <a:gd name="connsiteX54-1663" fmla="*/ 1504701 w 7118952"/>
                <a:gd name="connsiteY54-1664" fmla="*/ 5486309 h 5575209"/>
                <a:gd name="connsiteX55-1665" fmla="*/ 1403101 w 7118952"/>
                <a:gd name="connsiteY55-1666" fmla="*/ 5460909 h 5575209"/>
                <a:gd name="connsiteX56-1667" fmla="*/ 1314201 w 7118952"/>
                <a:gd name="connsiteY56-1668" fmla="*/ 5448209 h 5575209"/>
                <a:gd name="connsiteX57-1669" fmla="*/ 1263401 w 7118952"/>
                <a:gd name="connsiteY57-1670" fmla="*/ 5422809 h 5575209"/>
                <a:gd name="connsiteX58-1671" fmla="*/ 1136401 w 7118952"/>
                <a:gd name="connsiteY58-1672" fmla="*/ 5384709 h 5575209"/>
                <a:gd name="connsiteX59-1673" fmla="*/ 1238001 w 7118952"/>
                <a:gd name="connsiteY59-1674" fmla="*/ 5346609 h 5575209"/>
                <a:gd name="connsiteX0-1675" fmla="*/ 1238001 w 7118952"/>
                <a:gd name="connsiteY0-1676" fmla="*/ 5346609 h 5575209"/>
                <a:gd name="connsiteX1-1677" fmla="*/ 818901 w 7118952"/>
                <a:gd name="connsiteY1-1678" fmla="*/ 5041809 h 5575209"/>
                <a:gd name="connsiteX2-1679" fmla="*/ 679201 w 7118952"/>
                <a:gd name="connsiteY2-1680" fmla="*/ 4927509 h 5575209"/>
                <a:gd name="connsiteX3-1681" fmla="*/ 209301 w 7118952"/>
                <a:gd name="connsiteY3-1682" fmla="*/ 4533809 h 5575209"/>
                <a:gd name="connsiteX4-1683" fmla="*/ 133101 w 7118952"/>
                <a:gd name="connsiteY4-1684" fmla="*/ 4406809 h 5575209"/>
                <a:gd name="connsiteX5-1685" fmla="*/ 31501 w 7118952"/>
                <a:gd name="connsiteY5-1686" fmla="*/ 4178209 h 5575209"/>
                <a:gd name="connsiteX6-1687" fmla="*/ 6101 w 7118952"/>
                <a:gd name="connsiteY6-1688" fmla="*/ 4102009 h 5575209"/>
                <a:gd name="connsiteX7-1689" fmla="*/ 18801 w 7118952"/>
                <a:gd name="connsiteY7-1690" fmla="*/ 3670209 h 5575209"/>
                <a:gd name="connsiteX8-1691" fmla="*/ 222001 w 7118952"/>
                <a:gd name="connsiteY8-1692" fmla="*/ 3136809 h 5575209"/>
                <a:gd name="connsiteX9-1693" fmla="*/ 387101 w 7118952"/>
                <a:gd name="connsiteY9-1694" fmla="*/ 2755809 h 5575209"/>
                <a:gd name="connsiteX10-1695" fmla="*/ 476001 w 7118952"/>
                <a:gd name="connsiteY10-1696" fmla="*/ 1981109 h 5575209"/>
                <a:gd name="connsiteX11-1697" fmla="*/ 501401 w 7118952"/>
                <a:gd name="connsiteY11-1698" fmla="*/ 1308009 h 5575209"/>
                <a:gd name="connsiteX12-1699" fmla="*/ 628401 w 7118952"/>
                <a:gd name="connsiteY12-1700" fmla="*/ 596809 h 5575209"/>
                <a:gd name="connsiteX13-1701" fmla="*/ 1149101 w 7118952"/>
                <a:gd name="connsiteY13-1702" fmla="*/ 12609 h 5575209"/>
                <a:gd name="connsiteX14-1703" fmla="*/ 2177801 w 7118952"/>
                <a:gd name="connsiteY14-1704" fmla="*/ 203109 h 5575209"/>
                <a:gd name="connsiteX15-1705" fmla="*/ 2520701 w 7118952"/>
                <a:gd name="connsiteY15-1706" fmla="*/ 292009 h 5575209"/>
                <a:gd name="connsiteX16-1707" fmla="*/ 2711201 w 7118952"/>
                <a:gd name="connsiteY16-1708" fmla="*/ 342809 h 5575209"/>
                <a:gd name="connsiteX17-1709" fmla="*/ 2952501 w 7118952"/>
                <a:gd name="connsiteY17-1710" fmla="*/ 368209 h 5575209"/>
                <a:gd name="connsiteX18-1711" fmla="*/ 3714501 w 7118952"/>
                <a:gd name="connsiteY18-1712" fmla="*/ 342809 h 5575209"/>
                <a:gd name="connsiteX19-1713" fmla="*/ 3930401 w 7118952"/>
                <a:gd name="connsiteY19-1714" fmla="*/ 304709 h 5575209"/>
                <a:gd name="connsiteX20-1715" fmla="*/ 4387601 w 7118952"/>
                <a:gd name="connsiteY20-1716" fmla="*/ 203109 h 5575209"/>
                <a:gd name="connsiteX21-1717" fmla="*/ 4628901 w 7118952"/>
                <a:gd name="connsiteY21-1718" fmla="*/ 152309 h 5575209"/>
                <a:gd name="connsiteX22-1719" fmla="*/ 4997201 w 7118952"/>
                <a:gd name="connsiteY22-1720" fmla="*/ 126909 h 5575209"/>
                <a:gd name="connsiteX23-1721" fmla="*/ 5403601 w 7118952"/>
                <a:gd name="connsiteY23-1722" fmla="*/ 139609 h 5575209"/>
                <a:gd name="connsiteX24-1723" fmla="*/ 6013201 w 7118952"/>
                <a:gd name="connsiteY24-1724" fmla="*/ 406309 h 5575209"/>
                <a:gd name="connsiteX25-1725" fmla="*/ 6279901 w 7118952"/>
                <a:gd name="connsiteY25-1726" fmla="*/ 673009 h 5575209"/>
                <a:gd name="connsiteX26-1727" fmla="*/ 6368801 w 7118952"/>
                <a:gd name="connsiteY26-1728" fmla="*/ 914309 h 5575209"/>
                <a:gd name="connsiteX27-1729" fmla="*/ 6381501 w 7118952"/>
                <a:gd name="connsiteY27-1730" fmla="*/ 1054009 h 5575209"/>
                <a:gd name="connsiteX28-1731" fmla="*/ 6470401 w 7118952"/>
                <a:gd name="connsiteY28-1732" fmla="*/ 1460409 h 5575209"/>
                <a:gd name="connsiteX29-1733" fmla="*/ 6572001 w 7118952"/>
                <a:gd name="connsiteY29-1734" fmla="*/ 1777909 h 5575209"/>
                <a:gd name="connsiteX30-1735" fmla="*/ 6876801 w 7118952"/>
                <a:gd name="connsiteY30-1736" fmla="*/ 2260509 h 5575209"/>
                <a:gd name="connsiteX31-1737" fmla="*/ 6965701 w 7118952"/>
                <a:gd name="connsiteY31-1738" fmla="*/ 2374809 h 5575209"/>
                <a:gd name="connsiteX32-1739" fmla="*/ 7105401 w 7118952"/>
                <a:gd name="connsiteY32-1740" fmla="*/ 2717709 h 5575209"/>
                <a:gd name="connsiteX33-1741" fmla="*/ 7118101 w 7118952"/>
                <a:gd name="connsiteY33-1742" fmla="*/ 2882809 h 5575209"/>
                <a:gd name="connsiteX34-1743" fmla="*/ 6978401 w 7118952"/>
                <a:gd name="connsiteY34-1744" fmla="*/ 3289209 h 5575209"/>
                <a:gd name="connsiteX35-1745" fmla="*/ 6914901 w 7118952"/>
                <a:gd name="connsiteY35-1746" fmla="*/ 3365409 h 5575209"/>
                <a:gd name="connsiteX36-1747" fmla="*/ 6775201 w 7118952"/>
                <a:gd name="connsiteY36-1748" fmla="*/ 3619409 h 5575209"/>
                <a:gd name="connsiteX37-1749" fmla="*/ 6711701 w 7118952"/>
                <a:gd name="connsiteY37-1750" fmla="*/ 3886109 h 5575209"/>
                <a:gd name="connsiteX38-1751" fmla="*/ 6699001 w 7118952"/>
                <a:gd name="connsiteY38-1752" fmla="*/ 4025809 h 5575209"/>
                <a:gd name="connsiteX39-1753" fmla="*/ 6686301 w 7118952"/>
                <a:gd name="connsiteY39-1754" fmla="*/ 4825909 h 5575209"/>
                <a:gd name="connsiteX40-1755" fmla="*/ 6635501 w 7118952"/>
                <a:gd name="connsiteY40-1756" fmla="*/ 4914809 h 5575209"/>
                <a:gd name="connsiteX41-1757" fmla="*/ 6610101 w 7118952"/>
                <a:gd name="connsiteY41-1758" fmla="*/ 4991009 h 5575209"/>
                <a:gd name="connsiteX42-1759" fmla="*/ 6508501 w 7118952"/>
                <a:gd name="connsiteY42-1760" fmla="*/ 5092609 h 5575209"/>
                <a:gd name="connsiteX43-1761" fmla="*/ 6419601 w 7118952"/>
                <a:gd name="connsiteY43-1762" fmla="*/ 5156109 h 5575209"/>
                <a:gd name="connsiteX44-1763" fmla="*/ 6114801 w 7118952"/>
                <a:gd name="connsiteY44-1764" fmla="*/ 5295809 h 5575209"/>
                <a:gd name="connsiteX45-1765" fmla="*/ 5606801 w 7118952"/>
                <a:gd name="connsiteY45-1766" fmla="*/ 5422809 h 5575209"/>
                <a:gd name="connsiteX46-1767" fmla="*/ 5365501 w 7118952"/>
                <a:gd name="connsiteY46-1768" fmla="*/ 5448209 h 5575209"/>
                <a:gd name="connsiteX47-1769" fmla="*/ 4959101 w 7118952"/>
                <a:gd name="connsiteY47-1770" fmla="*/ 5511709 h 5575209"/>
                <a:gd name="connsiteX48-1771" fmla="*/ 4565401 w 7118952"/>
                <a:gd name="connsiteY48-1772" fmla="*/ 5537109 h 5575209"/>
                <a:gd name="connsiteX49-1773" fmla="*/ 4362201 w 7118952"/>
                <a:gd name="connsiteY49-1774" fmla="*/ 5562509 h 5575209"/>
                <a:gd name="connsiteX50-1775" fmla="*/ 4171701 w 7118952"/>
                <a:gd name="connsiteY50-1776" fmla="*/ 5575209 h 5575209"/>
                <a:gd name="connsiteX51-1777" fmla="*/ 2279401 w 7118952"/>
                <a:gd name="connsiteY51-1778" fmla="*/ 5562509 h 5575209"/>
                <a:gd name="connsiteX52-1779" fmla="*/ 2114301 w 7118952"/>
                <a:gd name="connsiteY52-1780" fmla="*/ 5537109 h 5575209"/>
                <a:gd name="connsiteX53-1781" fmla="*/ 1504701 w 7118952"/>
                <a:gd name="connsiteY53-1782" fmla="*/ 5486309 h 5575209"/>
                <a:gd name="connsiteX54-1783" fmla="*/ 1403101 w 7118952"/>
                <a:gd name="connsiteY54-1784" fmla="*/ 5460909 h 5575209"/>
                <a:gd name="connsiteX55-1785" fmla="*/ 1314201 w 7118952"/>
                <a:gd name="connsiteY55-1786" fmla="*/ 5448209 h 5575209"/>
                <a:gd name="connsiteX56-1787" fmla="*/ 1263401 w 7118952"/>
                <a:gd name="connsiteY56-1788" fmla="*/ 5422809 h 5575209"/>
                <a:gd name="connsiteX57-1789" fmla="*/ 1136401 w 7118952"/>
                <a:gd name="connsiteY57-1790" fmla="*/ 5384709 h 5575209"/>
                <a:gd name="connsiteX58-1791" fmla="*/ 1238001 w 7118952"/>
                <a:gd name="connsiteY58-1792" fmla="*/ 5346609 h 5575209"/>
                <a:gd name="connsiteX0-1793" fmla="*/ 1246310 w 7127261"/>
                <a:gd name="connsiteY0-1794" fmla="*/ 5346609 h 5575209"/>
                <a:gd name="connsiteX1-1795" fmla="*/ 827210 w 7127261"/>
                <a:gd name="connsiteY1-1796" fmla="*/ 5041809 h 5575209"/>
                <a:gd name="connsiteX2-1797" fmla="*/ 687510 w 7127261"/>
                <a:gd name="connsiteY2-1798" fmla="*/ 4927509 h 5575209"/>
                <a:gd name="connsiteX3-1799" fmla="*/ 217610 w 7127261"/>
                <a:gd name="connsiteY3-1800" fmla="*/ 4533809 h 5575209"/>
                <a:gd name="connsiteX4-1801" fmla="*/ 141410 w 7127261"/>
                <a:gd name="connsiteY4-1802" fmla="*/ 4406809 h 5575209"/>
                <a:gd name="connsiteX5-1803" fmla="*/ 14410 w 7127261"/>
                <a:gd name="connsiteY5-1804" fmla="*/ 4102009 h 5575209"/>
                <a:gd name="connsiteX6-1805" fmla="*/ 27110 w 7127261"/>
                <a:gd name="connsiteY6-1806" fmla="*/ 3670209 h 5575209"/>
                <a:gd name="connsiteX7-1807" fmla="*/ 230310 w 7127261"/>
                <a:gd name="connsiteY7-1808" fmla="*/ 3136809 h 5575209"/>
                <a:gd name="connsiteX8-1809" fmla="*/ 395410 w 7127261"/>
                <a:gd name="connsiteY8-1810" fmla="*/ 2755809 h 5575209"/>
                <a:gd name="connsiteX9-1811" fmla="*/ 484310 w 7127261"/>
                <a:gd name="connsiteY9-1812" fmla="*/ 1981109 h 5575209"/>
                <a:gd name="connsiteX10-1813" fmla="*/ 509710 w 7127261"/>
                <a:gd name="connsiteY10-1814" fmla="*/ 1308009 h 5575209"/>
                <a:gd name="connsiteX11-1815" fmla="*/ 636710 w 7127261"/>
                <a:gd name="connsiteY11-1816" fmla="*/ 596809 h 5575209"/>
                <a:gd name="connsiteX12-1817" fmla="*/ 1157410 w 7127261"/>
                <a:gd name="connsiteY12-1818" fmla="*/ 12609 h 5575209"/>
                <a:gd name="connsiteX13-1819" fmla="*/ 2186110 w 7127261"/>
                <a:gd name="connsiteY13-1820" fmla="*/ 203109 h 5575209"/>
                <a:gd name="connsiteX14-1821" fmla="*/ 2529010 w 7127261"/>
                <a:gd name="connsiteY14-1822" fmla="*/ 292009 h 5575209"/>
                <a:gd name="connsiteX15-1823" fmla="*/ 2719510 w 7127261"/>
                <a:gd name="connsiteY15-1824" fmla="*/ 342809 h 5575209"/>
                <a:gd name="connsiteX16-1825" fmla="*/ 2960810 w 7127261"/>
                <a:gd name="connsiteY16-1826" fmla="*/ 368209 h 5575209"/>
                <a:gd name="connsiteX17-1827" fmla="*/ 3722810 w 7127261"/>
                <a:gd name="connsiteY17-1828" fmla="*/ 342809 h 5575209"/>
                <a:gd name="connsiteX18-1829" fmla="*/ 3938710 w 7127261"/>
                <a:gd name="connsiteY18-1830" fmla="*/ 304709 h 5575209"/>
                <a:gd name="connsiteX19-1831" fmla="*/ 4395910 w 7127261"/>
                <a:gd name="connsiteY19-1832" fmla="*/ 203109 h 5575209"/>
                <a:gd name="connsiteX20-1833" fmla="*/ 4637210 w 7127261"/>
                <a:gd name="connsiteY20-1834" fmla="*/ 152309 h 5575209"/>
                <a:gd name="connsiteX21-1835" fmla="*/ 5005510 w 7127261"/>
                <a:gd name="connsiteY21-1836" fmla="*/ 126909 h 5575209"/>
                <a:gd name="connsiteX22-1837" fmla="*/ 5411910 w 7127261"/>
                <a:gd name="connsiteY22-1838" fmla="*/ 139609 h 5575209"/>
                <a:gd name="connsiteX23-1839" fmla="*/ 6021510 w 7127261"/>
                <a:gd name="connsiteY23-1840" fmla="*/ 406309 h 5575209"/>
                <a:gd name="connsiteX24-1841" fmla="*/ 6288210 w 7127261"/>
                <a:gd name="connsiteY24-1842" fmla="*/ 673009 h 5575209"/>
                <a:gd name="connsiteX25-1843" fmla="*/ 6377110 w 7127261"/>
                <a:gd name="connsiteY25-1844" fmla="*/ 914309 h 5575209"/>
                <a:gd name="connsiteX26-1845" fmla="*/ 6389810 w 7127261"/>
                <a:gd name="connsiteY26-1846" fmla="*/ 1054009 h 5575209"/>
                <a:gd name="connsiteX27-1847" fmla="*/ 6478710 w 7127261"/>
                <a:gd name="connsiteY27-1848" fmla="*/ 1460409 h 5575209"/>
                <a:gd name="connsiteX28-1849" fmla="*/ 6580310 w 7127261"/>
                <a:gd name="connsiteY28-1850" fmla="*/ 1777909 h 5575209"/>
                <a:gd name="connsiteX29-1851" fmla="*/ 6885110 w 7127261"/>
                <a:gd name="connsiteY29-1852" fmla="*/ 2260509 h 5575209"/>
                <a:gd name="connsiteX30-1853" fmla="*/ 6974010 w 7127261"/>
                <a:gd name="connsiteY30-1854" fmla="*/ 2374809 h 5575209"/>
                <a:gd name="connsiteX31-1855" fmla="*/ 7113710 w 7127261"/>
                <a:gd name="connsiteY31-1856" fmla="*/ 2717709 h 5575209"/>
                <a:gd name="connsiteX32-1857" fmla="*/ 7126410 w 7127261"/>
                <a:gd name="connsiteY32-1858" fmla="*/ 2882809 h 5575209"/>
                <a:gd name="connsiteX33-1859" fmla="*/ 6986710 w 7127261"/>
                <a:gd name="connsiteY33-1860" fmla="*/ 3289209 h 5575209"/>
                <a:gd name="connsiteX34-1861" fmla="*/ 6923210 w 7127261"/>
                <a:gd name="connsiteY34-1862" fmla="*/ 3365409 h 5575209"/>
                <a:gd name="connsiteX35-1863" fmla="*/ 6783510 w 7127261"/>
                <a:gd name="connsiteY35-1864" fmla="*/ 3619409 h 5575209"/>
                <a:gd name="connsiteX36-1865" fmla="*/ 6720010 w 7127261"/>
                <a:gd name="connsiteY36-1866" fmla="*/ 3886109 h 5575209"/>
                <a:gd name="connsiteX37-1867" fmla="*/ 6707310 w 7127261"/>
                <a:gd name="connsiteY37-1868" fmla="*/ 4025809 h 5575209"/>
                <a:gd name="connsiteX38-1869" fmla="*/ 6694610 w 7127261"/>
                <a:gd name="connsiteY38-1870" fmla="*/ 4825909 h 5575209"/>
                <a:gd name="connsiteX39-1871" fmla="*/ 6643810 w 7127261"/>
                <a:gd name="connsiteY39-1872" fmla="*/ 4914809 h 5575209"/>
                <a:gd name="connsiteX40-1873" fmla="*/ 6618410 w 7127261"/>
                <a:gd name="connsiteY40-1874" fmla="*/ 4991009 h 5575209"/>
                <a:gd name="connsiteX41-1875" fmla="*/ 6516810 w 7127261"/>
                <a:gd name="connsiteY41-1876" fmla="*/ 5092609 h 5575209"/>
                <a:gd name="connsiteX42-1877" fmla="*/ 6427910 w 7127261"/>
                <a:gd name="connsiteY42-1878" fmla="*/ 5156109 h 5575209"/>
                <a:gd name="connsiteX43-1879" fmla="*/ 6123110 w 7127261"/>
                <a:gd name="connsiteY43-1880" fmla="*/ 5295809 h 5575209"/>
                <a:gd name="connsiteX44-1881" fmla="*/ 5615110 w 7127261"/>
                <a:gd name="connsiteY44-1882" fmla="*/ 5422809 h 5575209"/>
                <a:gd name="connsiteX45-1883" fmla="*/ 5373810 w 7127261"/>
                <a:gd name="connsiteY45-1884" fmla="*/ 5448209 h 5575209"/>
                <a:gd name="connsiteX46-1885" fmla="*/ 4967410 w 7127261"/>
                <a:gd name="connsiteY46-1886" fmla="*/ 5511709 h 5575209"/>
                <a:gd name="connsiteX47-1887" fmla="*/ 4573710 w 7127261"/>
                <a:gd name="connsiteY47-1888" fmla="*/ 5537109 h 5575209"/>
                <a:gd name="connsiteX48-1889" fmla="*/ 4370510 w 7127261"/>
                <a:gd name="connsiteY48-1890" fmla="*/ 5562509 h 5575209"/>
                <a:gd name="connsiteX49-1891" fmla="*/ 4180010 w 7127261"/>
                <a:gd name="connsiteY49-1892" fmla="*/ 5575209 h 5575209"/>
                <a:gd name="connsiteX50-1893" fmla="*/ 2287710 w 7127261"/>
                <a:gd name="connsiteY50-1894" fmla="*/ 5562509 h 5575209"/>
                <a:gd name="connsiteX51-1895" fmla="*/ 2122610 w 7127261"/>
                <a:gd name="connsiteY51-1896" fmla="*/ 5537109 h 5575209"/>
                <a:gd name="connsiteX52-1897" fmla="*/ 1513010 w 7127261"/>
                <a:gd name="connsiteY52-1898" fmla="*/ 5486309 h 5575209"/>
                <a:gd name="connsiteX53-1899" fmla="*/ 1411410 w 7127261"/>
                <a:gd name="connsiteY53-1900" fmla="*/ 5460909 h 5575209"/>
                <a:gd name="connsiteX54-1901" fmla="*/ 1322510 w 7127261"/>
                <a:gd name="connsiteY54-1902" fmla="*/ 5448209 h 5575209"/>
                <a:gd name="connsiteX55-1903" fmla="*/ 1271710 w 7127261"/>
                <a:gd name="connsiteY55-1904" fmla="*/ 5422809 h 5575209"/>
                <a:gd name="connsiteX56-1905" fmla="*/ 1144710 w 7127261"/>
                <a:gd name="connsiteY56-1906" fmla="*/ 5384709 h 5575209"/>
                <a:gd name="connsiteX57-1907" fmla="*/ 1246310 w 7127261"/>
                <a:gd name="connsiteY57-1908" fmla="*/ 5346609 h 5575209"/>
                <a:gd name="connsiteX0-1909" fmla="*/ 1246310 w 7127261"/>
                <a:gd name="connsiteY0-1910" fmla="*/ 5346609 h 5575209"/>
                <a:gd name="connsiteX1-1911" fmla="*/ 827210 w 7127261"/>
                <a:gd name="connsiteY1-1912" fmla="*/ 5041809 h 5575209"/>
                <a:gd name="connsiteX2-1913" fmla="*/ 687510 w 7127261"/>
                <a:gd name="connsiteY2-1914" fmla="*/ 4927509 h 5575209"/>
                <a:gd name="connsiteX3-1915" fmla="*/ 141410 w 7127261"/>
                <a:gd name="connsiteY3-1916" fmla="*/ 4406809 h 5575209"/>
                <a:gd name="connsiteX4-1917" fmla="*/ 14410 w 7127261"/>
                <a:gd name="connsiteY4-1918" fmla="*/ 4102009 h 5575209"/>
                <a:gd name="connsiteX5-1919" fmla="*/ 27110 w 7127261"/>
                <a:gd name="connsiteY5-1920" fmla="*/ 3670209 h 5575209"/>
                <a:gd name="connsiteX6-1921" fmla="*/ 230310 w 7127261"/>
                <a:gd name="connsiteY6-1922" fmla="*/ 3136809 h 5575209"/>
                <a:gd name="connsiteX7-1923" fmla="*/ 395410 w 7127261"/>
                <a:gd name="connsiteY7-1924" fmla="*/ 2755809 h 5575209"/>
                <a:gd name="connsiteX8-1925" fmla="*/ 484310 w 7127261"/>
                <a:gd name="connsiteY8-1926" fmla="*/ 1981109 h 5575209"/>
                <a:gd name="connsiteX9-1927" fmla="*/ 509710 w 7127261"/>
                <a:gd name="connsiteY9-1928" fmla="*/ 1308009 h 5575209"/>
                <a:gd name="connsiteX10-1929" fmla="*/ 636710 w 7127261"/>
                <a:gd name="connsiteY10-1930" fmla="*/ 596809 h 5575209"/>
                <a:gd name="connsiteX11-1931" fmla="*/ 1157410 w 7127261"/>
                <a:gd name="connsiteY11-1932" fmla="*/ 12609 h 5575209"/>
                <a:gd name="connsiteX12-1933" fmla="*/ 2186110 w 7127261"/>
                <a:gd name="connsiteY12-1934" fmla="*/ 203109 h 5575209"/>
                <a:gd name="connsiteX13-1935" fmla="*/ 2529010 w 7127261"/>
                <a:gd name="connsiteY13-1936" fmla="*/ 292009 h 5575209"/>
                <a:gd name="connsiteX14-1937" fmla="*/ 2719510 w 7127261"/>
                <a:gd name="connsiteY14-1938" fmla="*/ 342809 h 5575209"/>
                <a:gd name="connsiteX15-1939" fmla="*/ 2960810 w 7127261"/>
                <a:gd name="connsiteY15-1940" fmla="*/ 368209 h 5575209"/>
                <a:gd name="connsiteX16-1941" fmla="*/ 3722810 w 7127261"/>
                <a:gd name="connsiteY16-1942" fmla="*/ 342809 h 5575209"/>
                <a:gd name="connsiteX17-1943" fmla="*/ 3938710 w 7127261"/>
                <a:gd name="connsiteY17-1944" fmla="*/ 304709 h 5575209"/>
                <a:gd name="connsiteX18-1945" fmla="*/ 4395910 w 7127261"/>
                <a:gd name="connsiteY18-1946" fmla="*/ 203109 h 5575209"/>
                <a:gd name="connsiteX19-1947" fmla="*/ 4637210 w 7127261"/>
                <a:gd name="connsiteY19-1948" fmla="*/ 152309 h 5575209"/>
                <a:gd name="connsiteX20-1949" fmla="*/ 5005510 w 7127261"/>
                <a:gd name="connsiteY20-1950" fmla="*/ 126909 h 5575209"/>
                <a:gd name="connsiteX21-1951" fmla="*/ 5411910 w 7127261"/>
                <a:gd name="connsiteY21-1952" fmla="*/ 139609 h 5575209"/>
                <a:gd name="connsiteX22-1953" fmla="*/ 6021510 w 7127261"/>
                <a:gd name="connsiteY22-1954" fmla="*/ 406309 h 5575209"/>
                <a:gd name="connsiteX23-1955" fmla="*/ 6288210 w 7127261"/>
                <a:gd name="connsiteY23-1956" fmla="*/ 673009 h 5575209"/>
                <a:gd name="connsiteX24-1957" fmla="*/ 6377110 w 7127261"/>
                <a:gd name="connsiteY24-1958" fmla="*/ 914309 h 5575209"/>
                <a:gd name="connsiteX25-1959" fmla="*/ 6389810 w 7127261"/>
                <a:gd name="connsiteY25-1960" fmla="*/ 1054009 h 5575209"/>
                <a:gd name="connsiteX26-1961" fmla="*/ 6478710 w 7127261"/>
                <a:gd name="connsiteY26-1962" fmla="*/ 1460409 h 5575209"/>
                <a:gd name="connsiteX27-1963" fmla="*/ 6580310 w 7127261"/>
                <a:gd name="connsiteY27-1964" fmla="*/ 1777909 h 5575209"/>
                <a:gd name="connsiteX28-1965" fmla="*/ 6885110 w 7127261"/>
                <a:gd name="connsiteY28-1966" fmla="*/ 2260509 h 5575209"/>
                <a:gd name="connsiteX29-1967" fmla="*/ 6974010 w 7127261"/>
                <a:gd name="connsiteY29-1968" fmla="*/ 2374809 h 5575209"/>
                <a:gd name="connsiteX30-1969" fmla="*/ 7113710 w 7127261"/>
                <a:gd name="connsiteY30-1970" fmla="*/ 2717709 h 5575209"/>
                <a:gd name="connsiteX31-1971" fmla="*/ 7126410 w 7127261"/>
                <a:gd name="connsiteY31-1972" fmla="*/ 2882809 h 5575209"/>
                <a:gd name="connsiteX32-1973" fmla="*/ 6986710 w 7127261"/>
                <a:gd name="connsiteY32-1974" fmla="*/ 3289209 h 5575209"/>
                <a:gd name="connsiteX33-1975" fmla="*/ 6923210 w 7127261"/>
                <a:gd name="connsiteY33-1976" fmla="*/ 3365409 h 5575209"/>
                <a:gd name="connsiteX34-1977" fmla="*/ 6783510 w 7127261"/>
                <a:gd name="connsiteY34-1978" fmla="*/ 3619409 h 5575209"/>
                <a:gd name="connsiteX35-1979" fmla="*/ 6720010 w 7127261"/>
                <a:gd name="connsiteY35-1980" fmla="*/ 3886109 h 5575209"/>
                <a:gd name="connsiteX36-1981" fmla="*/ 6707310 w 7127261"/>
                <a:gd name="connsiteY36-1982" fmla="*/ 4025809 h 5575209"/>
                <a:gd name="connsiteX37-1983" fmla="*/ 6694610 w 7127261"/>
                <a:gd name="connsiteY37-1984" fmla="*/ 4825909 h 5575209"/>
                <a:gd name="connsiteX38-1985" fmla="*/ 6643810 w 7127261"/>
                <a:gd name="connsiteY38-1986" fmla="*/ 4914809 h 5575209"/>
                <a:gd name="connsiteX39-1987" fmla="*/ 6618410 w 7127261"/>
                <a:gd name="connsiteY39-1988" fmla="*/ 4991009 h 5575209"/>
                <a:gd name="connsiteX40-1989" fmla="*/ 6516810 w 7127261"/>
                <a:gd name="connsiteY40-1990" fmla="*/ 5092609 h 5575209"/>
                <a:gd name="connsiteX41-1991" fmla="*/ 6427910 w 7127261"/>
                <a:gd name="connsiteY41-1992" fmla="*/ 5156109 h 5575209"/>
                <a:gd name="connsiteX42-1993" fmla="*/ 6123110 w 7127261"/>
                <a:gd name="connsiteY42-1994" fmla="*/ 5295809 h 5575209"/>
                <a:gd name="connsiteX43-1995" fmla="*/ 5615110 w 7127261"/>
                <a:gd name="connsiteY43-1996" fmla="*/ 5422809 h 5575209"/>
                <a:gd name="connsiteX44-1997" fmla="*/ 5373810 w 7127261"/>
                <a:gd name="connsiteY44-1998" fmla="*/ 5448209 h 5575209"/>
                <a:gd name="connsiteX45-1999" fmla="*/ 4967410 w 7127261"/>
                <a:gd name="connsiteY45-2000" fmla="*/ 5511709 h 5575209"/>
                <a:gd name="connsiteX46-2001" fmla="*/ 4573710 w 7127261"/>
                <a:gd name="connsiteY46-2002" fmla="*/ 5537109 h 5575209"/>
                <a:gd name="connsiteX47-2003" fmla="*/ 4370510 w 7127261"/>
                <a:gd name="connsiteY47-2004" fmla="*/ 5562509 h 5575209"/>
                <a:gd name="connsiteX48-2005" fmla="*/ 4180010 w 7127261"/>
                <a:gd name="connsiteY48-2006" fmla="*/ 5575209 h 5575209"/>
                <a:gd name="connsiteX49-2007" fmla="*/ 2287710 w 7127261"/>
                <a:gd name="connsiteY49-2008" fmla="*/ 5562509 h 5575209"/>
                <a:gd name="connsiteX50-2009" fmla="*/ 2122610 w 7127261"/>
                <a:gd name="connsiteY50-2010" fmla="*/ 5537109 h 5575209"/>
                <a:gd name="connsiteX51-2011" fmla="*/ 1513010 w 7127261"/>
                <a:gd name="connsiteY51-2012" fmla="*/ 5486309 h 5575209"/>
                <a:gd name="connsiteX52-2013" fmla="*/ 1411410 w 7127261"/>
                <a:gd name="connsiteY52-2014" fmla="*/ 5460909 h 5575209"/>
                <a:gd name="connsiteX53-2015" fmla="*/ 1322510 w 7127261"/>
                <a:gd name="connsiteY53-2016" fmla="*/ 5448209 h 5575209"/>
                <a:gd name="connsiteX54-2017" fmla="*/ 1271710 w 7127261"/>
                <a:gd name="connsiteY54-2018" fmla="*/ 5422809 h 5575209"/>
                <a:gd name="connsiteX55-2019" fmla="*/ 1144710 w 7127261"/>
                <a:gd name="connsiteY55-2020" fmla="*/ 5384709 h 5575209"/>
                <a:gd name="connsiteX56-2021" fmla="*/ 1246310 w 7127261"/>
                <a:gd name="connsiteY56-2022" fmla="*/ 5346609 h 5575209"/>
                <a:gd name="connsiteX0-2023" fmla="*/ 1285792 w 7166743"/>
                <a:gd name="connsiteY0-2024" fmla="*/ 5346609 h 5575209"/>
                <a:gd name="connsiteX1-2025" fmla="*/ 866692 w 7166743"/>
                <a:gd name="connsiteY1-2026" fmla="*/ 5041809 h 5575209"/>
                <a:gd name="connsiteX2-2027" fmla="*/ 726992 w 7166743"/>
                <a:gd name="connsiteY2-2028" fmla="*/ 4927509 h 5575209"/>
                <a:gd name="connsiteX3-2029" fmla="*/ 53892 w 7166743"/>
                <a:gd name="connsiteY3-2030" fmla="*/ 4102009 h 5575209"/>
                <a:gd name="connsiteX4-2031" fmla="*/ 66592 w 7166743"/>
                <a:gd name="connsiteY4-2032" fmla="*/ 3670209 h 5575209"/>
                <a:gd name="connsiteX5-2033" fmla="*/ 269792 w 7166743"/>
                <a:gd name="connsiteY5-2034" fmla="*/ 3136809 h 5575209"/>
                <a:gd name="connsiteX6-2035" fmla="*/ 434892 w 7166743"/>
                <a:gd name="connsiteY6-2036" fmla="*/ 2755809 h 5575209"/>
                <a:gd name="connsiteX7-2037" fmla="*/ 523792 w 7166743"/>
                <a:gd name="connsiteY7-2038" fmla="*/ 1981109 h 5575209"/>
                <a:gd name="connsiteX8-2039" fmla="*/ 549192 w 7166743"/>
                <a:gd name="connsiteY8-2040" fmla="*/ 1308009 h 5575209"/>
                <a:gd name="connsiteX9-2041" fmla="*/ 676192 w 7166743"/>
                <a:gd name="connsiteY9-2042" fmla="*/ 596809 h 5575209"/>
                <a:gd name="connsiteX10-2043" fmla="*/ 1196892 w 7166743"/>
                <a:gd name="connsiteY10-2044" fmla="*/ 12609 h 5575209"/>
                <a:gd name="connsiteX11-2045" fmla="*/ 2225592 w 7166743"/>
                <a:gd name="connsiteY11-2046" fmla="*/ 203109 h 5575209"/>
                <a:gd name="connsiteX12-2047" fmla="*/ 2568492 w 7166743"/>
                <a:gd name="connsiteY12-2048" fmla="*/ 292009 h 5575209"/>
                <a:gd name="connsiteX13-2049" fmla="*/ 2758992 w 7166743"/>
                <a:gd name="connsiteY13-2050" fmla="*/ 342809 h 5575209"/>
                <a:gd name="connsiteX14-2051" fmla="*/ 3000292 w 7166743"/>
                <a:gd name="connsiteY14-2052" fmla="*/ 368209 h 5575209"/>
                <a:gd name="connsiteX15-2053" fmla="*/ 3762292 w 7166743"/>
                <a:gd name="connsiteY15-2054" fmla="*/ 342809 h 5575209"/>
                <a:gd name="connsiteX16-2055" fmla="*/ 3978192 w 7166743"/>
                <a:gd name="connsiteY16-2056" fmla="*/ 304709 h 5575209"/>
                <a:gd name="connsiteX17-2057" fmla="*/ 4435392 w 7166743"/>
                <a:gd name="connsiteY17-2058" fmla="*/ 203109 h 5575209"/>
                <a:gd name="connsiteX18-2059" fmla="*/ 4676692 w 7166743"/>
                <a:gd name="connsiteY18-2060" fmla="*/ 152309 h 5575209"/>
                <a:gd name="connsiteX19-2061" fmla="*/ 5044992 w 7166743"/>
                <a:gd name="connsiteY19-2062" fmla="*/ 126909 h 5575209"/>
                <a:gd name="connsiteX20-2063" fmla="*/ 5451392 w 7166743"/>
                <a:gd name="connsiteY20-2064" fmla="*/ 139609 h 5575209"/>
                <a:gd name="connsiteX21-2065" fmla="*/ 6060992 w 7166743"/>
                <a:gd name="connsiteY21-2066" fmla="*/ 406309 h 5575209"/>
                <a:gd name="connsiteX22-2067" fmla="*/ 6327692 w 7166743"/>
                <a:gd name="connsiteY22-2068" fmla="*/ 673009 h 5575209"/>
                <a:gd name="connsiteX23-2069" fmla="*/ 6416592 w 7166743"/>
                <a:gd name="connsiteY23-2070" fmla="*/ 914309 h 5575209"/>
                <a:gd name="connsiteX24-2071" fmla="*/ 6429292 w 7166743"/>
                <a:gd name="connsiteY24-2072" fmla="*/ 1054009 h 5575209"/>
                <a:gd name="connsiteX25-2073" fmla="*/ 6518192 w 7166743"/>
                <a:gd name="connsiteY25-2074" fmla="*/ 1460409 h 5575209"/>
                <a:gd name="connsiteX26-2075" fmla="*/ 6619792 w 7166743"/>
                <a:gd name="connsiteY26-2076" fmla="*/ 1777909 h 5575209"/>
                <a:gd name="connsiteX27-2077" fmla="*/ 6924592 w 7166743"/>
                <a:gd name="connsiteY27-2078" fmla="*/ 2260509 h 5575209"/>
                <a:gd name="connsiteX28-2079" fmla="*/ 7013492 w 7166743"/>
                <a:gd name="connsiteY28-2080" fmla="*/ 2374809 h 5575209"/>
                <a:gd name="connsiteX29-2081" fmla="*/ 7153192 w 7166743"/>
                <a:gd name="connsiteY29-2082" fmla="*/ 2717709 h 5575209"/>
                <a:gd name="connsiteX30-2083" fmla="*/ 7165892 w 7166743"/>
                <a:gd name="connsiteY30-2084" fmla="*/ 2882809 h 5575209"/>
                <a:gd name="connsiteX31-2085" fmla="*/ 7026192 w 7166743"/>
                <a:gd name="connsiteY31-2086" fmla="*/ 3289209 h 5575209"/>
                <a:gd name="connsiteX32-2087" fmla="*/ 6962692 w 7166743"/>
                <a:gd name="connsiteY32-2088" fmla="*/ 3365409 h 5575209"/>
                <a:gd name="connsiteX33-2089" fmla="*/ 6822992 w 7166743"/>
                <a:gd name="connsiteY33-2090" fmla="*/ 3619409 h 5575209"/>
                <a:gd name="connsiteX34-2091" fmla="*/ 6759492 w 7166743"/>
                <a:gd name="connsiteY34-2092" fmla="*/ 3886109 h 5575209"/>
                <a:gd name="connsiteX35-2093" fmla="*/ 6746792 w 7166743"/>
                <a:gd name="connsiteY35-2094" fmla="*/ 4025809 h 5575209"/>
                <a:gd name="connsiteX36-2095" fmla="*/ 6734092 w 7166743"/>
                <a:gd name="connsiteY36-2096" fmla="*/ 4825909 h 5575209"/>
                <a:gd name="connsiteX37-2097" fmla="*/ 6683292 w 7166743"/>
                <a:gd name="connsiteY37-2098" fmla="*/ 4914809 h 5575209"/>
                <a:gd name="connsiteX38-2099" fmla="*/ 6657892 w 7166743"/>
                <a:gd name="connsiteY38-2100" fmla="*/ 4991009 h 5575209"/>
                <a:gd name="connsiteX39-2101" fmla="*/ 6556292 w 7166743"/>
                <a:gd name="connsiteY39-2102" fmla="*/ 5092609 h 5575209"/>
                <a:gd name="connsiteX40-2103" fmla="*/ 6467392 w 7166743"/>
                <a:gd name="connsiteY40-2104" fmla="*/ 5156109 h 5575209"/>
                <a:gd name="connsiteX41-2105" fmla="*/ 6162592 w 7166743"/>
                <a:gd name="connsiteY41-2106" fmla="*/ 5295809 h 5575209"/>
                <a:gd name="connsiteX42-2107" fmla="*/ 5654592 w 7166743"/>
                <a:gd name="connsiteY42-2108" fmla="*/ 5422809 h 5575209"/>
                <a:gd name="connsiteX43-2109" fmla="*/ 5413292 w 7166743"/>
                <a:gd name="connsiteY43-2110" fmla="*/ 5448209 h 5575209"/>
                <a:gd name="connsiteX44-2111" fmla="*/ 5006892 w 7166743"/>
                <a:gd name="connsiteY44-2112" fmla="*/ 5511709 h 5575209"/>
                <a:gd name="connsiteX45-2113" fmla="*/ 4613192 w 7166743"/>
                <a:gd name="connsiteY45-2114" fmla="*/ 5537109 h 5575209"/>
                <a:gd name="connsiteX46-2115" fmla="*/ 4409992 w 7166743"/>
                <a:gd name="connsiteY46-2116" fmla="*/ 5562509 h 5575209"/>
                <a:gd name="connsiteX47-2117" fmla="*/ 4219492 w 7166743"/>
                <a:gd name="connsiteY47-2118" fmla="*/ 5575209 h 5575209"/>
                <a:gd name="connsiteX48-2119" fmla="*/ 2327192 w 7166743"/>
                <a:gd name="connsiteY48-2120" fmla="*/ 5562509 h 5575209"/>
                <a:gd name="connsiteX49-2121" fmla="*/ 2162092 w 7166743"/>
                <a:gd name="connsiteY49-2122" fmla="*/ 5537109 h 5575209"/>
                <a:gd name="connsiteX50-2123" fmla="*/ 1552492 w 7166743"/>
                <a:gd name="connsiteY50-2124" fmla="*/ 5486309 h 5575209"/>
                <a:gd name="connsiteX51-2125" fmla="*/ 1450892 w 7166743"/>
                <a:gd name="connsiteY51-2126" fmla="*/ 5460909 h 5575209"/>
                <a:gd name="connsiteX52-2127" fmla="*/ 1361992 w 7166743"/>
                <a:gd name="connsiteY52-2128" fmla="*/ 5448209 h 5575209"/>
                <a:gd name="connsiteX53-2129" fmla="*/ 1311192 w 7166743"/>
                <a:gd name="connsiteY53-2130" fmla="*/ 5422809 h 5575209"/>
                <a:gd name="connsiteX54-2131" fmla="*/ 1184192 w 7166743"/>
                <a:gd name="connsiteY54-2132" fmla="*/ 5384709 h 5575209"/>
                <a:gd name="connsiteX55-2133" fmla="*/ 1285792 w 7166743"/>
                <a:gd name="connsiteY55-2134" fmla="*/ 5346609 h 5575209"/>
                <a:gd name="connsiteX0-2135" fmla="*/ 1285792 w 7166743"/>
                <a:gd name="connsiteY0-2136" fmla="*/ 5346609 h 5575209"/>
                <a:gd name="connsiteX1-2137" fmla="*/ 726992 w 7166743"/>
                <a:gd name="connsiteY1-2138" fmla="*/ 4927509 h 5575209"/>
                <a:gd name="connsiteX2-2139" fmla="*/ 53892 w 7166743"/>
                <a:gd name="connsiteY2-2140" fmla="*/ 4102009 h 5575209"/>
                <a:gd name="connsiteX3-2141" fmla="*/ 66592 w 7166743"/>
                <a:gd name="connsiteY3-2142" fmla="*/ 3670209 h 5575209"/>
                <a:gd name="connsiteX4-2143" fmla="*/ 269792 w 7166743"/>
                <a:gd name="connsiteY4-2144" fmla="*/ 3136809 h 5575209"/>
                <a:gd name="connsiteX5-2145" fmla="*/ 434892 w 7166743"/>
                <a:gd name="connsiteY5-2146" fmla="*/ 2755809 h 5575209"/>
                <a:gd name="connsiteX6-2147" fmla="*/ 523792 w 7166743"/>
                <a:gd name="connsiteY6-2148" fmla="*/ 1981109 h 5575209"/>
                <a:gd name="connsiteX7-2149" fmla="*/ 549192 w 7166743"/>
                <a:gd name="connsiteY7-2150" fmla="*/ 1308009 h 5575209"/>
                <a:gd name="connsiteX8-2151" fmla="*/ 676192 w 7166743"/>
                <a:gd name="connsiteY8-2152" fmla="*/ 596809 h 5575209"/>
                <a:gd name="connsiteX9-2153" fmla="*/ 1196892 w 7166743"/>
                <a:gd name="connsiteY9-2154" fmla="*/ 12609 h 5575209"/>
                <a:gd name="connsiteX10-2155" fmla="*/ 2225592 w 7166743"/>
                <a:gd name="connsiteY10-2156" fmla="*/ 203109 h 5575209"/>
                <a:gd name="connsiteX11-2157" fmla="*/ 2568492 w 7166743"/>
                <a:gd name="connsiteY11-2158" fmla="*/ 292009 h 5575209"/>
                <a:gd name="connsiteX12-2159" fmla="*/ 2758992 w 7166743"/>
                <a:gd name="connsiteY12-2160" fmla="*/ 342809 h 5575209"/>
                <a:gd name="connsiteX13-2161" fmla="*/ 3000292 w 7166743"/>
                <a:gd name="connsiteY13-2162" fmla="*/ 368209 h 5575209"/>
                <a:gd name="connsiteX14-2163" fmla="*/ 3762292 w 7166743"/>
                <a:gd name="connsiteY14-2164" fmla="*/ 342809 h 5575209"/>
                <a:gd name="connsiteX15-2165" fmla="*/ 3978192 w 7166743"/>
                <a:gd name="connsiteY15-2166" fmla="*/ 304709 h 5575209"/>
                <a:gd name="connsiteX16-2167" fmla="*/ 4435392 w 7166743"/>
                <a:gd name="connsiteY16-2168" fmla="*/ 203109 h 5575209"/>
                <a:gd name="connsiteX17-2169" fmla="*/ 4676692 w 7166743"/>
                <a:gd name="connsiteY17-2170" fmla="*/ 152309 h 5575209"/>
                <a:gd name="connsiteX18-2171" fmla="*/ 5044992 w 7166743"/>
                <a:gd name="connsiteY18-2172" fmla="*/ 126909 h 5575209"/>
                <a:gd name="connsiteX19-2173" fmla="*/ 5451392 w 7166743"/>
                <a:gd name="connsiteY19-2174" fmla="*/ 139609 h 5575209"/>
                <a:gd name="connsiteX20-2175" fmla="*/ 6060992 w 7166743"/>
                <a:gd name="connsiteY20-2176" fmla="*/ 406309 h 5575209"/>
                <a:gd name="connsiteX21-2177" fmla="*/ 6327692 w 7166743"/>
                <a:gd name="connsiteY21-2178" fmla="*/ 673009 h 5575209"/>
                <a:gd name="connsiteX22-2179" fmla="*/ 6416592 w 7166743"/>
                <a:gd name="connsiteY22-2180" fmla="*/ 914309 h 5575209"/>
                <a:gd name="connsiteX23-2181" fmla="*/ 6429292 w 7166743"/>
                <a:gd name="connsiteY23-2182" fmla="*/ 1054009 h 5575209"/>
                <a:gd name="connsiteX24-2183" fmla="*/ 6518192 w 7166743"/>
                <a:gd name="connsiteY24-2184" fmla="*/ 1460409 h 5575209"/>
                <a:gd name="connsiteX25-2185" fmla="*/ 6619792 w 7166743"/>
                <a:gd name="connsiteY25-2186" fmla="*/ 1777909 h 5575209"/>
                <a:gd name="connsiteX26-2187" fmla="*/ 6924592 w 7166743"/>
                <a:gd name="connsiteY26-2188" fmla="*/ 2260509 h 5575209"/>
                <a:gd name="connsiteX27-2189" fmla="*/ 7013492 w 7166743"/>
                <a:gd name="connsiteY27-2190" fmla="*/ 2374809 h 5575209"/>
                <a:gd name="connsiteX28-2191" fmla="*/ 7153192 w 7166743"/>
                <a:gd name="connsiteY28-2192" fmla="*/ 2717709 h 5575209"/>
                <a:gd name="connsiteX29-2193" fmla="*/ 7165892 w 7166743"/>
                <a:gd name="connsiteY29-2194" fmla="*/ 2882809 h 5575209"/>
                <a:gd name="connsiteX30-2195" fmla="*/ 7026192 w 7166743"/>
                <a:gd name="connsiteY30-2196" fmla="*/ 3289209 h 5575209"/>
                <a:gd name="connsiteX31-2197" fmla="*/ 6962692 w 7166743"/>
                <a:gd name="connsiteY31-2198" fmla="*/ 3365409 h 5575209"/>
                <a:gd name="connsiteX32-2199" fmla="*/ 6822992 w 7166743"/>
                <a:gd name="connsiteY32-2200" fmla="*/ 3619409 h 5575209"/>
                <a:gd name="connsiteX33-2201" fmla="*/ 6759492 w 7166743"/>
                <a:gd name="connsiteY33-2202" fmla="*/ 3886109 h 5575209"/>
                <a:gd name="connsiteX34-2203" fmla="*/ 6746792 w 7166743"/>
                <a:gd name="connsiteY34-2204" fmla="*/ 4025809 h 5575209"/>
                <a:gd name="connsiteX35-2205" fmla="*/ 6734092 w 7166743"/>
                <a:gd name="connsiteY35-2206" fmla="*/ 4825909 h 5575209"/>
                <a:gd name="connsiteX36-2207" fmla="*/ 6683292 w 7166743"/>
                <a:gd name="connsiteY36-2208" fmla="*/ 4914809 h 5575209"/>
                <a:gd name="connsiteX37-2209" fmla="*/ 6657892 w 7166743"/>
                <a:gd name="connsiteY37-2210" fmla="*/ 4991009 h 5575209"/>
                <a:gd name="connsiteX38-2211" fmla="*/ 6556292 w 7166743"/>
                <a:gd name="connsiteY38-2212" fmla="*/ 5092609 h 5575209"/>
                <a:gd name="connsiteX39-2213" fmla="*/ 6467392 w 7166743"/>
                <a:gd name="connsiteY39-2214" fmla="*/ 5156109 h 5575209"/>
                <a:gd name="connsiteX40-2215" fmla="*/ 6162592 w 7166743"/>
                <a:gd name="connsiteY40-2216" fmla="*/ 5295809 h 5575209"/>
                <a:gd name="connsiteX41-2217" fmla="*/ 5654592 w 7166743"/>
                <a:gd name="connsiteY41-2218" fmla="*/ 5422809 h 5575209"/>
                <a:gd name="connsiteX42-2219" fmla="*/ 5413292 w 7166743"/>
                <a:gd name="connsiteY42-2220" fmla="*/ 5448209 h 5575209"/>
                <a:gd name="connsiteX43-2221" fmla="*/ 5006892 w 7166743"/>
                <a:gd name="connsiteY43-2222" fmla="*/ 5511709 h 5575209"/>
                <a:gd name="connsiteX44-2223" fmla="*/ 4613192 w 7166743"/>
                <a:gd name="connsiteY44-2224" fmla="*/ 5537109 h 5575209"/>
                <a:gd name="connsiteX45-2225" fmla="*/ 4409992 w 7166743"/>
                <a:gd name="connsiteY45-2226" fmla="*/ 5562509 h 5575209"/>
                <a:gd name="connsiteX46-2227" fmla="*/ 4219492 w 7166743"/>
                <a:gd name="connsiteY46-2228" fmla="*/ 5575209 h 5575209"/>
                <a:gd name="connsiteX47-2229" fmla="*/ 2327192 w 7166743"/>
                <a:gd name="connsiteY47-2230" fmla="*/ 5562509 h 5575209"/>
                <a:gd name="connsiteX48-2231" fmla="*/ 2162092 w 7166743"/>
                <a:gd name="connsiteY48-2232" fmla="*/ 5537109 h 5575209"/>
                <a:gd name="connsiteX49-2233" fmla="*/ 1552492 w 7166743"/>
                <a:gd name="connsiteY49-2234" fmla="*/ 5486309 h 5575209"/>
                <a:gd name="connsiteX50-2235" fmla="*/ 1450892 w 7166743"/>
                <a:gd name="connsiteY50-2236" fmla="*/ 5460909 h 5575209"/>
                <a:gd name="connsiteX51-2237" fmla="*/ 1361992 w 7166743"/>
                <a:gd name="connsiteY51-2238" fmla="*/ 5448209 h 5575209"/>
                <a:gd name="connsiteX52-2239" fmla="*/ 1311192 w 7166743"/>
                <a:gd name="connsiteY52-2240" fmla="*/ 5422809 h 5575209"/>
                <a:gd name="connsiteX53-2241" fmla="*/ 1184192 w 7166743"/>
                <a:gd name="connsiteY53-2242" fmla="*/ 5384709 h 5575209"/>
                <a:gd name="connsiteX54-2243" fmla="*/ 1285792 w 7166743"/>
                <a:gd name="connsiteY54-2244" fmla="*/ 5346609 h 5575209"/>
                <a:gd name="connsiteX0-2245" fmla="*/ 1285792 w 7166743"/>
                <a:gd name="connsiteY0-2246" fmla="*/ 5346609 h 5575209"/>
                <a:gd name="connsiteX1-2247" fmla="*/ 726992 w 7166743"/>
                <a:gd name="connsiteY1-2248" fmla="*/ 4927509 h 5575209"/>
                <a:gd name="connsiteX2-2249" fmla="*/ 53892 w 7166743"/>
                <a:gd name="connsiteY2-2250" fmla="*/ 4102009 h 5575209"/>
                <a:gd name="connsiteX3-2251" fmla="*/ 66592 w 7166743"/>
                <a:gd name="connsiteY3-2252" fmla="*/ 3670209 h 5575209"/>
                <a:gd name="connsiteX4-2253" fmla="*/ 269792 w 7166743"/>
                <a:gd name="connsiteY4-2254" fmla="*/ 3136809 h 5575209"/>
                <a:gd name="connsiteX5-2255" fmla="*/ 434892 w 7166743"/>
                <a:gd name="connsiteY5-2256" fmla="*/ 2755809 h 5575209"/>
                <a:gd name="connsiteX6-2257" fmla="*/ 523792 w 7166743"/>
                <a:gd name="connsiteY6-2258" fmla="*/ 1981109 h 5575209"/>
                <a:gd name="connsiteX7-2259" fmla="*/ 549192 w 7166743"/>
                <a:gd name="connsiteY7-2260" fmla="*/ 1308009 h 5575209"/>
                <a:gd name="connsiteX8-2261" fmla="*/ 676192 w 7166743"/>
                <a:gd name="connsiteY8-2262" fmla="*/ 596809 h 5575209"/>
                <a:gd name="connsiteX9-2263" fmla="*/ 1196892 w 7166743"/>
                <a:gd name="connsiteY9-2264" fmla="*/ 12609 h 5575209"/>
                <a:gd name="connsiteX10-2265" fmla="*/ 2225592 w 7166743"/>
                <a:gd name="connsiteY10-2266" fmla="*/ 203109 h 5575209"/>
                <a:gd name="connsiteX11-2267" fmla="*/ 2568492 w 7166743"/>
                <a:gd name="connsiteY11-2268" fmla="*/ 292009 h 5575209"/>
                <a:gd name="connsiteX12-2269" fmla="*/ 2758992 w 7166743"/>
                <a:gd name="connsiteY12-2270" fmla="*/ 342809 h 5575209"/>
                <a:gd name="connsiteX13-2271" fmla="*/ 3000292 w 7166743"/>
                <a:gd name="connsiteY13-2272" fmla="*/ 368209 h 5575209"/>
                <a:gd name="connsiteX14-2273" fmla="*/ 3762292 w 7166743"/>
                <a:gd name="connsiteY14-2274" fmla="*/ 342809 h 5575209"/>
                <a:gd name="connsiteX15-2275" fmla="*/ 3978192 w 7166743"/>
                <a:gd name="connsiteY15-2276" fmla="*/ 304709 h 5575209"/>
                <a:gd name="connsiteX16-2277" fmla="*/ 4435392 w 7166743"/>
                <a:gd name="connsiteY16-2278" fmla="*/ 203109 h 5575209"/>
                <a:gd name="connsiteX17-2279" fmla="*/ 4676692 w 7166743"/>
                <a:gd name="connsiteY17-2280" fmla="*/ 152309 h 5575209"/>
                <a:gd name="connsiteX18-2281" fmla="*/ 5044992 w 7166743"/>
                <a:gd name="connsiteY18-2282" fmla="*/ 126909 h 5575209"/>
                <a:gd name="connsiteX19-2283" fmla="*/ 5451392 w 7166743"/>
                <a:gd name="connsiteY19-2284" fmla="*/ 139609 h 5575209"/>
                <a:gd name="connsiteX20-2285" fmla="*/ 6060992 w 7166743"/>
                <a:gd name="connsiteY20-2286" fmla="*/ 406309 h 5575209"/>
                <a:gd name="connsiteX21-2287" fmla="*/ 6327692 w 7166743"/>
                <a:gd name="connsiteY21-2288" fmla="*/ 673009 h 5575209"/>
                <a:gd name="connsiteX22-2289" fmla="*/ 6416592 w 7166743"/>
                <a:gd name="connsiteY22-2290" fmla="*/ 914309 h 5575209"/>
                <a:gd name="connsiteX23-2291" fmla="*/ 6429292 w 7166743"/>
                <a:gd name="connsiteY23-2292" fmla="*/ 1054009 h 5575209"/>
                <a:gd name="connsiteX24-2293" fmla="*/ 6518192 w 7166743"/>
                <a:gd name="connsiteY24-2294" fmla="*/ 1460409 h 5575209"/>
                <a:gd name="connsiteX25-2295" fmla="*/ 6619792 w 7166743"/>
                <a:gd name="connsiteY25-2296" fmla="*/ 1777909 h 5575209"/>
                <a:gd name="connsiteX26-2297" fmla="*/ 6924592 w 7166743"/>
                <a:gd name="connsiteY26-2298" fmla="*/ 2260509 h 5575209"/>
                <a:gd name="connsiteX27-2299" fmla="*/ 7013492 w 7166743"/>
                <a:gd name="connsiteY27-2300" fmla="*/ 2374809 h 5575209"/>
                <a:gd name="connsiteX28-2301" fmla="*/ 7153192 w 7166743"/>
                <a:gd name="connsiteY28-2302" fmla="*/ 2717709 h 5575209"/>
                <a:gd name="connsiteX29-2303" fmla="*/ 7165892 w 7166743"/>
                <a:gd name="connsiteY29-2304" fmla="*/ 2882809 h 5575209"/>
                <a:gd name="connsiteX30-2305" fmla="*/ 7026192 w 7166743"/>
                <a:gd name="connsiteY30-2306" fmla="*/ 3289209 h 5575209"/>
                <a:gd name="connsiteX31-2307" fmla="*/ 6962692 w 7166743"/>
                <a:gd name="connsiteY31-2308" fmla="*/ 3365409 h 5575209"/>
                <a:gd name="connsiteX32-2309" fmla="*/ 6822992 w 7166743"/>
                <a:gd name="connsiteY32-2310" fmla="*/ 3619409 h 5575209"/>
                <a:gd name="connsiteX33-2311" fmla="*/ 6759492 w 7166743"/>
                <a:gd name="connsiteY33-2312" fmla="*/ 3886109 h 5575209"/>
                <a:gd name="connsiteX34-2313" fmla="*/ 6746792 w 7166743"/>
                <a:gd name="connsiteY34-2314" fmla="*/ 4025809 h 5575209"/>
                <a:gd name="connsiteX35-2315" fmla="*/ 6734092 w 7166743"/>
                <a:gd name="connsiteY35-2316" fmla="*/ 4825909 h 5575209"/>
                <a:gd name="connsiteX36-2317" fmla="*/ 6683292 w 7166743"/>
                <a:gd name="connsiteY36-2318" fmla="*/ 4914809 h 5575209"/>
                <a:gd name="connsiteX37-2319" fmla="*/ 6657892 w 7166743"/>
                <a:gd name="connsiteY37-2320" fmla="*/ 4991009 h 5575209"/>
                <a:gd name="connsiteX38-2321" fmla="*/ 6556292 w 7166743"/>
                <a:gd name="connsiteY38-2322" fmla="*/ 5092609 h 5575209"/>
                <a:gd name="connsiteX39-2323" fmla="*/ 6467392 w 7166743"/>
                <a:gd name="connsiteY39-2324" fmla="*/ 5156109 h 5575209"/>
                <a:gd name="connsiteX40-2325" fmla="*/ 6162592 w 7166743"/>
                <a:gd name="connsiteY40-2326" fmla="*/ 5295809 h 5575209"/>
                <a:gd name="connsiteX41-2327" fmla="*/ 5654592 w 7166743"/>
                <a:gd name="connsiteY41-2328" fmla="*/ 5422809 h 5575209"/>
                <a:gd name="connsiteX42-2329" fmla="*/ 5413292 w 7166743"/>
                <a:gd name="connsiteY42-2330" fmla="*/ 5448209 h 5575209"/>
                <a:gd name="connsiteX43-2331" fmla="*/ 5006892 w 7166743"/>
                <a:gd name="connsiteY43-2332" fmla="*/ 5511709 h 5575209"/>
                <a:gd name="connsiteX44-2333" fmla="*/ 4613192 w 7166743"/>
                <a:gd name="connsiteY44-2334" fmla="*/ 5537109 h 5575209"/>
                <a:gd name="connsiteX45-2335" fmla="*/ 4409992 w 7166743"/>
                <a:gd name="connsiteY45-2336" fmla="*/ 5562509 h 5575209"/>
                <a:gd name="connsiteX46-2337" fmla="*/ 4219492 w 7166743"/>
                <a:gd name="connsiteY46-2338" fmla="*/ 5575209 h 5575209"/>
                <a:gd name="connsiteX47-2339" fmla="*/ 2327192 w 7166743"/>
                <a:gd name="connsiteY47-2340" fmla="*/ 5562509 h 5575209"/>
                <a:gd name="connsiteX48-2341" fmla="*/ 2162092 w 7166743"/>
                <a:gd name="connsiteY48-2342" fmla="*/ 5537109 h 5575209"/>
                <a:gd name="connsiteX49-2343" fmla="*/ 1552492 w 7166743"/>
                <a:gd name="connsiteY49-2344" fmla="*/ 5486309 h 5575209"/>
                <a:gd name="connsiteX50-2345" fmla="*/ 1450892 w 7166743"/>
                <a:gd name="connsiteY50-2346" fmla="*/ 5460909 h 5575209"/>
                <a:gd name="connsiteX51-2347" fmla="*/ 1361992 w 7166743"/>
                <a:gd name="connsiteY51-2348" fmla="*/ 5448209 h 5575209"/>
                <a:gd name="connsiteX52-2349" fmla="*/ 1311192 w 7166743"/>
                <a:gd name="connsiteY52-2350" fmla="*/ 5422809 h 5575209"/>
                <a:gd name="connsiteX53-2351" fmla="*/ 1285792 w 7166743"/>
                <a:gd name="connsiteY53-2352" fmla="*/ 5346609 h 5575209"/>
                <a:gd name="connsiteX0-2353" fmla="*/ 1285792 w 7166743"/>
                <a:gd name="connsiteY0-2354" fmla="*/ 5346609 h 5575209"/>
                <a:gd name="connsiteX1-2355" fmla="*/ 726992 w 7166743"/>
                <a:gd name="connsiteY1-2356" fmla="*/ 4927509 h 5575209"/>
                <a:gd name="connsiteX2-2357" fmla="*/ 53892 w 7166743"/>
                <a:gd name="connsiteY2-2358" fmla="*/ 4102009 h 5575209"/>
                <a:gd name="connsiteX3-2359" fmla="*/ 66592 w 7166743"/>
                <a:gd name="connsiteY3-2360" fmla="*/ 3670209 h 5575209"/>
                <a:gd name="connsiteX4-2361" fmla="*/ 269792 w 7166743"/>
                <a:gd name="connsiteY4-2362" fmla="*/ 3136809 h 5575209"/>
                <a:gd name="connsiteX5-2363" fmla="*/ 434892 w 7166743"/>
                <a:gd name="connsiteY5-2364" fmla="*/ 2755809 h 5575209"/>
                <a:gd name="connsiteX6-2365" fmla="*/ 523792 w 7166743"/>
                <a:gd name="connsiteY6-2366" fmla="*/ 1981109 h 5575209"/>
                <a:gd name="connsiteX7-2367" fmla="*/ 549192 w 7166743"/>
                <a:gd name="connsiteY7-2368" fmla="*/ 1308009 h 5575209"/>
                <a:gd name="connsiteX8-2369" fmla="*/ 676192 w 7166743"/>
                <a:gd name="connsiteY8-2370" fmla="*/ 596809 h 5575209"/>
                <a:gd name="connsiteX9-2371" fmla="*/ 1196892 w 7166743"/>
                <a:gd name="connsiteY9-2372" fmla="*/ 12609 h 5575209"/>
                <a:gd name="connsiteX10-2373" fmla="*/ 2225592 w 7166743"/>
                <a:gd name="connsiteY10-2374" fmla="*/ 203109 h 5575209"/>
                <a:gd name="connsiteX11-2375" fmla="*/ 2568492 w 7166743"/>
                <a:gd name="connsiteY11-2376" fmla="*/ 292009 h 5575209"/>
                <a:gd name="connsiteX12-2377" fmla="*/ 2758992 w 7166743"/>
                <a:gd name="connsiteY12-2378" fmla="*/ 342809 h 5575209"/>
                <a:gd name="connsiteX13-2379" fmla="*/ 3000292 w 7166743"/>
                <a:gd name="connsiteY13-2380" fmla="*/ 368209 h 5575209"/>
                <a:gd name="connsiteX14-2381" fmla="*/ 3762292 w 7166743"/>
                <a:gd name="connsiteY14-2382" fmla="*/ 342809 h 5575209"/>
                <a:gd name="connsiteX15-2383" fmla="*/ 3978192 w 7166743"/>
                <a:gd name="connsiteY15-2384" fmla="*/ 304709 h 5575209"/>
                <a:gd name="connsiteX16-2385" fmla="*/ 4435392 w 7166743"/>
                <a:gd name="connsiteY16-2386" fmla="*/ 203109 h 5575209"/>
                <a:gd name="connsiteX17-2387" fmla="*/ 4676692 w 7166743"/>
                <a:gd name="connsiteY17-2388" fmla="*/ 152309 h 5575209"/>
                <a:gd name="connsiteX18-2389" fmla="*/ 5044992 w 7166743"/>
                <a:gd name="connsiteY18-2390" fmla="*/ 126909 h 5575209"/>
                <a:gd name="connsiteX19-2391" fmla="*/ 5451392 w 7166743"/>
                <a:gd name="connsiteY19-2392" fmla="*/ 139609 h 5575209"/>
                <a:gd name="connsiteX20-2393" fmla="*/ 6060992 w 7166743"/>
                <a:gd name="connsiteY20-2394" fmla="*/ 406309 h 5575209"/>
                <a:gd name="connsiteX21-2395" fmla="*/ 6327692 w 7166743"/>
                <a:gd name="connsiteY21-2396" fmla="*/ 673009 h 5575209"/>
                <a:gd name="connsiteX22-2397" fmla="*/ 6416592 w 7166743"/>
                <a:gd name="connsiteY22-2398" fmla="*/ 914309 h 5575209"/>
                <a:gd name="connsiteX23-2399" fmla="*/ 6429292 w 7166743"/>
                <a:gd name="connsiteY23-2400" fmla="*/ 1054009 h 5575209"/>
                <a:gd name="connsiteX24-2401" fmla="*/ 6518192 w 7166743"/>
                <a:gd name="connsiteY24-2402" fmla="*/ 1460409 h 5575209"/>
                <a:gd name="connsiteX25-2403" fmla="*/ 6619792 w 7166743"/>
                <a:gd name="connsiteY25-2404" fmla="*/ 1777909 h 5575209"/>
                <a:gd name="connsiteX26-2405" fmla="*/ 6924592 w 7166743"/>
                <a:gd name="connsiteY26-2406" fmla="*/ 2260509 h 5575209"/>
                <a:gd name="connsiteX27-2407" fmla="*/ 7013492 w 7166743"/>
                <a:gd name="connsiteY27-2408" fmla="*/ 2374809 h 5575209"/>
                <a:gd name="connsiteX28-2409" fmla="*/ 7153192 w 7166743"/>
                <a:gd name="connsiteY28-2410" fmla="*/ 2717709 h 5575209"/>
                <a:gd name="connsiteX29-2411" fmla="*/ 7165892 w 7166743"/>
                <a:gd name="connsiteY29-2412" fmla="*/ 2882809 h 5575209"/>
                <a:gd name="connsiteX30-2413" fmla="*/ 7026192 w 7166743"/>
                <a:gd name="connsiteY30-2414" fmla="*/ 3289209 h 5575209"/>
                <a:gd name="connsiteX31-2415" fmla="*/ 6962692 w 7166743"/>
                <a:gd name="connsiteY31-2416" fmla="*/ 3365409 h 5575209"/>
                <a:gd name="connsiteX32-2417" fmla="*/ 6822992 w 7166743"/>
                <a:gd name="connsiteY32-2418" fmla="*/ 3619409 h 5575209"/>
                <a:gd name="connsiteX33-2419" fmla="*/ 6759492 w 7166743"/>
                <a:gd name="connsiteY33-2420" fmla="*/ 3886109 h 5575209"/>
                <a:gd name="connsiteX34-2421" fmla="*/ 6746792 w 7166743"/>
                <a:gd name="connsiteY34-2422" fmla="*/ 4025809 h 5575209"/>
                <a:gd name="connsiteX35-2423" fmla="*/ 6734092 w 7166743"/>
                <a:gd name="connsiteY35-2424" fmla="*/ 4825909 h 5575209"/>
                <a:gd name="connsiteX36-2425" fmla="*/ 6683292 w 7166743"/>
                <a:gd name="connsiteY36-2426" fmla="*/ 4914809 h 5575209"/>
                <a:gd name="connsiteX37-2427" fmla="*/ 6657892 w 7166743"/>
                <a:gd name="connsiteY37-2428" fmla="*/ 4991009 h 5575209"/>
                <a:gd name="connsiteX38-2429" fmla="*/ 6556292 w 7166743"/>
                <a:gd name="connsiteY38-2430" fmla="*/ 5092609 h 5575209"/>
                <a:gd name="connsiteX39-2431" fmla="*/ 6467392 w 7166743"/>
                <a:gd name="connsiteY39-2432" fmla="*/ 5156109 h 5575209"/>
                <a:gd name="connsiteX40-2433" fmla="*/ 6162592 w 7166743"/>
                <a:gd name="connsiteY40-2434" fmla="*/ 5295809 h 5575209"/>
                <a:gd name="connsiteX41-2435" fmla="*/ 5654592 w 7166743"/>
                <a:gd name="connsiteY41-2436" fmla="*/ 5422809 h 5575209"/>
                <a:gd name="connsiteX42-2437" fmla="*/ 5413292 w 7166743"/>
                <a:gd name="connsiteY42-2438" fmla="*/ 5448209 h 5575209"/>
                <a:gd name="connsiteX43-2439" fmla="*/ 5006892 w 7166743"/>
                <a:gd name="connsiteY43-2440" fmla="*/ 5511709 h 5575209"/>
                <a:gd name="connsiteX44-2441" fmla="*/ 4613192 w 7166743"/>
                <a:gd name="connsiteY44-2442" fmla="*/ 5537109 h 5575209"/>
                <a:gd name="connsiteX45-2443" fmla="*/ 4409992 w 7166743"/>
                <a:gd name="connsiteY45-2444" fmla="*/ 5562509 h 5575209"/>
                <a:gd name="connsiteX46-2445" fmla="*/ 4219492 w 7166743"/>
                <a:gd name="connsiteY46-2446" fmla="*/ 5575209 h 5575209"/>
                <a:gd name="connsiteX47-2447" fmla="*/ 2327192 w 7166743"/>
                <a:gd name="connsiteY47-2448" fmla="*/ 5562509 h 5575209"/>
                <a:gd name="connsiteX48-2449" fmla="*/ 2162092 w 7166743"/>
                <a:gd name="connsiteY48-2450" fmla="*/ 5537109 h 5575209"/>
                <a:gd name="connsiteX49-2451" fmla="*/ 1552492 w 7166743"/>
                <a:gd name="connsiteY49-2452" fmla="*/ 5486309 h 5575209"/>
                <a:gd name="connsiteX50-2453" fmla="*/ 1450892 w 7166743"/>
                <a:gd name="connsiteY50-2454" fmla="*/ 5460909 h 5575209"/>
                <a:gd name="connsiteX51-2455" fmla="*/ 1361992 w 7166743"/>
                <a:gd name="connsiteY51-2456" fmla="*/ 5448209 h 5575209"/>
                <a:gd name="connsiteX52-2457" fmla="*/ 1285792 w 7166743"/>
                <a:gd name="connsiteY52-2458" fmla="*/ 5346609 h 5575209"/>
                <a:gd name="connsiteX0-2459" fmla="*/ 1361992 w 7166743"/>
                <a:gd name="connsiteY0-2460" fmla="*/ 5448209 h 5575209"/>
                <a:gd name="connsiteX1-2461" fmla="*/ 726992 w 7166743"/>
                <a:gd name="connsiteY1-2462" fmla="*/ 4927509 h 5575209"/>
                <a:gd name="connsiteX2-2463" fmla="*/ 53892 w 7166743"/>
                <a:gd name="connsiteY2-2464" fmla="*/ 4102009 h 5575209"/>
                <a:gd name="connsiteX3-2465" fmla="*/ 66592 w 7166743"/>
                <a:gd name="connsiteY3-2466" fmla="*/ 3670209 h 5575209"/>
                <a:gd name="connsiteX4-2467" fmla="*/ 269792 w 7166743"/>
                <a:gd name="connsiteY4-2468" fmla="*/ 3136809 h 5575209"/>
                <a:gd name="connsiteX5-2469" fmla="*/ 434892 w 7166743"/>
                <a:gd name="connsiteY5-2470" fmla="*/ 2755809 h 5575209"/>
                <a:gd name="connsiteX6-2471" fmla="*/ 523792 w 7166743"/>
                <a:gd name="connsiteY6-2472" fmla="*/ 1981109 h 5575209"/>
                <a:gd name="connsiteX7-2473" fmla="*/ 549192 w 7166743"/>
                <a:gd name="connsiteY7-2474" fmla="*/ 1308009 h 5575209"/>
                <a:gd name="connsiteX8-2475" fmla="*/ 676192 w 7166743"/>
                <a:gd name="connsiteY8-2476" fmla="*/ 596809 h 5575209"/>
                <a:gd name="connsiteX9-2477" fmla="*/ 1196892 w 7166743"/>
                <a:gd name="connsiteY9-2478" fmla="*/ 12609 h 5575209"/>
                <a:gd name="connsiteX10-2479" fmla="*/ 2225592 w 7166743"/>
                <a:gd name="connsiteY10-2480" fmla="*/ 203109 h 5575209"/>
                <a:gd name="connsiteX11-2481" fmla="*/ 2568492 w 7166743"/>
                <a:gd name="connsiteY11-2482" fmla="*/ 292009 h 5575209"/>
                <a:gd name="connsiteX12-2483" fmla="*/ 2758992 w 7166743"/>
                <a:gd name="connsiteY12-2484" fmla="*/ 342809 h 5575209"/>
                <a:gd name="connsiteX13-2485" fmla="*/ 3000292 w 7166743"/>
                <a:gd name="connsiteY13-2486" fmla="*/ 368209 h 5575209"/>
                <a:gd name="connsiteX14-2487" fmla="*/ 3762292 w 7166743"/>
                <a:gd name="connsiteY14-2488" fmla="*/ 342809 h 5575209"/>
                <a:gd name="connsiteX15-2489" fmla="*/ 3978192 w 7166743"/>
                <a:gd name="connsiteY15-2490" fmla="*/ 304709 h 5575209"/>
                <a:gd name="connsiteX16-2491" fmla="*/ 4435392 w 7166743"/>
                <a:gd name="connsiteY16-2492" fmla="*/ 203109 h 5575209"/>
                <a:gd name="connsiteX17-2493" fmla="*/ 4676692 w 7166743"/>
                <a:gd name="connsiteY17-2494" fmla="*/ 152309 h 5575209"/>
                <a:gd name="connsiteX18-2495" fmla="*/ 5044992 w 7166743"/>
                <a:gd name="connsiteY18-2496" fmla="*/ 126909 h 5575209"/>
                <a:gd name="connsiteX19-2497" fmla="*/ 5451392 w 7166743"/>
                <a:gd name="connsiteY19-2498" fmla="*/ 139609 h 5575209"/>
                <a:gd name="connsiteX20-2499" fmla="*/ 6060992 w 7166743"/>
                <a:gd name="connsiteY20-2500" fmla="*/ 406309 h 5575209"/>
                <a:gd name="connsiteX21-2501" fmla="*/ 6327692 w 7166743"/>
                <a:gd name="connsiteY21-2502" fmla="*/ 673009 h 5575209"/>
                <a:gd name="connsiteX22-2503" fmla="*/ 6416592 w 7166743"/>
                <a:gd name="connsiteY22-2504" fmla="*/ 914309 h 5575209"/>
                <a:gd name="connsiteX23-2505" fmla="*/ 6429292 w 7166743"/>
                <a:gd name="connsiteY23-2506" fmla="*/ 1054009 h 5575209"/>
                <a:gd name="connsiteX24-2507" fmla="*/ 6518192 w 7166743"/>
                <a:gd name="connsiteY24-2508" fmla="*/ 1460409 h 5575209"/>
                <a:gd name="connsiteX25-2509" fmla="*/ 6619792 w 7166743"/>
                <a:gd name="connsiteY25-2510" fmla="*/ 1777909 h 5575209"/>
                <a:gd name="connsiteX26-2511" fmla="*/ 6924592 w 7166743"/>
                <a:gd name="connsiteY26-2512" fmla="*/ 2260509 h 5575209"/>
                <a:gd name="connsiteX27-2513" fmla="*/ 7013492 w 7166743"/>
                <a:gd name="connsiteY27-2514" fmla="*/ 2374809 h 5575209"/>
                <a:gd name="connsiteX28-2515" fmla="*/ 7153192 w 7166743"/>
                <a:gd name="connsiteY28-2516" fmla="*/ 2717709 h 5575209"/>
                <a:gd name="connsiteX29-2517" fmla="*/ 7165892 w 7166743"/>
                <a:gd name="connsiteY29-2518" fmla="*/ 2882809 h 5575209"/>
                <a:gd name="connsiteX30-2519" fmla="*/ 7026192 w 7166743"/>
                <a:gd name="connsiteY30-2520" fmla="*/ 3289209 h 5575209"/>
                <a:gd name="connsiteX31-2521" fmla="*/ 6962692 w 7166743"/>
                <a:gd name="connsiteY31-2522" fmla="*/ 3365409 h 5575209"/>
                <a:gd name="connsiteX32-2523" fmla="*/ 6822992 w 7166743"/>
                <a:gd name="connsiteY32-2524" fmla="*/ 3619409 h 5575209"/>
                <a:gd name="connsiteX33-2525" fmla="*/ 6759492 w 7166743"/>
                <a:gd name="connsiteY33-2526" fmla="*/ 3886109 h 5575209"/>
                <a:gd name="connsiteX34-2527" fmla="*/ 6746792 w 7166743"/>
                <a:gd name="connsiteY34-2528" fmla="*/ 4025809 h 5575209"/>
                <a:gd name="connsiteX35-2529" fmla="*/ 6734092 w 7166743"/>
                <a:gd name="connsiteY35-2530" fmla="*/ 4825909 h 5575209"/>
                <a:gd name="connsiteX36-2531" fmla="*/ 6683292 w 7166743"/>
                <a:gd name="connsiteY36-2532" fmla="*/ 4914809 h 5575209"/>
                <a:gd name="connsiteX37-2533" fmla="*/ 6657892 w 7166743"/>
                <a:gd name="connsiteY37-2534" fmla="*/ 4991009 h 5575209"/>
                <a:gd name="connsiteX38-2535" fmla="*/ 6556292 w 7166743"/>
                <a:gd name="connsiteY38-2536" fmla="*/ 5092609 h 5575209"/>
                <a:gd name="connsiteX39-2537" fmla="*/ 6467392 w 7166743"/>
                <a:gd name="connsiteY39-2538" fmla="*/ 5156109 h 5575209"/>
                <a:gd name="connsiteX40-2539" fmla="*/ 6162592 w 7166743"/>
                <a:gd name="connsiteY40-2540" fmla="*/ 5295809 h 5575209"/>
                <a:gd name="connsiteX41-2541" fmla="*/ 5654592 w 7166743"/>
                <a:gd name="connsiteY41-2542" fmla="*/ 5422809 h 5575209"/>
                <a:gd name="connsiteX42-2543" fmla="*/ 5413292 w 7166743"/>
                <a:gd name="connsiteY42-2544" fmla="*/ 5448209 h 5575209"/>
                <a:gd name="connsiteX43-2545" fmla="*/ 5006892 w 7166743"/>
                <a:gd name="connsiteY43-2546" fmla="*/ 5511709 h 5575209"/>
                <a:gd name="connsiteX44-2547" fmla="*/ 4613192 w 7166743"/>
                <a:gd name="connsiteY44-2548" fmla="*/ 5537109 h 5575209"/>
                <a:gd name="connsiteX45-2549" fmla="*/ 4409992 w 7166743"/>
                <a:gd name="connsiteY45-2550" fmla="*/ 5562509 h 5575209"/>
                <a:gd name="connsiteX46-2551" fmla="*/ 4219492 w 7166743"/>
                <a:gd name="connsiteY46-2552" fmla="*/ 5575209 h 5575209"/>
                <a:gd name="connsiteX47-2553" fmla="*/ 2327192 w 7166743"/>
                <a:gd name="connsiteY47-2554" fmla="*/ 5562509 h 5575209"/>
                <a:gd name="connsiteX48-2555" fmla="*/ 2162092 w 7166743"/>
                <a:gd name="connsiteY48-2556" fmla="*/ 5537109 h 5575209"/>
                <a:gd name="connsiteX49-2557" fmla="*/ 1552492 w 7166743"/>
                <a:gd name="connsiteY49-2558" fmla="*/ 5486309 h 5575209"/>
                <a:gd name="connsiteX50-2559" fmla="*/ 1450892 w 7166743"/>
                <a:gd name="connsiteY50-2560" fmla="*/ 5460909 h 5575209"/>
                <a:gd name="connsiteX51-2561" fmla="*/ 1361992 w 7166743"/>
                <a:gd name="connsiteY51-2562" fmla="*/ 5448209 h 5575209"/>
                <a:gd name="connsiteX0-2563" fmla="*/ 1361992 w 7166743"/>
                <a:gd name="connsiteY0-2564" fmla="*/ 5448209 h 5575209"/>
                <a:gd name="connsiteX1-2565" fmla="*/ 726992 w 7166743"/>
                <a:gd name="connsiteY1-2566" fmla="*/ 4927509 h 5575209"/>
                <a:gd name="connsiteX2-2567" fmla="*/ 53892 w 7166743"/>
                <a:gd name="connsiteY2-2568" fmla="*/ 4102009 h 5575209"/>
                <a:gd name="connsiteX3-2569" fmla="*/ 66592 w 7166743"/>
                <a:gd name="connsiteY3-2570" fmla="*/ 3670209 h 5575209"/>
                <a:gd name="connsiteX4-2571" fmla="*/ 269792 w 7166743"/>
                <a:gd name="connsiteY4-2572" fmla="*/ 3136809 h 5575209"/>
                <a:gd name="connsiteX5-2573" fmla="*/ 434892 w 7166743"/>
                <a:gd name="connsiteY5-2574" fmla="*/ 2755809 h 5575209"/>
                <a:gd name="connsiteX6-2575" fmla="*/ 523792 w 7166743"/>
                <a:gd name="connsiteY6-2576" fmla="*/ 1981109 h 5575209"/>
                <a:gd name="connsiteX7-2577" fmla="*/ 549192 w 7166743"/>
                <a:gd name="connsiteY7-2578" fmla="*/ 1308009 h 5575209"/>
                <a:gd name="connsiteX8-2579" fmla="*/ 676192 w 7166743"/>
                <a:gd name="connsiteY8-2580" fmla="*/ 596809 h 5575209"/>
                <a:gd name="connsiteX9-2581" fmla="*/ 1196892 w 7166743"/>
                <a:gd name="connsiteY9-2582" fmla="*/ 12609 h 5575209"/>
                <a:gd name="connsiteX10-2583" fmla="*/ 2225592 w 7166743"/>
                <a:gd name="connsiteY10-2584" fmla="*/ 203109 h 5575209"/>
                <a:gd name="connsiteX11-2585" fmla="*/ 2568492 w 7166743"/>
                <a:gd name="connsiteY11-2586" fmla="*/ 292009 h 5575209"/>
                <a:gd name="connsiteX12-2587" fmla="*/ 2758992 w 7166743"/>
                <a:gd name="connsiteY12-2588" fmla="*/ 342809 h 5575209"/>
                <a:gd name="connsiteX13-2589" fmla="*/ 3000292 w 7166743"/>
                <a:gd name="connsiteY13-2590" fmla="*/ 368209 h 5575209"/>
                <a:gd name="connsiteX14-2591" fmla="*/ 3762292 w 7166743"/>
                <a:gd name="connsiteY14-2592" fmla="*/ 342809 h 5575209"/>
                <a:gd name="connsiteX15-2593" fmla="*/ 3978192 w 7166743"/>
                <a:gd name="connsiteY15-2594" fmla="*/ 304709 h 5575209"/>
                <a:gd name="connsiteX16-2595" fmla="*/ 4435392 w 7166743"/>
                <a:gd name="connsiteY16-2596" fmla="*/ 203109 h 5575209"/>
                <a:gd name="connsiteX17-2597" fmla="*/ 4676692 w 7166743"/>
                <a:gd name="connsiteY17-2598" fmla="*/ 152309 h 5575209"/>
                <a:gd name="connsiteX18-2599" fmla="*/ 5044992 w 7166743"/>
                <a:gd name="connsiteY18-2600" fmla="*/ 126909 h 5575209"/>
                <a:gd name="connsiteX19-2601" fmla="*/ 5451392 w 7166743"/>
                <a:gd name="connsiteY19-2602" fmla="*/ 139609 h 5575209"/>
                <a:gd name="connsiteX20-2603" fmla="*/ 6060992 w 7166743"/>
                <a:gd name="connsiteY20-2604" fmla="*/ 406309 h 5575209"/>
                <a:gd name="connsiteX21-2605" fmla="*/ 6327692 w 7166743"/>
                <a:gd name="connsiteY21-2606" fmla="*/ 673009 h 5575209"/>
                <a:gd name="connsiteX22-2607" fmla="*/ 6416592 w 7166743"/>
                <a:gd name="connsiteY22-2608" fmla="*/ 914309 h 5575209"/>
                <a:gd name="connsiteX23-2609" fmla="*/ 6429292 w 7166743"/>
                <a:gd name="connsiteY23-2610" fmla="*/ 1054009 h 5575209"/>
                <a:gd name="connsiteX24-2611" fmla="*/ 6518192 w 7166743"/>
                <a:gd name="connsiteY24-2612" fmla="*/ 1460409 h 5575209"/>
                <a:gd name="connsiteX25-2613" fmla="*/ 6619792 w 7166743"/>
                <a:gd name="connsiteY25-2614" fmla="*/ 1777909 h 5575209"/>
                <a:gd name="connsiteX26-2615" fmla="*/ 6924592 w 7166743"/>
                <a:gd name="connsiteY26-2616" fmla="*/ 2260509 h 5575209"/>
                <a:gd name="connsiteX27-2617" fmla="*/ 7013492 w 7166743"/>
                <a:gd name="connsiteY27-2618" fmla="*/ 2374809 h 5575209"/>
                <a:gd name="connsiteX28-2619" fmla="*/ 7153192 w 7166743"/>
                <a:gd name="connsiteY28-2620" fmla="*/ 2717709 h 5575209"/>
                <a:gd name="connsiteX29-2621" fmla="*/ 7165892 w 7166743"/>
                <a:gd name="connsiteY29-2622" fmla="*/ 2882809 h 5575209"/>
                <a:gd name="connsiteX30-2623" fmla="*/ 7026192 w 7166743"/>
                <a:gd name="connsiteY30-2624" fmla="*/ 3289209 h 5575209"/>
                <a:gd name="connsiteX31-2625" fmla="*/ 6962692 w 7166743"/>
                <a:gd name="connsiteY31-2626" fmla="*/ 3365409 h 5575209"/>
                <a:gd name="connsiteX32-2627" fmla="*/ 6822992 w 7166743"/>
                <a:gd name="connsiteY32-2628" fmla="*/ 3619409 h 5575209"/>
                <a:gd name="connsiteX33-2629" fmla="*/ 6759492 w 7166743"/>
                <a:gd name="connsiteY33-2630" fmla="*/ 3886109 h 5575209"/>
                <a:gd name="connsiteX34-2631" fmla="*/ 6746792 w 7166743"/>
                <a:gd name="connsiteY34-2632" fmla="*/ 4025809 h 5575209"/>
                <a:gd name="connsiteX35-2633" fmla="*/ 6734092 w 7166743"/>
                <a:gd name="connsiteY35-2634" fmla="*/ 4825909 h 5575209"/>
                <a:gd name="connsiteX36-2635" fmla="*/ 6683292 w 7166743"/>
                <a:gd name="connsiteY36-2636" fmla="*/ 4914809 h 5575209"/>
                <a:gd name="connsiteX37-2637" fmla="*/ 6657892 w 7166743"/>
                <a:gd name="connsiteY37-2638" fmla="*/ 4991009 h 5575209"/>
                <a:gd name="connsiteX38-2639" fmla="*/ 6556292 w 7166743"/>
                <a:gd name="connsiteY38-2640" fmla="*/ 5092609 h 5575209"/>
                <a:gd name="connsiteX39-2641" fmla="*/ 6467392 w 7166743"/>
                <a:gd name="connsiteY39-2642" fmla="*/ 5156109 h 5575209"/>
                <a:gd name="connsiteX40-2643" fmla="*/ 6162592 w 7166743"/>
                <a:gd name="connsiteY40-2644" fmla="*/ 5295809 h 5575209"/>
                <a:gd name="connsiteX41-2645" fmla="*/ 5654592 w 7166743"/>
                <a:gd name="connsiteY41-2646" fmla="*/ 5422809 h 5575209"/>
                <a:gd name="connsiteX42-2647" fmla="*/ 5413292 w 7166743"/>
                <a:gd name="connsiteY42-2648" fmla="*/ 5448209 h 5575209"/>
                <a:gd name="connsiteX43-2649" fmla="*/ 5006892 w 7166743"/>
                <a:gd name="connsiteY43-2650" fmla="*/ 5511709 h 5575209"/>
                <a:gd name="connsiteX44-2651" fmla="*/ 4613192 w 7166743"/>
                <a:gd name="connsiteY44-2652" fmla="*/ 5537109 h 5575209"/>
                <a:gd name="connsiteX45-2653" fmla="*/ 4409992 w 7166743"/>
                <a:gd name="connsiteY45-2654" fmla="*/ 5562509 h 5575209"/>
                <a:gd name="connsiteX46-2655" fmla="*/ 4219492 w 7166743"/>
                <a:gd name="connsiteY46-2656" fmla="*/ 5575209 h 5575209"/>
                <a:gd name="connsiteX47-2657" fmla="*/ 2327192 w 7166743"/>
                <a:gd name="connsiteY47-2658" fmla="*/ 5562509 h 5575209"/>
                <a:gd name="connsiteX48-2659" fmla="*/ 2162092 w 7166743"/>
                <a:gd name="connsiteY48-2660" fmla="*/ 5537109 h 5575209"/>
                <a:gd name="connsiteX49-2661" fmla="*/ 1552492 w 7166743"/>
                <a:gd name="connsiteY49-2662" fmla="*/ 5486309 h 5575209"/>
                <a:gd name="connsiteX50-2663" fmla="*/ 1361992 w 7166743"/>
                <a:gd name="connsiteY50-2664" fmla="*/ 5448209 h 5575209"/>
                <a:gd name="connsiteX0-2665" fmla="*/ 1552492 w 7166743"/>
                <a:gd name="connsiteY0-2666" fmla="*/ 5486309 h 5575209"/>
                <a:gd name="connsiteX1-2667" fmla="*/ 726992 w 7166743"/>
                <a:gd name="connsiteY1-2668" fmla="*/ 4927509 h 5575209"/>
                <a:gd name="connsiteX2-2669" fmla="*/ 53892 w 7166743"/>
                <a:gd name="connsiteY2-2670" fmla="*/ 4102009 h 5575209"/>
                <a:gd name="connsiteX3-2671" fmla="*/ 66592 w 7166743"/>
                <a:gd name="connsiteY3-2672" fmla="*/ 3670209 h 5575209"/>
                <a:gd name="connsiteX4-2673" fmla="*/ 269792 w 7166743"/>
                <a:gd name="connsiteY4-2674" fmla="*/ 3136809 h 5575209"/>
                <a:gd name="connsiteX5-2675" fmla="*/ 434892 w 7166743"/>
                <a:gd name="connsiteY5-2676" fmla="*/ 2755809 h 5575209"/>
                <a:gd name="connsiteX6-2677" fmla="*/ 523792 w 7166743"/>
                <a:gd name="connsiteY6-2678" fmla="*/ 1981109 h 5575209"/>
                <a:gd name="connsiteX7-2679" fmla="*/ 549192 w 7166743"/>
                <a:gd name="connsiteY7-2680" fmla="*/ 1308009 h 5575209"/>
                <a:gd name="connsiteX8-2681" fmla="*/ 676192 w 7166743"/>
                <a:gd name="connsiteY8-2682" fmla="*/ 596809 h 5575209"/>
                <a:gd name="connsiteX9-2683" fmla="*/ 1196892 w 7166743"/>
                <a:gd name="connsiteY9-2684" fmla="*/ 12609 h 5575209"/>
                <a:gd name="connsiteX10-2685" fmla="*/ 2225592 w 7166743"/>
                <a:gd name="connsiteY10-2686" fmla="*/ 203109 h 5575209"/>
                <a:gd name="connsiteX11-2687" fmla="*/ 2568492 w 7166743"/>
                <a:gd name="connsiteY11-2688" fmla="*/ 292009 h 5575209"/>
                <a:gd name="connsiteX12-2689" fmla="*/ 2758992 w 7166743"/>
                <a:gd name="connsiteY12-2690" fmla="*/ 342809 h 5575209"/>
                <a:gd name="connsiteX13-2691" fmla="*/ 3000292 w 7166743"/>
                <a:gd name="connsiteY13-2692" fmla="*/ 368209 h 5575209"/>
                <a:gd name="connsiteX14-2693" fmla="*/ 3762292 w 7166743"/>
                <a:gd name="connsiteY14-2694" fmla="*/ 342809 h 5575209"/>
                <a:gd name="connsiteX15-2695" fmla="*/ 3978192 w 7166743"/>
                <a:gd name="connsiteY15-2696" fmla="*/ 304709 h 5575209"/>
                <a:gd name="connsiteX16-2697" fmla="*/ 4435392 w 7166743"/>
                <a:gd name="connsiteY16-2698" fmla="*/ 203109 h 5575209"/>
                <a:gd name="connsiteX17-2699" fmla="*/ 4676692 w 7166743"/>
                <a:gd name="connsiteY17-2700" fmla="*/ 152309 h 5575209"/>
                <a:gd name="connsiteX18-2701" fmla="*/ 5044992 w 7166743"/>
                <a:gd name="connsiteY18-2702" fmla="*/ 126909 h 5575209"/>
                <a:gd name="connsiteX19-2703" fmla="*/ 5451392 w 7166743"/>
                <a:gd name="connsiteY19-2704" fmla="*/ 139609 h 5575209"/>
                <a:gd name="connsiteX20-2705" fmla="*/ 6060992 w 7166743"/>
                <a:gd name="connsiteY20-2706" fmla="*/ 406309 h 5575209"/>
                <a:gd name="connsiteX21-2707" fmla="*/ 6327692 w 7166743"/>
                <a:gd name="connsiteY21-2708" fmla="*/ 673009 h 5575209"/>
                <a:gd name="connsiteX22-2709" fmla="*/ 6416592 w 7166743"/>
                <a:gd name="connsiteY22-2710" fmla="*/ 914309 h 5575209"/>
                <a:gd name="connsiteX23-2711" fmla="*/ 6429292 w 7166743"/>
                <a:gd name="connsiteY23-2712" fmla="*/ 1054009 h 5575209"/>
                <a:gd name="connsiteX24-2713" fmla="*/ 6518192 w 7166743"/>
                <a:gd name="connsiteY24-2714" fmla="*/ 1460409 h 5575209"/>
                <a:gd name="connsiteX25-2715" fmla="*/ 6619792 w 7166743"/>
                <a:gd name="connsiteY25-2716" fmla="*/ 1777909 h 5575209"/>
                <a:gd name="connsiteX26-2717" fmla="*/ 6924592 w 7166743"/>
                <a:gd name="connsiteY26-2718" fmla="*/ 2260509 h 5575209"/>
                <a:gd name="connsiteX27-2719" fmla="*/ 7013492 w 7166743"/>
                <a:gd name="connsiteY27-2720" fmla="*/ 2374809 h 5575209"/>
                <a:gd name="connsiteX28-2721" fmla="*/ 7153192 w 7166743"/>
                <a:gd name="connsiteY28-2722" fmla="*/ 2717709 h 5575209"/>
                <a:gd name="connsiteX29-2723" fmla="*/ 7165892 w 7166743"/>
                <a:gd name="connsiteY29-2724" fmla="*/ 2882809 h 5575209"/>
                <a:gd name="connsiteX30-2725" fmla="*/ 7026192 w 7166743"/>
                <a:gd name="connsiteY30-2726" fmla="*/ 3289209 h 5575209"/>
                <a:gd name="connsiteX31-2727" fmla="*/ 6962692 w 7166743"/>
                <a:gd name="connsiteY31-2728" fmla="*/ 3365409 h 5575209"/>
                <a:gd name="connsiteX32-2729" fmla="*/ 6822992 w 7166743"/>
                <a:gd name="connsiteY32-2730" fmla="*/ 3619409 h 5575209"/>
                <a:gd name="connsiteX33-2731" fmla="*/ 6759492 w 7166743"/>
                <a:gd name="connsiteY33-2732" fmla="*/ 3886109 h 5575209"/>
                <a:gd name="connsiteX34-2733" fmla="*/ 6746792 w 7166743"/>
                <a:gd name="connsiteY34-2734" fmla="*/ 4025809 h 5575209"/>
                <a:gd name="connsiteX35-2735" fmla="*/ 6734092 w 7166743"/>
                <a:gd name="connsiteY35-2736" fmla="*/ 4825909 h 5575209"/>
                <a:gd name="connsiteX36-2737" fmla="*/ 6683292 w 7166743"/>
                <a:gd name="connsiteY36-2738" fmla="*/ 4914809 h 5575209"/>
                <a:gd name="connsiteX37-2739" fmla="*/ 6657892 w 7166743"/>
                <a:gd name="connsiteY37-2740" fmla="*/ 4991009 h 5575209"/>
                <a:gd name="connsiteX38-2741" fmla="*/ 6556292 w 7166743"/>
                <a:gd name="connsiteY38-2742" fmla="*/ 5092609 h 5575209"/>
                <a:gd name="connsiteX39-2743" fmla="*/ 6467392 w 7166743"/>
                <a:gd name="connsiteY39-2744" fmla="*/ 5156109 h 5575209"/>
                <a:gd name="connsiteX40-2745" fmla="*/ 6162592 w 7166743"/>
                <a:gd name="connsiteY40-2746" fmla="*/ 5295809 h 5575209"/>
                <a:gd name="connsiteX41-2747" fmla="*/ 5654592 w 7166743"/>
                <a:gd name="connsiteY41-2748" fmla="*/ 5422809 h 5575209"/>
                <a:gd name="connsiteX42-2749" fmla="*/ 5413292 w 7166743"/>
                <a:gd name="connsiteY42-2750" fmla="*/ 5448209 h 5575209"/>
                <a:gd name="connsiteX43-2751" fmla="*/ 5006892 w 7166743"/>
                <a:gd name="connsiteY43-2752" fmla="*/ 5511709 h 5575209"/>
                <a:gd name="connsiteX44-2753" fmla="*/ 4613192 w 7166743"/>
                <a:gd name="connsiteY44-2754" fmla="*/ 5537109 h 5575209"/>
                <a:gd name="connsiteX45-2755" fmla="*/ 4409992 w 7166743"/>
                <a:gd name="connsiteY45-2756" fmla="*/ 5562509 h 5575209"/>
                <a:gd name="connsiteX46-2757" fmla="*/ 4219492 w 7166743"/>
                <a:gd name="connsiteY46-2758" fmla="*/ 5575209 h 5575209"/>
                <a:gd name="connsiteX47-2759" fmla="*/ 2327192 w 7166743"/>
                <a:gd name="connsiteY47-2760" fmla="*/ 5562509 h 5575209"/>
                <a:gd name="connsiteX48-2761" fmla="*/ 2162092 w 7166743"/>
                <a:gd name="connsiteY48-2762" fmla="*/ 5537109 h 5575209"/>
                <a:gd name="connsiteX49-2763" fmla="*/ 1552492 w 7166743"/>
                <a:gd name="connsiteY49-2764" fmla="*/ 5486309 h 5575209"/>
                <a:gd name="connsiteX0-2765" fmla="*/ 1552492 w 7166743"/>
                <a:gd name="connsiteY0-2766" fmla="*/ 5486309 h 5575209"/>
                <a:gd name="connsiteX1-2767" fmla="*/ 726992 w 7166743"/>
                <a:gd name="connsiteY1-2768" fmla="*/ 4927509 h 5575209"/>
                <a:gd name="connsiteX2-2769" fmla="*/ 53892 w 7166743"/>
                <a:gd name="connsiteY2-2770" fmla="*/ 4102009 h 5575209"/>
                <a:gd name="connsiteX3-2771" fmla="*/ 66592 w 7166743"/>
                <a:gd name="connsiteY3-2772" fmla="*/ 3670209 h 5575209"/>
                <a:gd name="connsiteX4-2773" fmla="*/ 269792 w 7166743"/>
                <a:gd name="connsiteY4-2774" fmla="*/ 3136809 h 5575209"/>
                <a:gd name="connsiteX5-2775" fmla="*/ 434892 w 7166743"/>
                <a:gd name="connsiteY5-2776" fmla="*/ 2755809 h 5575209"/>
                <a:gd name="connsiteX6-2777" fmla="*/ 523792 w 7166743"/>
                <a:gd name="connsiteY6-2778" fmla="*/ 1981109 h 5575209"/>
                <a:gd name="connsiteX7-2779" fmla="*/ 549192 w 7166743"/>
                <a:gd name="connsiteY7-2780" fmla="*/ 1308009 h 5575209"/>
                <a:gd name="connsiteX8-2781" fmla="*/ 676192 w 7166743"/>
                <a:gd name="connsiteY8-2782" fmla="*/ 596809 h 5575209"/>
                <a:gd name="connsiteX9-2783" fmla="*/ 1196892 w 7166743"/>
                <a:gd name="connsiteY9-2784" fmla="*/ 12609 h 5575209"/>
                <a:gd name="connsiteX10-2785" fmla="*/ 2225592 w 7166743"/>
                <a:gd name="connsiteY10-2786" fmla="*/ 203109 h 5575209"/>
                <a:gd name="connsiteX11-2787" fmla="*/ 2568492 w 7166743"/>
                <a:gd name="connsiteY11-2788" fmla="*/ 292009 h 5575209"/>
                <a:gd name="connsiteX12-2789" fmla="*/ 2758992 w 7166743"/>
                <a:gd name="connsiteY12-2790" fmla="*/ 342809 h 5575209"/>
                <a:gd name="connsiteX13-2791" fmla="*/ 3000292 w 7166743"/>
                <a:gd name="connsiteY13-2792" fmla="*/ 368209 h 5575209"/>
                <a:gd name="connsiteX14-2793" fmla="*/ 3762292 w 7166743"/>
                <a:gd name="connsiteY14-2794" fmla="*/ 342809 h 5575209"/>
                <a:gd name="connsiteX15-2795" fmla="*/ 3978192 w 7166743"/>
                <a:gd name="connsiteY15-2796" fmla="*/ 304709 h 5575209"/>
                <a:gd name="connsiteX16-2797" fmla="*/ 4435392 w 7166743"/>
                <a:gd name="connsiteY16-2798" fmla="*/ 203109 h 5575209"/>
                <a:gd name="connsiteX17-2799" fmla="*/ 4676692 w 7166743"/>
                <a:gd name="connsiteY17-2800" fmla="*/ 152309 h 5575209"/>
                <a:gd name="connsiteX18-2801" fmla="*/ 5044992 w 7166743"/>
                <a:gd name="connsiteY18-2802" fmla="*/ 126909 h 5575209"/>
                <a:gd name="connsiteX19-2803" fmla="*/ 5451392 w 7166743"/>
                <a:gd name="connsiteY19-2804" fmla="*/ 139609 h 5575209"/>
                <a:gd name="connsiteX20-2805" fmla="*/ 6060992 w 7166743"/>
                <a:gd name="connsiteY20-2806" fmla="*/ 406309 h 5575209"/>
                <a:gd name="connsiteX21-2807" fmla="*/ 6327692 w 7166743"/>
                <a:gd name="connsiteY21-2808" fmla="*/ 673009 h 5575209"/>
                <a:gd name="connsiteX22-2809" fmla="*/ 6416592 w 7166743"/>
                <a:gd name="connsiteY22-2810" fmla="*/ 914309 h 5575209"/>
                <a:gd name="connsiteX23-2811" fmla="*/ 6429292 w 7166743"/>
                <a:gd name="connsiteY23-2812" fmla="*/ 1054009 h 5575209"/>
                <a:gd name="connsiteX24-2813" fmla="*/ 6518192 w 7166743"/>
                <a:gd name="connsiteY24-2814" fmla="*/ 1460409 h 5575209"/>
                <a:gd name="connsiteX25-2815" fmla="*/ 6619792 w 7166743"/>
                <a:gd name="connsiteY25-2816" fmla="*/ 1777909 h 5575209"/>
                <a:gd name="connsiteX26-2817" fmla="*/ 6924592 w 7166743"/>
                <a:gd name="connsiteY26-2818" fmla="*/ 2260509 h 5575209"/>
                <a:gd name="connsiteX27-2819" fmla="*/ 7013492 w 7166743"/>
                <a:gd name="connsiteY27-2820" fmla="*/ 2374809 h 5575209"/>
                <a:gd name="connsiteX28-2821" fmla="*/ 7153192 w 7166743"/>
                <a:gd name="connsiteY28-2822" fmla="*/ 2717709 h 5575209"/>
                <a:gd name="connsiteX29-2823" fmla="*/ 7165892 w 7166743"/>
                <a:gd name="connsiteY29-2824" fmla="*/ 2882809 h 5575209"/>
                <a:gd name="connsiteX30-2825" fmla="*/ 7026192 w 7166743"/>
                <a:gd name="connsiteY30-2826" fmla="*/ 3289209 h 5575209"/>
                <a:gd name="connsiteX31-2827" fmla="*/ 6962692 w 7166743"/>
                <a:gd name="connsiteY31-2828" fmla="*/ 3365409 h 5575209"/>
                <a:gd name="connsiteX32-2829" fmla="*/ 6822992 w 7166743"/>
                <a:gd name="connsiteY32-2830" fmla="*/ 3619409 h 5575209"/>
                <a:gd name="connsiteX33-2831" fmla="*/ 6759492 w 7166743"/>
                <a:gd name="connsiteY33-2832" fmla="*/ 3886109 h 5575209"/>
                <a:gd name="connsiteX34-2833" fmla="*/ 6746792 w 7166743"/>
                <a:gd name="connsiteY34-2834" fmla="*/ 4025809 h 5575209"/>
                <a:gd name="connsiteX35-2835" fmla="*/ 6734092 w 7166743"/>
                <a:gd name="connsiteY35-2836" fmla="*/ 4825909 h 5575209"/>
                <a:gd name="connsiteX36-2837" fmla="*/ 6683292 w 7166743"/>
                <a:gd name="connsiteY36-2838" fmla="*/ 4914809 h 5575209"/>
                <a:gd name="connsiteX37-2839" fmla="*/ 6657892 w 7166743"/>
                <a:gd name="connsiteY37-2840" fmla="*/ 4991009 h 5575209"/>
                <a:gd name="connsiteX38-2841" fmla="*/ 6556292 w 7166743"/>
                <a:gd name="connsiteY38-2842" fmla="*/ 5092609 h 5575209"/>
                <a:gd name="connsiteX39-2843" fmla="*/ 6467392 w 7166743"/>
                <a:gd name="connsiteY39-2844" fmla="*/ 5156109 h 5575209"/>
                <a:gd name="connsiteX40-2845" fmla="*/ 6162592 w 7166743"/>
                <a:gd name="connsiteY40-2846" fmla="*/ 5295809 h 5575209"/>
                <a:gd name="connsiteX41-2847" fmla="*/ 5654592 w 7166743"/>
                <a:gd name="connsiteY41-2848" fmla="*/ 5422809 h 5575209"/>
                <a:gd name="connsiteX42-2849" fmla="*/ 5413292 w 7166743"/>
                <a:gd name="connsiteY42-2850" fmla="*/ 5448209 h 5575209"/>
                <a:gd name="connsiteX43-2851" fmla="*/ 5006892 w 7166743"/>
                <a:gd name="connsiteY43-2852" fmla="*/ 5511709 h 5575209"/>
                <a:gd name="connsiteX44-2853" fmla="*/ 4613192 w 7166743"/>
                <a:gd name="connsiteY44-2854" fmla="*/ 5537109 h 5575209"/>
                <a:gd name="connsiteX45-2855" fmla="*/ 4409992 w 7166743"/>
                <a:gd name="connsiteY45-2856" fmla="*/ 5562509 h 5575209"/>
                <a:gd name="connsiteX46-2857" fmla="*/ 4219492 w 7166743"/>
                <a:gd name="connsiteY46-2858" fmla="*/ 5575209 h 5575209"/>
                <a:gd name="connsiteX47-2859" fmla="*/ 2327192 w 7166743"/>
                <a:gd name="connsiteY47-2860" fmla="*/ 5562509 h 5575209"/>
                <a:gd name="connsiteX48-2861" fmla="*/ 1552492 w 7166743"/>
                <a:gd name="connsiteY48-2862" fmla="*/ 5486309 h 5575209"/>
                <a:gd name="connsiteX0-2863" fmla="*/ 1552492 w 7166743"/>
                <a:gd name="connsiteY0-2864" fmla="*/ 5486309 h 5575209"/>
                <a:gd name="connsiteX1-2865" fmla="*/ 726992 w 7166743"/>
                <a:gd name="connsiteY1-2866" fmla="*/ 4927509 h 5575209"/>
                <a:gd name="connsiteX2-2867" fmla="*/ 53892 w 7166743"/>
                <a:gd name="connsiteY2-2868" fmla="*/ 4102009 h 5575209"/>
                <a:gd name="connsiteX3-2869" fmla="*/ 66592 w 7166743"/>
                <a:gd name="connsiteY3-2870" fmla="*/ 3670209 h 5575209"/>
                <a:gd name="connsiteX4-2871" fmla="*/ 269792 w 7166743"/>
                <a:gd name="connsiteY4-2872" fmla="*/ 3136809 h 5575209"/>
                <a:gd name="connsiteX5-2873" fmla="*/ 434892 w 7166743"/>
                <a:gd name="connsiteY5-2874" fmla="*/ 2755809 h 5575209"/>
                <a:gd name="connsiteX6-2875" fmla="*/ 523792 w 7166743"/>
                <a:gd name="connsiteY6-2876" fmla="*/ 1981109 h 5575209"/>
                <a:gd name="connsiteX7-2877" fmla="*/ 549192 w 7166743"/>
                <a:gd name="connsiteY7-2878" fmla="*/ 1308009 h 5575209"/>
                <a:gd name="connsiteX8-2879" fmla="*/ 676192 w 7166743"/>
                <a:gd name="connsiteY8-2880" fmla="*/ 596809 h 5575209"/>
                <a:gd name="connsiteX9-2881" fmla="*/ 1196892 w 7166743"/>
                <a:gd name="connsiteY9-2882" fmla="*/ 12609 h 5575209"/>
                <a:gd name="connsiteX10-2883" fmla="*/ 2225592 w 7166743"/>
                <a:gd name="connsiteY10-2884" fmla="*/ 203109 h 5575209"/>
                <a:gd name="connsiteX11-2885" fmla="*/ 2568492 w 7166743"/>
                <a:gd name="connsiteY11-2886" fmla="*/ 292009 h 5575209"/>
                <a:gd name="connsiteX12-2887" fmla="*/ 2758992 w 7166743"/>
                <a:gd name="connsiteY12-2888" fmla="*/ 342809 h 5575209"/>
                <a:gd name="connsiteX13-2889" fmla="*/ 3000292 w 7166743"/>
                <a:gd name="connsiteY13-2890" fmla="*/ 368209 h 5575209"/>
                <a:gd name="connsiteX14-2891" fmla="*/ 3762292 w 7166743"/>
                <a:gd name="connsiteY14-2892" fmla="*/ 342809 h 5575209"/>
                <a:gd name="connsiteX15-2893" fmla="*/ 3978192 w 7166743"/>
                <a:gd name="connsiteY15-2894" fmla="*/ 304709 h 5575209"/>
                <a:gd name="connsiteX16-2895" fmla="*/ 4435392 w 7166743"/>
                <a:gd name="connsiteY16-2896" fmla="*/ 203109 h 5575209"/>
                <a:gd name="connsiteX17-2897" fmla="*/ 4676692 w 7166743"/>
                <a:gd name="connsiteY17-2898" fmla="*/ 152309 h 5575209"/>
                <a:gd name="connsiteX18-2899" fmla="*/ 5044992 w 7166743"/>
                <a:gd name="connsiteY18-2900" fmla="*/ 126909 h 5575209"/>
                <a:gd name="connsiteX19-2901" fmla="*/ 5451392 w 7166743"/>
                <a:gd name="connsiteY19-2902" fmla="*/ 139609 h 5575209"/>
                <a:gd name="connsiteX20-2903" fmla="*/ 6060992 w 7166743"/>
                <a:gd name="connsiteY20-2904" fmla="*/ 406309 h 5575209"/>
                <a:gd name="connsiteX21-2905" fmla="*/ 6327692 w 7166743"/>
                <a:gd name="connsiteY21-2906" fmla="*/ 673009 h 5575209"/>
                <a:gd name="connsiteX22-2907" fmla="*/ 6416592 w 7166743"/>
                <a:gd name="connsiteY22-2908" fmla="*/ 914309 h 5575209"/>
                <a:gd name="connsiteX23-2909" fmla="*/ 6429292 w 7166743"/>
                <a:gd name="connsiteY23-2910" fmla="*/ 1054009 h 5575209"/>
                <a:gd name="connsiteX24-2911" fmla="*/ 6518192 w 7166743"/>
                <a:gd name="connsiteY24-2912" fmla="*/ 1460409 h 5575209"/>
                <a:gd name="connsiteX25-2913" fmla="*/ 6619792 w 7166743"/>
                <a:gd name="connsiteY25-2914" fmla="*/ 1777909 h 5575209"/>
                <a:gd name="connsiteX26-2915" fmla="*/ 6924592 w 7166743"/>
                <a:gd name="connsiteY26-2916" fmla="*/ 2260509 h 5575209"/>
                <a:gd name="connsiteX27-2917" fmla="*/ 7013492 w 7166743"/>
                <a:gd name="connsiteY27-2918" fmla="*/ 2374809 h 5575209"/>
                <a:gd name="connsiteX28-2919" fmla="*/ 7153192 w 7166743"/>
                <a:gd name="connsiteY28-2920" fmla="*/ 2717709 h 5575209"/>
                <a:gd name="connsiteX29-2921" fmla="*/ 7165892 w 7166743"/>
                <a:gd name="connsiteY29-2922" fmla="*/ 2882809 h 5575209"/>
                <a:gd name="connsiteX30-2923" fmla="*/ 7026192 w 7166743"/>
                <a:gd name="connsiteY30-2924" fmla="*/ 3289209 h 5575209"/>
                <a:gd name="connsiteX31-2925" fmla="*/ 6962692 w 7166743"/>
                <a:gd name="connsiteY31-2926" fmla="*/ 3365409 h 5575209"/>
                <a:gd name="connsiteX32-2927" fmla="*/ 6822992 w 7166743"/>
                <a:gd name="connsiteY32-2928" fmla="*/ 3619409 h 5575209"/>
                <a:gd name="connsiteX33-2929" fmla="*/ 6759492 w 7166743"/>
                <a:gd name="connsiteY33-2930" fmla="*/ 3886109 h 5575209"/>
                <a:gd name="connsiteX34-2931" fmla="*/ 6746792 w 7166743"/>
                <a:gd name="connsiteY34-2932" fmla="*/ 4025809 h 5575209"/>
                <a:gd name="connsiteX35-2933" fmla="*/ 6734092 w 7166743"/>
                <a:gd name="connsiteY35-2934" fmla="*/ 4825909 h 5575209"/>
                <a:gd name="connsiteX36-2935" fmla="*/ 6683292 w 7166743"/>
                <a:gd name="connsiteY36-2936" fmla="*/ 4914809 h 5575209"/>
                <a:gd name="connsiteX37-2937" fmla="*/ 6657892 w 7166743"/>
                <a:gd name="connsiteY37-2938" fmla="*/ 4991009 h 5575209"/>
                <a:gd name="connsiteX38-2939" fmla="*/ 6556292 w 7166743"/>
                <a:gd name="connsiteY38-2940" fmla="*/ 5092609 h 5575209"/>
                <a:gd name="connsiteX39-2941" fmla="*/ 6467392 w 7166743"/>
                <a:gd name="connsiteY39-2942" fmla="*/ 5156109 h 5575209"/>
                <a:gd name="connsiteX40-2943" fmla="*/ 6162592 w 7166743"/>
                <a:gd name="connsiteY40-2944" fmla="*/ 5295809 h 5575209"/>
                <a:gd name="connsiteX41-2945" fmla="*/ 5654592 w 7166743"/>
                <a:gd name="connsiteY41-2946" fmla="*/ 5422809 h 5575209"/>
                <a:gd name="connsiteX42-2947" fmla="*/ 5413292 w 7166743"/>
                <a:gd name="connsiteY42-2948" fmla="*/ 5448209 h 5575209"/>
                <a:gd name="connsiteX43-2949" fmla="*/ 5006892 w 7166743"/>
                <a:gd name="connsiteY43-2950" fmla="*/ 5511709 h 5575209"/>
                <a:gd name="connsiteX44-2951" fmla="*/ 4613192 w 7166743"/>
                <a:gd name="connsiteY44-2952" fmla="*/ 5537109 h 5575209"/>
                <a:gd name="connsiteX45-2953" fmla="*/ 4409992 w 7166743"/>
                <a:gd name="connsiteY45-2954" fmla="*/ 5562509 h 5575209"/>
                <a:gd name="connsiteX46-2955" fmla="*/ 4219492 w 7166743"/>
                <a:gd name="connsiteY46-2956" fmla="*/ 5575209 h 5575209"/>
                <a:gd name="connsiteX47-2957" fmla="*/ 1552492 w 7166743"/>
                <a:gd name="connsiteY47-2958" fmla="*/ 5486309 h 5575209"/>
                <a:gd name="connsiteX0-2959" fmla="*/ 1552492 w 7166743"/>
                <a:gd name="connsiteY0-2960" fmla="*/ 5486309 h 5575209"/>
                <a:gd name="connsiteX1-2961" fmla="*/ 726992 w 7166743"/>
                <a:gd name="connsiteY1-2962" fmla="*/ 4927509 h 5575209"/>
                <a:gd name="connsiteX2-2963" fmla="*/ 53892 w 7166743"/>
                <a:gd name="connsiteY2-2964" fmla="*/ 4102009 h 5575209"/>
                <a:gd name="connsiteX3-2965" fmla="*/ 66592 w 7166743"/>
                <a:gd name="connsiteY3-2966" fmla="*/ 3670209 h 5575209"/>
                <a:gd name="connsiteX4-2967" fmla="*/ 269792 w 7166743"/>
                <a:gd name="connsiteY4-2968" fmla="*/ 3136809 h 5575209"/>
                <a:gd name="connsiteX5-2969" fmla="*/ 434892 w 7166743"/>
                <a:gd name="connsiteY5-2970" fmla="*/ 2755809 h 5575209"/>
                <a:gd name="connsiteX6-2971" fmla="*/ 523792 w 7166743"/>
                <a:gd name="connsiteY6-2972" fmla="*/ 1981109 h 5575209"/>
                <a:gd name="connsiteX7-2973" fmla="*/ 549192 w 7166743"/>
                <a:gd name="connsiteY7-2974" fmla="*/ 1308009 h 5575209"/>
                <a:gd name="connsiteX8-2975" fmla="*/ 676192 w 7166743"/>
                <a:gd name="connsiteY8-2976" fmla="*/ 596809 h 5575209"/>
                <a:gd name="connsiteX9-2977" fmla="*/ 1196892 w 7166743"/>
                <a:gd name="connsiteY9-2978" fmla="*/ 12609 h 5575209"/>
                <a:gd name="connsiteX10-2979" fmla="*/ 2225592 w 7166743"/>
                <a:gd name="connsiteY10-2980" fmla="*/ 203109 h 5575209"/>
                <a:gd name="connsiteX11-2981" fmla="*/ 2568492 w 7166743"/>
                <a:gd name="connsiteY11-2982" fmla="*/ 292009 h 5575209"/>
                <a:gd name="connsiteX12-2983" fmla="*/ 2758992 w 7166743"/>
                <a:gd name="connsiteY12-2984" fmla="*/ 342809 h 5575209"/>
                <a:gd name="connsiteX13-2985" fmla="*/ 3000292 w 7166743"/>
                <a:gd name="connsiteY13-2986" fmla="*/ 368209 h 5575209"/>
                <a:gd name="connsiteX14-2987" fmla="*/ 3762292 w 7166743"/>
                <a:gd name="connsiteY14-2988" fmla="*/ 342809 h 5575209"/>
                <a:gd name="connsiteX15-2989" fmla="*/ 3978192 w 7166743"/>
                <a:gd name="connsiteY15-2990" fmla="*/ 304709 h 5575209"/>
                <a:gd name="connsiteX16-2991" fmla="*/ 4435392 w 7166743"/>
                <a:gd name="connsiteY16-2992" fmla="*/ 203109 h 5575209"/>
                <a:gd name="connsiteX17-2993" fmla="*/ 4676692 w 7166743"/>
                <a:gd name="connsiteY17-2994" fmla="*/ 152309 h 5575209"/>
                <a:gd name="connsiteX18-2995" fmla="*/ 5044992 w 7166743"/>
                <a:gd name="connsiteY18-2996" fmla="*/ 126909 h 5575209"/>
                <a:gd name="connsiteX19-2997" fmla="*/ 5451392 w 7166743"/>
                <a:gd name="connsiteY19-2998" fmla="*/ 139609 h 5575209"/>
                <a:gd name="connsiteX20-2999" fmla="*/ 6060992 w 7166743"/>
                <a:gd name="connsiteY20-3000" fmla="*/ 406309 h 5575209"/>
                <a:gd name="connsiteX21-3001" fmla="*/ 6327692 w 7166743"/>
                <a:gd name="connsiteY21-3002" fmla="*/ 673009 h 5575209"/>
                <a:gd name="connsiteX22-3003" fmla="*/ 6416592 w 7166743"/>
                <a:gd name="connsiteY22-3004" fmla="*/ 914309 h 5575209"/>
                <a:gd name="connsiteX23-3005" fmla="*/ 6429292 w 7166743"/>
                <a:gd name="connsiteY23-3006" fmla="*/ 1054009 h 5575209"/>
                <a:gd name="connsiteX24-3007" fmla="*/ 6518192 w 7166743"/>
                <a:gd name="connsiteY24-3008" fmla="*/ 1460409 h 5575209"/>
                <a:gd name="connsiteX25-3009" fmla="*/ 6619792 w 7166743"/>
                <a:gd name="connsiteY25-3010" fmla="*/ 1777909 h 5575209"/>
                <a:gd name="connsiteX26-3011" fmla="*/ 6924592 w 7166743"/>
                <a:gd name="connsiteY26-3012" fmla="*/ 2260509 h 5575209"/>
                <a:gd name="connsiteX27-3013" fmla="*/ 7013492 w 7166743"/>
                <a:gd name="connsiteY27-3014" fmla="*/ 2374809 h 5575209"/>
                <a:gd name="connsiteX28-3015" fmla="*/ 7153192 w 7166743"/>
                <a:gd name="connsiteY28-3016" fmla="*/ 2717709 h 5575209"/>
                <a:gd name="connsiteX29-3017" fmla="*/ 7165892 w 7166743"/>
                <a:gd name="connsiteY29-3018" fmla="*/ 2882809 h 5575209"/>
                <a:gd name="connsiteX30-3019" fmla="*/ 7026192 w 7166743"/>
                <a:gd name="connsiteY30-3020" fmla="*/ 3289209 h 5575209"/>
                <a:gd name="connsiteX31-3021" fmla="*/ 6962692 w 7166743"/>
                <a:gd name="connsiteY31-3022" fmla="*/ 3365409 h 5575209"/>
                <a:gd name="connsiteX32-3023" fmla="*/ 6822992 w 7166743"/>
                <a:gd name="connsiteY32-3024" fmla="*/ 3619409 h 5575209"/>
                <a:gd name="connsiteX33-3025" fmla="*/ 6759492 w 7166743"/>
                <a:gd name="connsiteY33-3026" fmla="*/ 3886109 h 5575209"/>
                <a:gd name="connsiteX34-3027" fmla="*/ 6746792 w 7166743"/>
                <a:gd name="connsiteY34-3028" fmla="*/ 4025809 h 5575209"/>
                <a:gd name="connsiteX35-3029" fmla="*/ 6734092 w 7166743"/>
                <a:gd name="connsiteY35-3030" fmla="*/ 4825909 h 5575209"/>
                <a:gd name="connsiteX36-3031" fmla="*/ 6683292 w 7166743"/>
                <a:gd name="connsiteY36-3032" fmla="*/ 4914809 h 5575209"/>
                <a:gd name="connsiteX37-3033" fmla="*/ 6657892 w 7166743"/>
                <a:gd name="connsiteY37-3034" fmla="*/ 4991009 h 5575209"/>
                <a:gd name="connsiteX38-3035" fmla="*/ 6556292 w 7166743"/>
                <a:gd name="connsiteY38-3036" fmla="*/ 5092609 h 5575209"/>
                <a:gd name="connsiteX39-3037" fmla="*/ 6467392 w 7166743"/>
                <a:gd name="connsiteY39-3038" fmla="*/ 5156109 h 5575209"/>
                <a:gd name="connsiteX40-3039" fmla="*/ 6162592 w 7166743"/>
                <a:gd name="connsiteY40-3040" fmla="*/ 5295809 h 5575209"/>
                <a:gd name="connsiteX41-3041" fmla="*/ 5654592 w 7166743"/>
                <a:gd name="connsiteY41-3042" fmla="*/ 5422809 h 5575209"/>
                <a:gd name="connsiteX42-3043" fmla="*/ 5413292 w 7166743"/>
                <a:gd name="connsiteY42-3044" fmla="*/ 5448209 h 5575209"/>
                <a:gd name="connsiteX43-3045" fmla="*/ 5006892 w 7166743"/>
                <a:gd name="connsiteY43-3046" fmla="*/ 5511709 h 5575209"/>
                <a:gd name="connsiteX44-3047" fmla="*/ 4613192 w 7166743"/>
                <a:gd name="connsiteY44-3048" fmla="*/ 5537109 h 5575209"/>
                <a:gd name="connsiteX45-3049" fmla="*/ 4409992 w 7166743"/>
                <a:gd name="connsiteY45-3050" fmla="*/ 5562509 h 5575209"/>
                <a:gd name="connsiteX46-3051" fmla="*/ 4219492 w 7166743"/>
                <a:gd name="connsiteY46-3052" fmla="*/ 5575209 h 5575209"/>
                <a:gd name="connsiteX47-3053" fmla="*/ 1552492 w 7166743"/>
                <a:gd name="connsiteY47-3054" fmla="*/ 5486309 h 5575209"/>
                <a:gd name="connsiteX0-3055" fmla="*/ 2136692 w 7166743"/>
                <a:gd name="connsiteY0-3056" fmla="*/ 5575209 h 5575209"/>
                <a:gd name="connsiteX1-3057" fmla="*/ 726992 w 7166743"/>
                <a:gd name="connsiteY1-3058" fmla="*/ 4927509 h 5575209"/>
                <a:gd name="connsiteX2-3059" fmla="*/ 53892 w 7166743"/>
                <a:gd name="connsiteY2-3060" fmla="*/ 4102009 h 5575209"/>
                <a:gd name="connsiteX3-3061" fmla="*/ 66592 w 7166743"/>
                <a:gd name="connsiteY3-3062" fmla="*/ 3670209 h 5575209"/>
                <a:gd name="connsiteX4-3063" fmla="*/ 269792 w 7166743"/>
                <a:gd name="connsiteY4-3064" fmla="*/ 3136809 h 5575209"/>
                <a:gd name="connsiteX5-3065" fmla="*/ 434892 w 7166743"/>
                <a:gd name="connsiteY5-3066" fmla="*/ 2755809 h 5575209"/>
                <a:gd name="connsiteX6-3067" fmla="*/ 523792 w 7166743"/>
                <a:gd name="connsiteY6-3068" fmla="*/ 1981109 h 5575209"/>
                <a:gd name="connsiteX7-3069" fmla="*/ 549192 w 7166743"/>
                <a:gd name="connsiteY7-3070" fmla="*/ 1308009 h 5575209"/>
                <a:gd name="connsiteX8-3071" fmla="*/ 676192 w 7166743"/>
                <a:gd name="connsiteY8-3072" fmla="*/ 596809 h 5575209"/>
                <a:gd name="connsiteX9-3073" fmla="*/ 1196892 w 7166743"/>
                <a:gd name="connsiteY9-3074" fmla="*/ 12609 h 5575209"/>
                <a:gd name="connsiteX10-3075" fmla="*/ 2225592 w 7166743"/>
                <a:gd name="connsiteY10-3076" fmla="*/ 203109 h 5575209"/>
                <a:gd name="connsiteX11-3077" fmla="*/ 2568492 w 7166743"/>
                <a:gd name="connsiteY11-3078" fmla="*/ 292009 h 5575209"/>
                <a:gd name="connsiteX12-3079" fmla="*/ 2758992 w 7166743"/>
                <a:gd name="connsiteY12-3080" fmla="*/ 342809 h 5575209"/>
                <a:gd name="connsiteX13-3081" fmla="*/ 3000292 w 7166743"/>
                <a:gd name="connsiteY13-3082" fmla="*/ 368209 h 5575209"/>
                <a:gd name="connsiteX14-3083" fmla="*/ 3762292 w 7166743"/>
                <a:gd name="connsiteY14-3084" fmla="*/ 342809 h 5575209"/>
                <a:gd name="connsiteX15-3085" fmla="*/ 3978192 w 7166743"/>
                <a:gd name="connsiteY15-3086" fmla="*/ 304709 h 5575209"/>
                <a:gd name="connsiteX16-3087" fmla="*/ 4435392 w 7166743"/>
                <a:gd name="connsiteY16-3088" fmla="*/ 203109 h 5575209"/>
                <a:gd name="connsiteX17-3089" fmla="*/ 4676692 w 7166743"/>
                <a:gd name="connsiteY17-3090" fmla="*/ 152309 h 5575209"/>
                <a:gd name="connsiteX18-3091" fmla="*/ 5044992 w 7166743"/>
                <a:gd name="connsiteY18-3092" fmla="*/ 126909 h 5575209"/>
                <a:gd name="connsiteX19-3093" fmla="*/ 5451392 w 7166743"/>
                <a:gd name="connsiteY19-3094" fmla="*/ 139609 h 5575209"/>
                <a:gd name="connsiteX20-3095" fmla="*/ 6060992 w 7166743"/>
                <a:gd name="connsiteY20-3096" fmla="*/ 406309 h 5575209"/>
                <a:gd name="connsiteX21-3097" fmla="*/ 6327692 w 7166743"/>
                <a:gd name="connsiteY21-3098" fmla="*/ 673009 h 5575209"/>
                <a:gd name="connsiteX22-3099" fmla="*/ 6416592 w 7166743"/>
                <a:gd name="connsiteY22-3100" fmla="*/ 914309 h 5575209"/>
                <a:gd name="connsiteX23-3101" fmla="*/ 6429292 w 7166743"/>
                <a:gd name="connsiteY23-3102" fmla="*/ 1054009 h 5575209"/>
                <a:gd name="connsiteX24-3103" fmla="*/ 6518192 w 7166743"/>
                <a:gd name="connsiteY24-3104" fmla="*/ 1460409 h 5575209"/>
                <a:gd name="connsiteX25-3105" fmla="*/ 6619792 w 7166743"/>
                <a:gd name="connsiteY25-3106" fmla="*/ 1777909 h 5575209"/>
                <a:gd name="connsiteX26-3107" fmla="*/ 6924592 w 7166743"/>
                <a:gd name="connsiteY26-3108" fmla="*/ 2260509 h 5575209"/>
                <a:gd name="connsiteX27-3109" fmla="*/ 7013492 w 7166743"/>
                <a:gd name="connsiteY27-3110" fmla="*/ 2374809 h 5575209"/>
                <a:gd name="connsiteX28-3111" fmla="*/ 7153192 w 7166743"/>
                <a:gd name="connsiteY28-3112" fmla="*/ 2717709 h 5575209"/>
                <a:gd name="connsiteX29-3113" fmla="*/ 7165892 w 7166743"/>
                <a:gd name="connsiteY29-3114" fmla="*/ 2882809 h 5575209"/>
                <a:gd name="connsiteX30-3115" fmla="*/ 7026192 w 7166743"/>
                <a:gd name="connsiteY30-3116" fmla="*/ 3289209 h 5575209"/>
                <a:gd name="connsiteX31-3117" fmla="*/ 6962692 w 7166743"/>
                <a:gd name="connsiteY31-3118" fmla="*/ 3365409 h 5575209"/>
                <a:gd name="connsiteX32-3119" fmla="*/ 6822992 w 7166743"/>
                <a:gd name="connsiteY32-3120" fmla="*/ 3619409 h 5575209"/>
                <a:gd name="connsiteX33-3121" fmla="*/ 6759492 w 7166743"/>
                <a:gd name="connsiteY33-3122" fmla="*/ 3886109 h 5575209"/>
                <a:gd name="connsiteX34-3123" fmla="*/ 6746792 w 7166743"/>
                <a:gd name="connsiteY34-3124" fmla="*/ 4025809 h 5575209"/>
                <a:gd name="connsiteX35-3125" fmla="*/ 6734092 w 7166743"/>
                <a:gd name="connsiteY35-3126" fmla="*/ 4825909 h 5575209"/>
                <a:gd name="connsiteX36-3127" fmla="*/ 6683292 w 7166743"/>
                <a:gd name="connsiteY36-3128" fmla="*/ 4914809 h 5575209"/>
                <a:gd name="connsiteX37-3129" fmla="*/ 6657892 w 7166743"/>
                <a:gd name="connsiteY37-3130" fmla="*/ 4991009 h 5575209"/>
                <a:gd name="connsiteX38-3131" fmla="*/ 6556292 w 7166743"/>
                <a:gd name="connsiteY38-3132" fmla="*/ 5092609 h 5575209"/>
                <a:gd name="connsiteX39-3133" fmla="*/ 6467392 w 7166743"/>
                <a:gd name="connsiteY39-3134" fmla="*/ 5156109 h 5575209"/>
                <a:gd name="connsiteX40-3135" fmla="*/ 6162592 w 7166743"/>
                <a:gd name="connsiteY40-3136" fmla="*/ 5295809 h 5575209"/>
                <a:gd name="connsiteX41-3137" fmla="*/ 5654592 w 7166743"/>
                <a:gd name="connsiteY41-3138" fmla="*/ 5422809 h 5575209"/>
                <a:gd name="connsiteX42-3139" fmla="*/ 5413292 w 7166743"/>
                <a:gd name="connsiteY42-3140" fmla="*/ 5448209 h 5575209"/>
                <a:gd name="connsiteX43-3141" fmla="*/ 5006892 w 7166743"/>
                <a:gd name="connsiteY43-3142" fmla="*/ 5511709 h 5575209"/>
                <a:gd name="connsiteX44-3143" fmla="*/ 4613192 w 7166743"/>
                <a:gd name="connsiteY44-3144" fmla="*/ 5537109 h 5575209"/>
                <a:gd name="connsiteX45-3145" fmla="*/ 4409992 w 7166743"/>
                <a:gd name="connsiteY45-3146" fmla="*/ 5562509 h 5575209"/>
                <a:gd name="connsiteX46-3147" fmla="*/ 4219492 w 7166743"/>
                <a:gd name="connsiteY46-3148" fmla="*/ 5575209 h 5575209"/>
                <a:gd name="connsiteX47-3149" fmla="*/ 2136692 w 7166743"/>
                <a:gd name="connsiteY47-3150" fmla="*/ 5575209 h 5575209"/>
                <a:gd name="connsiteX0-3151" fmla="*/ 2136692 w 7166743"/>
                <a:gd name="connsiteY0-3152" fmla="*/ 5575209 h 5650468"/>
                <a:gd name="connsiteX1-3153" fmla="*/ 726992 w 7166743"/>
                <a:gd name="connsiteY1-3154" fmla="*/ 4927509 h 5650468"/>
                <a:gd name="connsiteX2-3155" fmla="*/ 53892 w 7166743"/>
                <a:gd name="connsiteY2-3156" fmla="*/ 4102009 h 5650468"/>
                <a:gd name="connsiteX3-3157" fmla="*/ 66592 w 7166743"/>
                <a:gd name="connsiteY3-3158" fmla="*/ 3670209 h 5650468"/>
                <a:gd name="connsiteX4-3159" fmla="*/ 269792 w 7166743"/>
                <a:gd name="connsiteY4-3160" fmla="*/ 3136809 h 5650468"/>
                <a:gd name="connsiteX5-3161" fmla="*/ 434892 w 7166743"/>
                <a:gd name="connsiteY5-3162" fmla="*/ 2755809 h 5650468"/>
                <a:gd name="connsiteX6-3163" fmla="*/ 523792 w 7166743"/>
                <a:gd name="connsiteY6-3164" fmla="*/ 1981109 h 5650468"/>
                <a:gd name="connsiteX7-3165" fmla="*/ 549192 w 7166743"/>
                <a:gd name="connsiteY7-3166" fmla="*/ 1308009 h 5650468"/>
                <a:gd name="connsiteX8-3167" fmla="*/ 676192 w 7166743"/>
                <a:gd name="connsiteY8-3168" fmla="*/ 596809 h 5650468"/>
                <a:gd name="connsiteX9-3169" fmla="*/ 1196892 w 7166743"/>
                <a:gd name="connsiteY9-3170" fmla="*/ 12609 h 5650468"/>
                <a:gd name="connsiteX10-3171" fmla="*/ 2225592 w 7166743"/>
                <a:gd name="connsiteY10-3172" fmla="*/ 203109 h 5650468"/>
                <a:gd name="connsiteX11-3173" fmla="*/ 2568492 w 7166743"/>
                <a:gd name="connsiteY11-3174" fmla="*/ 292009 h 5650468"/>
                <a:gd name="connsiteX12-3175" fmla="*/ 2758992 w 7166743"/>
                <a:gd name="connsiteY12-3176" fmla="*/ 342809 h 5650468"/>
                <a:gd name="connsiteX13-3177" fmla="*/ 3000292 w 7166743"/>
                <a:gd name="connsiteY13-3178" fmla="*/ 368209 h 5650468"/>
                <a:gd name="connsiteX14-3179" fmla="*/ 3762292 w 7166743"/>
                <a:gd name="connsiteY14-3180" fmla="*/ 342809 h 5650468"/>
                <a:gd name="connsiteX15-3181" fmla="*/ 3978192 w 7166743"/>
                <a:gd name="connsiteY15-3182" fmla="*/ 304709 h 5650468"/>
                <a:gd name="connsiteX16-3183" fmla="*/ 4435392 w 7166743"/>
                <a:gd name="connsiteY16-3184" fmla="*/ 203109 h 5650468"/>
                <a:gd name="connsiteX17-3185" fmla="*/ 4676692 w 7166743"/>
                <a:gd name="connsiteY17-3186" fmla="*/ 152309 h 5650468"/>
                <a:gd name="connsiteX18-3187" fmla="*/ 5044992 w 7166743"/>
                <a:gd name="connsiteY18-3188" fmla="*/ 126909 h 5650468"/>
                <a:gd name="connsiteX19-3189" fmla="*/ 5451392 w 7166743"/>
                <a:gd name="connsiteY19-3190" fmla="*/ 139609 h 5650468"/>
                <a:gd name="connsiteX20-3191" fmla="*/ 6060992 w 7166743"/>
                <a:gd name="connsiteY20-3192" fmla="*/ 406309 h 5650468"/>
                <a:gd name="connsiteX21-3193" fmla="*/ 6327692 w 7166743"/>
                <a:gd name="connsiteY21-3194" fmla="*/ 673009 h 5650468"/>
                <a:gd name="connsiteX22-3195" fmla="*/ 6416592 w 7166743"/>
                <a:gd name="connsiteY22-3196" fmla="*/ 914309 h 5650468"/>
                <a:gd name="connsiteX23-3197" fmla="*/ 6429292 w 7166743"/>
                <a:gd name="connsiteY23-3198" fmla="*/ 1054009 h 5650468"/>
                <a:gd name="connsiteX24-3199" fmla="*/ 6518192 w 7166743"/>
                <a:gd name="connsiteY24-3200" fmla="*/ 1460409 h 5650468"/>
                <a:gd name="connsiteX25-3201" fmla="*/ 6619792 w 7166743"/>
                <a:gd name="connsiteY25-3202" fmla="*/ 1777909 h 5650468"/>
                <a:gd name="connsiteX26-3203" fmla="*/ 6924592 w 7166743"/>
                <a:gd name="connsiteY26-3204" fmla="*/ 2260509 h 5650468"/>
                <a:gd name="connsiteX27-3205" fmla="*/ 7013492 w 7166743"/>
                <a:gd name="connsiteY27-3206" fmla="*/ 2374809 h 5650468"/>
                <a:gd name="connsiteX28-3207" fmla="*/ 7153192 w 7166743"/>
                <a:gd name="connsiteY28-3208" fmla="*/ 2717709 h 5650468"/>
                <a:gd name="connsiteX29-3209" fmla="*/ 7165892 w 7166743"/>
                <a:gd name="connsiteY29-3210" fmla="*/ 2882809 h 5650468"/>
                <a:gd name="connsiteX30-3211" fmla="*/ 7026192 w 7166743"/>
                <a:gd name="connsiteY30-3212" fmla="*/ 3289209 h 5650468"/>
                <a:gd name="connsiteX31-3213" fmla="*/ 6962692 w 7166743"/>
                <a:gd name="connsiteY31-3214" fmla="*/ 3365409 h 5650468"/>
                <a:gd name="connsiteX32-3215" fmla="*/ 6822992 w 7166743"/>
                <a:gd name="connsiteY32-3216" fmla="*/ 3619409 h 5650468"/>
                <a:gd name="connsiteX33-3217" fmla="*/ 6759492 w 7166743"/>
                <a:gd name="connsiteY33-3218" fmla="*/ 3886109 h 5650468"/>
                <a:gd name="connsiteX34-3219" fmla="*/ 6746792 w 7166743"/>
                <a:gd name="connsiteY34-3220" fmla="*/ 4025809 h 5650468"/>
                <a:gd name="connsiteX35-3221" fmla="*/ 6734092 w 7166743"/>
                <a:gd name="connsiteY35-3222" fmla="*/ 4825909 h 5650468"/>
                <a:gd name="connsiteX36-3223" fmla="*/ 6683292 w 7166743"/>
                <a:gd name="connsiteY36-3224" fmla="*/ 4914809 h 5650468"/>
                <a:gd name="connsiteX37-3225" fmla="*/ 6657892 w 7166743"/>
                <a:gd name="connsiteY37-3226" fmla="*/ 4991009 h 5650468"/>
                <a:gd name="connsiteX38-3227" fmla="*/ 6556292 w 7166743"/>
                <a:gd name="connsiteY38-3228" fmla="*/ 5092609 h 5650468"/>
                <a:gd name="connsiteX39-3229" fmla="*/ 6467392 w 7166743"/>
                <a:gd name="connsiteY39-3230" fmla="*/ 5156109 h 5650468"/>
                <a:gd name="connsiteX40-3231" fmla="*/ 6162592 w 7166743"/>
                <a:gd name="connsiteY40-3232" fmla="*/ 5295809 h 5650468"/>
                <a:gd name="connsiteX41-3233" fmla="*/ 5654592 w 7166743"/>
                <a:gd name="connsiteY41-3234" fmla="*/ 5422809 h 5650468"/>
                <a:gd name="connsiteX42-3235" fmla="*/ 5413292 w 7166743"/>
                <a:gd name="connsiteY42-3236" fmla="*/ 5448209 h 5650468"/>
                <a:gd name="connsiteX43-3237" fmla="*/ 5006892 w 7166743"/>
                <a:gd name="connsiteY43-3238" fmla="*/ 5511709 h 5650468"/>
                <a:gd name="connsiteX44-3239" fmla="*/ 4613192 w 7166743"/>
                <a:gd name="connsiteY44-3240" fmla="*/ 5537109 h 5650468"/>
                <a:gd name="connsiteX45-3241" fmla="*/ 4409992 w 7166743"/>
                <a:gd name="connsiteY45-3242" fmla="*/ 5562509 h 5650468"/>
                <a:gd name="connsiteX46-3243" fmla="*/ 4219492 w 7166743"/>
                <a:gd name="connsiteY46-3244" fmla="*/ 5575209 h 5650468"/>
                <a:gd name="connsiteX47-3245" fmla="*/ 2136692 w 7166743"/>
                <a:gd name="connsiteY47-3246" fmla="*/ 5575209 h 5650468"/>
                <a:gd name="connsiteX0-3247" fmla="*/ 2136692 w 7166743"/>
                <a:gd name="connsiteY0-3248" fmla="*/ 5575209 h 5651899"/>
                <a:gd name="connsiteX1-3249" fmla="*/ 726992 w 7166743"/>
                <a:gd name="connsiteY1-3250" fmla="*/ 4927509 h 5651899"/>
                <a:gd name="connsiteX2-3251" fmla="*/ 53892 w 7166743"/>
                <a:gd name="connsiteY2-3252" fmla="*/ 4102009 h 5651899"/>
                <a:gd name="connsiteX3-3253" fmla="*/ 66592 w 7166743"/>
                <a:gd name="connsiteY3-3254" fmla="*/ 3670209 h 5651899"/>
                <a:gd name="connsiteX4-3255" fmla="*/ 269792 w 7166743"/>
                <a:gd name="connsiteY4-3256" fmla="*/ 3136809 h 5651899"/>
                <a:gd name="connsiteX5-3257" fmla="*/ 434892 w 7166743"/>
                <a:gd name="connsiteY5-3258" fmla="*/ 2755809 h 5651899"/>
                <a:gd name="connsiteX6-3259" fmla="*/ 523792 w 7166743"/>
                <a:gd name="connsiteY6-3260" fmla="*/ 1981109 h 5651899"/>
                <a:gd name="connsiteX7-3261" fmla="*/ 549192 w 7166743"/>
                <a:gd name="connsiteY7-3262" fmla="*/ 1308009 h 5651899"/>
                <a:gd name="connsiteX8-3263" fmla="*/ 676192 w 7166743"/>
                <a:gd name="connsiteY8-3264" fmla="*/ 596809 h 5651899"/>
                <a:gd name="connsiteX9-3265" fmla="*/ 1196892 w 7166743"/>
                <a:gd name="connsiteY9-3266" fmla="*/ 12609 h 5651899"/>
                <a:gd name="connsiteX10-3267" fmla="*/ 2225592 w 7166743"/>
                <a:gd name="connsiteY10-3268" fmla="*/ 203109 h 5651899"/>
                <a:gd name="connsiteX11-3269" fmla="*/ 2568492 w 7166743"/>
                <a:gd name="connsiteY11-3270" fmla="*/ 292009 h 5651899"/>
                <a:gd name="connsiteX12-3271" fmla="*/ 2758992 w 7166743"/>
                <a:gd name="connsiteY12-3272" fmla="*/ 342809 h 5651899"/>
                <a:gd name="connsiteX13-3273" fmla="*/ 3000292 w 7166743"/>
                <a:gd name="connsiteY13-3274" fmla="*/ 368209 h 5651899"/>
                <a:gd name="connsiteX14-3275" fmla="*/ 3762292 w 7166743"/>
                <a:gd name="connsiteY14-3276" fmla="*/ 342809 h 5651899"/>
                <a:gd name="connsiteX15-3277" fmla="*/ 3978192 w 7166743"/>
                <a:gd name="connsiteY15-3278" fmla="*/ 304709 h 5651899"/>
                <a:gd name="connsiteX16-3279" fmla="*/ 4435392 w 7166743"/>
                <a:gd name="connsiteY16-3280" fmla="*/ 203109 h 5651899"/>
                <a:gd name="connsiteX17-3281" fmla="*/ 4676692 w 7166743"/>
                <a:gd name="connsiteY17-3282" fmla="*/ 152309 h 5651899"/>
                <a:gd name="connsiteX18-3283" fmla="*/ 5044992 w 7166743"/>
                <a:gd name="connsiteY18-3284" fmla="*/ 126909 h 5651899"/>
                <a:gd name="connsiteX19-3285" fmla="*/ 5451392 w 7166743"/>
                <a:gd name="connsiteY19-3286" fmla="*/ 139609 h 5651899"/>
                <a:gd name="connsiteX20-3287" fmla="*/ 6060992 w 7166743"/>
                <a:gd name="connsiteY20-3288" fmla="*/ 406309 h 5651899"/>
                <a:gd name="connsiteX21-3289" fmla="*/ 6327692 w 7166743"/>
                <a:gd name="connsiteY21-3290" fmla="*/ 673009 h 5651899"/>
                <a:gd name="connsiteX22-3291" fmla="*/ 6416592 w 7166743"/>
                <a:gd name="connsiteY22-3292" fmla="*/ 914309 h 5651899"/>
                <a:gd name="connsiteX23-3293" fmla="*/ 6429292 w 7166743"/>
                <a:gd name="connsiteY23-3294" fmla="*/ 1054009 h 5651899"/>
                <a:gd name="connsiteX24-3295" fmla="*/ 6518192 w 7166743"/>
                <a:gd name="connsiteY24-3296" fmla="*/ 1460409 h 5651899"/>
                <a:gd name="connsiteX25-3297" fmla="*/ 6619792 w 7166743"/>
                <a:gd name="connsiteY25-3298" fmla="*/ 1777909 h 5651899"/>
                <a:gd name="connsiteX26-3299" fmla="*/ 6924592 w 7166743"/>
                <a:gd name="connsiteY26-3300" fmla="*/ 2260509 h 5651899"/>
                <a:gd name="connsiteX27-3301" fmla="*/ 7013492 w 7166743"/>
                <a:gd name="connsiteY27-3302" fmla="*/ 2374809 h 5651899"/>
                <a:gd name="connsiteX28-3303" fmla="*/ 7153192 w 7166743"/>
                <a:gd name="connsiteY28-3304" fmla="*/ 2717709 h 5651899"/>
                <a:gd name="connsiteX29-3305" fmla="*/ 7165892 w 7166743"/>
                <a:gd name="connsiteY29-3306" fmla="*/ 2882809 h 5651899"/>
                <a:gd name="connsiteX30-3307" fmla="*/ 7026192 w 7166743"/>
                <a:gd name="connsiteY30-3308" fmla="*/ 3289209 h 5651899"/>
                <a:gd name="connsiteX31-3309" fmla="*/ 6962692 w 7166743"/>
                <a:gd name="connsiteY31-3310" fmla="*/ 3365409 h 5651899"/>
                <a:gd name="connsiteX32-3311" fmla="*/ 6822992 w 7166743"/>
                <a:gd name="connsiteY32-3312" fmla="*/ 3619409 h 5651899"/>
                <a:gd name="connsiteX33-3313" fmla="*/ 6759492 w 7166743"/>
                <a:gd name="connsiteY33-3314" fmla="*/ 3886109 h 5651899"/>
                <a:gd name="connsiteX34-3315" fmla="*/ 6746792 w 7166743"/>
                <a:gd name="connsiteY34-3316" fmla="*/ 4025809 h 5651899"/>
                <a:gd name="connsiteX35-3317" fmla="*/ 6734092 w 7166743"/>
                <a:gd name="connsiteY35-3318" fmla="*/ 4825909 h 5651899"/>
                <a:gd name="connsiteX36-3319" fmla="*/ 6683292 w 7166743"/>
                <a:gd name="connsiteY36-3320" fmla="*/ 4914809 h 5651899"/>
                <a:gd name="connsiteX37-3321" fmla="*/ 6657892 w 7166743"/>
                <a:gd name="connsiteY37-3322" fmla="*/ 4991009 h 5651899"/>
                <a:gd name="connsiteX38-3323" fmla="*/ 6556292 w 7166743"/>
                <a:gd name="connsiteY38-3324" fmla="*/ 5092609 h 5651899"/>
                <a:gd name="connsiteX39-3325" fmla="*/ 6467392 w 7166743"/>
                <a:gd name="connsiteY39-3326" fmla="*/ 5156109 h 5651899"/>
                <a:gd name="connsiteX40-3327" fmla="*/ 6162592 w 7166743"/>
                <a:gd name="connsiteY40-3328" fmla="*/ 5295809 h 5651899"/>
                <a:gd name="connsiteX41-3329" fmla="*/ 5654592 w 7166743"/>
                <a:gd name="connsiteY41-3330" fmla="*/ 5422809 h 5651899"/>
                <a:gd name="connsiteX42-3331" fmla="*/ 5413292 w 7166743"/>
                <a:gd name="connsiteY42-3332" fmla="*/ 5448209 h 5651899"/>
                <a:gd name="connsiteX43-3333" fmla="*/ 5006892 w 7166743"/>
                <a:gd name="connsiteY43-3334" fmla="*/ 5511709 h 5651899"/>
                <a:gd name="connsiteX44-3335" fmla="*/ 4613192 w 7166743"/>
                <a:gd name="connsiteY44-3336" fmla="*/ 5537109 h 5651899"/>
                <a:gd name="connsiteX45-3337" fmla="*/ 4219492 w 7166743"/>
                <a:gd name="connsiteY45-3338" fmla="*/ 5575209 h 5651899"/>
                <a:gd name="connsiteX46-3339" fmla="*/ 2136692 w 7166743"/>
                <a:gd name="connsiteY46-3340" fmla="*/ 5575209 h 5651899"/>
                <a:gd name="connsiteX0-3341" fmla="*/ 2136692 w 7166743"/>
                <a:gd name="connsiteY0-3342" fmla="*/ 5575209 h 5651899"/>
                <a:gd name="connsiteX1-3343" fmla="*/ 726992 w 7166743"/>
                <a:gd name="connsiteY1-3344" fmla="*/ 4927509 h 5651899"/>
                <a:gd name="connsiteX2-3345" fmla="*/ 53892 w 7166743"/>
                <a:gd name="connsiteY2-3346" fmla="*/ 4102009 h 5651899"/>
                <a:gd name="connsiteX3-3347" fmla="*/ 66592 w 7166743"/>
                <a:gd name="connsiteY3-3348" fmla="*/ 3670209 h 5651899"/>
                <a:gd name="connsiteX4-3349" fmla="*/ 269792 w 7166743"/>
                <a:gd name="connsiteY4-3350" fmla="*/ 3136809 h 5651899"/>
                <a:gd name="connsiteX5-3351" fmla="*/ 434892 w 7166743"/>
                <a:gd name="connsiteY5-3352" fmla="*/ 2755809 h 5651899"/>
                <a:gd name="connsiteX6-3353" fmla="*/ 523792 w 7166743"/>
                <a:gd name="connsiteY6-3354" fmla="*/ 1981109 h 5651899"/>
                <a:gd name="connsiteX7-3355" fmla="*/ 549192 w 7166743"/>
                <a:gd name="connsiteY7-3356" fmla="*/ 1308009 h 5651899"/>
                <a:gd name="connsiteX8-3357" fmla="*/ 676192 w 7166743"/>
                <a:gd name="connsiteY8-3358" fmla="*/ 596809 h 5651899"/>
                <a:gd name="connsiteX9-3359" fmla="*/ 1196892 w 7166743"/>
                <a:gd name="connsiteY9-3360" fmla="*/ 12609 h 5651899"/>
                <a:gd name="connsiteX10-3361" fmla="*/ 2225592 w 7166743"/>
                <a:gd name="connsiteY10-3362" fmla="*/ 203109 h 5651899"/>
                <a:gd name="connsiteX11-3363" fmla="*/ 2568492 w 7166743"/>
                <a:gd name="connsiteY11-3364" fmla="*/ 292009 h 5651899"/>
                <a:gd name="connsiteX12-3365" fmla="*/ 2758992 w 7166743"/>
                <a:gd name="connsiteY12-3366" fmla="*/ 342809 h 5651899"/>
                <a:gd name="connsiteX13-3367" fmla="*/ 3000292 w 7166743"/>
                <a:gd name="connsiteY13-3368" fmla="*/ 368209 h 5651899"/>
                <a:gd name="connsiteX14-3369" fmla="*/ 3762292 w 7166743"/>
                <a:gd name="connsiteY14-3370" fmla="*/ 342809 h 5651899"/>
                <a:gd name="connsiteX15-3371" fmla="*/ 3978192 w 7166743"/>
                <a:gd name="connsiteY15-3372" fmla="*/ 304709 h 5651899"/>
                <a:gd name="connsiteX16-3373" fmla="*/ 4435392 w 7166743"/>
                <a:gd name="connsiteY16-3374" fmla="*/ 203109 h 5651899"/>
                <a:gd name="connsiteX17-3375" fmla="*/ 4676692 w 7166743"/>
                <a:gd name="connsiteY17-3376" fmla="*/ 152309 h 5651899"/>
                <a:gd name="connsiteX18-3377" fmla="*/ 5044992 w 7166743"/>
                <a:gd name="connsiteY18-3378" fmla="*/ 126909 h 5651899"/>
                <a:gd name="connsiteX19-3379" fmla="*/ 5451392 w 7166743"/>
                <a:gd name="connsiteY19-3380" fmla="*/ 139609 h 5651899"/>
                <a:gd name="connsiteX20-3381" fmla="*/ 6060992 w 7166743"/>
                <a:gd name="connsiteY20-3382" fmla="*/ 406309 h 5651899"/>
                <a:gd name="connsiteX21-3383" fmla="*/ 6327692 w 7166743"/>
                <a:gd name="connsiteY21-3384" fmla="*/ 673009 h 5651899"/>
                <a:gd name="connsiteX22-3385" fmla="*/ 6416592 w 7166743"/>
                <a:gd name="connsiteY22-3386" fmla="*/ 914309 h 5651899"/>
                <a:gd name="connsiteX23-3387" fmla="*/ 6429292 w 7166743"/>
                <a:gd name="connsiteY23-3388" fmla="*/ 1054009 h 5651899"/>
                <a:gd name="connsiteX24-3389" fmla="*/ 6518192 w 7166743"/>
                <a:gd name="connsiteY24-3390" fmla="*/ 1460409 h 5651899"/>
                <a:gd name="connsiteX25-3391" fmla="*/ 6619792 w 7166743"/>
                <a:gd name="connsiteY25-3392" fmla="*/ 1777909 h 5651899"/>
                <a:gd name="connsiteX26-3393" fmla="*/ 6924592 w 7166743"/>
                <a:gd name="connsiteY26-3394" fmla="*/ 2260509 h 5651899"/>
                <a:gd name="connsiteX27-3395" fmla="*/ 7013492 w 7166743"/>
                <a:gd name="connsiteY27-3396" fmla="*/ 2374809 h 5651899"/>
                <a:gd name="connsiteX28-3397" fmla="*/ 7153192 w 7166743"/>
                <a:gd name="connsiteY28-3398" fmla="*/ 2717709 h 5651899"/>
                <a:gd name="connsiteX29-3399" fmla="*/ 7165892 w 7166743"/>
                <a:gd name="connsiteY29-3400" fmla="*/ 2882809 h 5651899"/>
                <a:gd name="connsiteX30-3401" fmla="*/ 7026192 w 7166743"/>
                <a:gd name="connsiteY30-3402" fmla="*/ 3289209 h 5651899"/>
                <a:gd name="connsiteX31-3403" fmla="*/ 6962692 w 7166743"/>
                <a:gd name="connsiteY31-3404" fmla="*/ 3365409 h 5651899"/>
                <a:gd name="connsiteX32-3405" fmla="*/ 6822992 w 7166743"/>
                <a:gd name="connsiteY32-3406" fmla="*/ 3619409 h 5651899"/>
                <a:gd name="connsiteX33-3407" fmla="*/ 6759492 w 7166743"/>
                <a:gd name="connsiteY33-3408" fmla="*/ 3886109 h 5651899"/>
                <a:gd name="connsiteX34-3409" fmla="*/ 6746792 w 7166743"/>
                <a:gd name="connsiteY34-3410" fmla="*/ 4025809 h 5651899"/>
                <a:gd name="connsiteX35-3411" fmla="*/ 6734092 w 7166743"/>
                <a:gd name="connsiteY35-3412" fmla="*/ 4825909 h 5651899"/>
                <a:gd name="connsiteX36-3413" fmla="*/ 6683292 w 7166743"/>
                <a:gd name="connsiteY36-3414" fmla="*/ 4914809 h 5651899"/>
                <a:gd name="connsiteX37-3415" fmla="*/ 6657892 w 7166743"/>
                <a:gd name="connsiteY37-3416" fmla="*/ 4991009 h 5651899"/>
                <a:gd name="connsiteX38-3417" fmla="*/ 6467392 w 7166743"/>
                <a:gd name="connsiteY38-3418" fmla="*/ 5156109 h 5651899"/>
                <a:gd name="connsiteX39-3419" fmla="*/ 6162592 w 7166743"/>
                <a:gd name="connsiteY39-3420" fmla="*/ 5295809 h 5651899"/>
                <a:gd name="connsiteX40-3421" fmla="*/ 5654592 w 7166743"/>
                <a:gd name="connsiteY40-3422" fmla="*/ 5422809 h 5651899"/>
                <a:gd name="connsiteX41-3423" fmla="*/ 5413292 w 7166743"/>
                <a:gd name="connsiteY41-3424" fmla="*/ 5448209 h 5651899"/>
                <a:gd name="connsiteX42-3425" fmla="*/ 5006892 w 7166743"/>
                <a:gd name="connsiteY42-3426" fmla="*/ 5511709 h 5651899"/>
                <a:gd name="connsiteX43-3427" fmla="*/ 4613192 w 7166743"/>
                <a:gd name="connsiteY43-3428" fmla="*/ 5537109 h 5651899"/>
                <a:gd name="connsiteX44-3429" fmla="*/ 4219492 w 7166743"/>
                <a:gd name="connsiteY44-3430" fmla="*/ 5575209 h 5651899"/>
                <a:gd name="connsiteX45-3431" fmla="*/ 2136692 w 7166743"/>
                <a:gd name="connsiteY45-3432" fmla="*/ 5575209 h 5651899"/>
                <a:gd name="connsiteX0-3433" fmla="*/ 2136692 w 7166743"/>
                <a:gd name="connsiteY0-3434" fmla="*/ 5575209 h 5651899"/>
                <a:gd name="connsiteX1-3435" fmla="*/ 726992 w 7166743"/>
                <a:gd name="connsiteY1-3436" fmla="*/ 4927509 h 5651899"/>
                <a:gd name="connsiteX2-3437" fmla="*/ 53892 w 7166743"/>
                <a:gd name="connsiteY2-3438" fmla="*/ 4102009 h 5651899"/>
                <a:gd name="connsiteX3-3439" fmla="*/ 66592 w 7166743"/>
                <a:gd name="connsiteY3-3440" fmla="*/ 3670209 h 5651899"/>
                <a:gd name="connsiteX4-3441" fmla="*/ 269792 w 7166743"/>
                <a:gd name="connsiteY4-3442" fmla="*/ 3136809 h 5651899"/>
                <a:gd name="connsiteX5-3443" fmla="*/ 434892 w 7166743"/>
                <a:gd name="connsiteY5-3444" fmla="*/ 2755809 h 5651899"/>
                <a:gd name="connsiteX6-3445" fmla="*/ 523792 w 7166743"/>
                <a:gd name="connsiteY6-3446" fmla="*/ 1981109 h 5651899"/>
                <a:gd name="connsiteX7-3447" fmla="*/ 549192 w 7166743"/>
                <a:gd name="connsiteY7-3448" fmla="*/ 1308009 h 5651899"/>
                <a:gd name="connsiteX8-3449" fmla="*/ 676192 w 7166743"/>
                <a:gd name="connsiteY8-3450" fmla="*/ 596809 h 5651899"/>
                <a:gd name="connsiteX9-3451" fmla="*/ 1196892 w 7166743"/>
                <a:gd name="connsiteY9-3452" fmla="*/ 12609 h 5651899"/>
                <a:gd name="connsiteX10-3453" fmla="*/ 2225592 w 7166743"/>
                <a:gd name="connsiteY10-3454" fmla="*/ 203109 h 5651899"/>
                <a:gd name="connsiteX11-3455" fmla="*/ 2568492 w 7166743"/>
                <a:gd name="connsiteY11-3456" fmla="*/ 292009 h 5651899"/>
                <a:gd name="connsiteX12-3457" fmla="*/ 2758992 w 7166743"/>
                <a:gd name="connsiteY12-3458" fmla="*/ 342809 h 5651899"/>
                <a:gd name="connsiteX13-3459" fmla="*/ 3000292 w 7166743"/>
                <a:gd name="connsiteY13-3460" fmla="*/ 368209 h 5651899"/>
                <a:gd name="connsiteX14-3461" fmla="*/ 3762292 w 7166743"/>
                <a:gd name="connsiteY14-3462" fmla="*/ 342809 h 5651899"/>
                <a:gd name="connsiteX15-3463" fmla="*/ 3978192 w 7166743"/>
                <a:gd name="connsiteY15-3464" fmla="*/ 304709 h 5651899"/>
                <a:gd name="connsiteX16-3465" fmla="*/ 4435392 w 7166743"/>
                <a:gd name="connsiteY16-3466" fmla="*/ 203109 h 5651899"/>
                <a:gd name="connsiteX17-3467" fmla="*/ 4676692 w 7166743"/>
                <a:gd name="connsiteY17-3468" fmla="*/ 152309 h 5651899"/>
                <a:gd name="connsiteX18-3469" fmla="*/ 5044992 w 7166743"/>
                <a:gd name="connsiteY18-3470" fmla="*/ 126909 h 5651899"/>
                <a:gd name="connsiteX19-3471" fmla="*/ 5451392 w 7166743"/>
                <a:gd name="connsiteY19-3472" fmla="*/ 139609 h 5651899"/>
                <a:gd name="connsiteX20-3473" fmla="*/ 6060992 w 7166743"/>
                <a:gd name="connsiteY20-3474" fmla="*/ 406309 h 5651899"/>
                <a:gd name="connsiteX21-3475" fmla="*/ 6327692 w 7166743"/>
                <a:gd name="connsiteY21-3476" fmla="*/ 673009 h 5651899"/>
                <a:gd name="connsiteX22-3477" fmla="*/ 6416592 w 7166743"/>
                <a:gd name="connsiteY22-3478" fmla="*/ 914309 h 5651899"/>
                <a:gd name="connsiteX23-3479" fmla="*/ 6429292 w 7166743"/>
                <a:gd name="connsiteY23-3480" fmla="*/ 1054009 h 5651899"/>
                <a:gd name="connsiteX24-3481" fmla="*/ 6518192 w 7166743"/>
                <a:gd name="connsiteY24-3482" fmla="*/ 1460409 h 5651899"/>
                <a:gd name="connsiteX25-3483" fmla="*/ 6619792 w 7166743"/>
                <a:gd name="connsiteY25-3484" fmla="*/ 1777909 h 5651899"/>
                <a:gd name="connsiteX26-3485" fmla="*/ 6924592 w 7166743"/>
                <a:gd name="connsiteY26-3486" fmla="*/ 2260509 h 5651899"/>
                <a:gd name="connsiteX27-3487" fmla="*/ 7013492 w 7166743"/>
                <a:gd name="connsiteY27-3488" fmla="*/ 2374809 h 5651899"/>
                <a:gd name="connsiteX28-3489" fmla="*/ 7153192 w 7166743"/>
                <a:gd name="connsiteY28-3490" fmla="*/ 2717709 h 5651899"/>
                <a:gd name="connsiteX29-3491" fmla="*/ 7165892 w 7166743"/>
                <a:gd name="connsiteY29-3492" fmla="*/ 2882809 h 5651899"/>
                <a:gd name="connsiteX30-3493" fmla="*/ 7026192 w 7166743"/>
                <a:gd name="connsiteY30-3494" fmla="*/ 3289209 h 5651899"/>
                <a:gd name="connsiteX31-3495" fmla="*/ 6962692 w 7166743"/>
                <a:gd name="connsiteY31-3496" fmla="*/ 3365409 h 5651899"/>
                <a:gd name="connsiteX32-3497" fmla="*/ 6822992 w 7166743"/>
                <a:gd name="connsiteY32-3498" fmla="*/ 3619409 h 5651899"/>
                <a:gd name="connsiteX33-3499" fmla="*/ 6759492 w 7166743"/>
                <a:gd name="connsiteY33-3500" fmla="*/ 3886109 h 5651899"/>
                <a:gd name="connsiteX34-3501" fmla="*/ 6746792 w 7166743"/>
                <a:gd name="connsiteY34-3502" fmla="*/ 4025809 h 5651899"/>
                <a:gd name="connsiteX35-3503" fmla="*/ 6734092 w 7166743"/>
                <a:gd name="connsiteY35-3504" fmla="*/ 4825909 h 5651899"/>
                <a:gd name="connsiteX36-3505" fmla="*/ 6657892 w 7166743"/>
                <a:gd name="connsiteY36-3506" fmla="*/ 4991009 h 5651899"/>
                <a:gd name="connsiteX37-3507" fmla="*/ 6467392 w 7166743"/>
                <a:gd name="connsiteY37-3508" fmla="*/ 5156109 h 5651899"/>
                <a:gd name="connsiteX38-3509" fmla="*/ 6162592 w 7166743"/>
                <a:gd name="connsiteY38-3510" fmla="*/ 5295809 h 5651899"/>
                <a:gd name="connsiteX39-3511" fmla="*/ 5654592 w 7166743"/>
                <a:gd name="connsiteY39-3512" fmla="*/ 5422809 h 5651899"/>
                <a:gd name="connsiteX40-3513" fmla="*/ 5413292 w 7166743"/>
                <a:gd name="connsiteY40-3514" fmla="*/ 5448209 h 5651899"/>
                <a:gd name="connsiteX41-3515" fmla="*/ 5006892 w 7166743"/>
                <a:gd name="connsiteY41-3516" fmla="*/ 5511709 h 5651899"/>
                <a:gd name="connsiteX42-3517" fmla="*/ 4613192 w 7166743"/>
                <a:gd name="connsiteY42-3518" fmla="*/ 5537109 h 5651899"/>
                <a:gd name="connsiteX43-3519" fmla="*/ 4219492 w 7166743"/>
                <a:gd name="connsiteY43-3520" fmla="*/ 5575209 h 5651899"/>
                <a:gd name="connsiteX44-3521" fmla="*/ 2136692 w 7166743"/>
                <a:gd name="connsiteY44-3522" fmla="*/ 5575209 h 5651899"/>
                <a:gd name="connsiteX0-3523" fmla="*/ 2136692 w 7166743"/>
                <a:gd name="connsiteY0-3524" fmla="*/ 5575209 h 5651899"/>
                <a:gd name="connsiteX1-3525" fmla="*/ 726992 w 7166743"/>
                <a:gd name="connsiteY1-3526" fmla="*/ 4927509 h 5651899"/>
                <a:gd name="connsiteX2-3527" fmla="*/ 53892 w 7166743"/>
                <a:gd name="connsiteY2-3528" fmla="*/ 4102009 h 5651899"/>
                <a:gd name="connsiteX3-3529" fmla="*/ 66592 w 7166743"/>
                <a:gd name="connsiteY3-3530" fmla="*/ 3670209 h 5651899"/>
                <a:gd name="connsiteX4-3531" fmla="*/ 269792 w 7166743"/>
                <a:gd name="connsiteY4-3532" fmla="*/ 3136809 h 5651899"/>
                <a:gd name="connsiteX5-3533" fmla="*/ 434892 w 7166743"/>
                <a:gd name="connsiteY5-3534" fmla="*/ 2755809 h 5651899"/>
                <a:gd name="connsiteX6-3535" fmla="*/ 523792 w 7166743"/>
                <a:gd name="connsiteY6-3536" fmla="*/ 1981109 h 5651899"/>
                <a:gd name="connsiteX7-3537" fmla="*/ 549192 w 7166743"/>
                <a:gd name="connsiteY7-3538" fmla="*/ 1308009 h 5651899"/>
                <a:gd name="connsiteX8-3539" fmla="*/ 676192 w 7166743"/>
                <a:gd name="connsiteY8-3540" fmla="*/ 596809 h 5651899"/>
                <a:gd name="connsiteX9-3541" fmla="*/ 1196892 w 7166743"/>
                <a:gd name="connsiteY9-3542" fmla="*/ 12609 h 5651899"/>
                <a:gd name="connsiteX10-3543" fmla="*/ 2225592 w 7166743"/>
                <a:gd name="connsiteY10-3544" fmla="*/ 203109 h 5651899"/>
                <a:gd name="connsiteX11-3545" fmla="*/ 2568492 w 7166743"/>
                <a:gd name="connsiteY11-3546" fmla="*/ 292009 h 5651899"/>
                <a:gd name="connsiteX12-3547" fmla="*/ 2758992 w 7166743"/>
                <a:gd name="connsiteY12-3548" fmla="*/ 342809 h 5651899"/>
                <a:gd name="connsiteX13-3549" fmla="*/ 3000292 w 7166743"/>
                <a:gd name="connsiteY13-3550" fmla="*/ 368209 h 5651899"/>
                <a:gd name="connsiteX14-3551" fmla="*/ 3762292 w 7166743"/>
                <a:gd name="connsiteY14-3552" fmla="*/ 342809 h 5651899"/>
                <a:gd name="connsiteX15-3553" fmla="*/ 3978192 w 7166743"/>
                <a:gd name="connsiteY15-3554" fmla="*/ 304709 h 5651899"/>
                <a:gd name="connsiteX16-3555" fmla="*/ 4435392 w 7166743"/>
                <a:gd name="connsiteY16-3556" fmla="*/ 203109 h 5651899"/>
                <a:gd name="connsiteX17-3557" fmla="*/ 4676692 w 7166743"/>
                <a:gd name="connsiteY17-3558" fmla="*/ 152309 h 5651899"/>
                <a:gd name="connsiteX18-3559" fmla="*/ 5044992 w 7166743"/>
                <a:gd name="connsiteY18-3560" fmla="*/ 126909 h 5651899"/>
                <a:gd name="connsiteX19-3561" fmla="*/ 5451392 w 7166743"/>
                <a:gd name="connsiteY19-3562" fmla="*/ 139609 h 5651899"/>
                <a:gd name="connsiteX20-3563" fmla="*/ 6060992 w 7166743"/>
                <a:gd name="connsiteY20-3564" fmla="*/ 406309 h 5651899"/>
                <a:gd name="connsiteX21-3565" fmla="*/ 6327692 w 7166743"/>
                <a:gd name="connsiteY21-3566" fmla="*/ 673009 h 5651899"/>
                <a:gd name="connsiteX22-3567" fmla="*/ 6416592 w 7166743"/>
                <a:gd name="connsiteY22-3568" fmla="*/ 914309 h 5651899"/>
                <a:gd name="connsiteX23-3569" fmla="*/ 6429292 w 7166743"/>
                <a:gd name="connsiteY23-3570" fmla="*/ 1054009 h 5651899"/>
                <a:gd name="connsiteX24-3571" fmla="*/ 6518192 w 7166743"/>
                <a:gd name="connsiteY24-3572" fmla="*/ 1460409 h 5651899"/>
                <a:gd name="connsiteX25-3573" fmla="*/ 6619792 w 7166743"/>
                <a:gd name="connsiteY25-3574" fmla="*/ 1777909 h 5651899"/>
                <a:gd name="connsiteX26-3575" fmla="*/ 6924592 w 7166743"/>
                <a:gd name="connsiteY26-3576" fmla="*/ 2260509 h 5651899"/>
                <a:gd name="connsiteX27-3577" fmla="*/ 7013492 w 7166743"/>
                <a:gd name="connsiteY27-3578" fmla="*/ 2374809 h 5651899"/>
                <a:gd name="connsiteX28-3579" fmla="*/ 7153192 w 7166743"/>
                <a:gd name="connsiteY28-3580" fmla="*/ 2717709 h 5651899"/>
                <a:gd name="connsiteX29-3581" fmla="*/ 7165892 w 7166743"/>
                <a:gd name="connsiteY29-3582" fmla="*/ 2882809 h 5651899"/>
                <a:gd name="connsiteX30-3583" fmla="*/ 7026192 w 7166743"/>
                <a:gd name="connsiteY30-3584" fmla="*/ 3289209 h 5651899"/>
                <a:gd name="connsiteX31-3585" fmla="*/ 6962692 w 7166743"/>
                <a:gd name="connsiteY31-3586" fmla="*/ 3365409 h 5651899"/>
                <a:gd name="connsiteX32-3587" fmla="*/ 6822992 w 7166743"/>
                <a:gd name="connsiteY32-3588" fmla="*/ 3619409 h 5651899"/>
                <a:gd name="connsiteX33-3589" fmla="*/ 6759492 w 7166743"/>
                <a:gd name="connsiteY33-3590" fmla="*/ 3886109 h 5651899"/>
                <a:gd name="connsiteX34-3591" fmla="*/ 6746792 w 7166743"/>
                <a:gd name="connsiteY34-3592" fmla="*/ 4025809 h 5651899"/>
                <a:gd name="connsiteX35-3593" fmla="*/ 6734092 w 7166743"/>
                <a:gd name="connsiteY35-3594" fmla="*/ 4825909 h 5651899"/>
                <a:gd name="connsiteX36-3595" fmla="*/ 6467392 w 7166743"/>
                <a:gd name="connsiteY36-3596" fmla="*/ 5156109 h 5651899"/>
                <a:gd name="connsiteX37-3597" fmla="*/ 6162592 w 7166743"/>
                <a:gd name="connsiteY37-3598" fmla="*/ 5295809 h 5651899"/>
                <a:gd name="connsiteX38-3599" fmla="*/ 5654592 w 7166743"/>
                <a:gd name="connsiteY38-3600" fmla="*/ 5422809 h 5651899"/>
                <a:gd name="connsiteX39-3601" fmla="*/ 5413292 w 7166743"/>
                <a:gd name="connsiteY39-3602" fmla="*/ 5448209 h 5651899"/>
                <a:gd name="connsiteX40-3603" fmla="*/ 5006892 w 7166743"/>
                <a:gd name="connsiteY40-3604" fmla="*/ 5511709 h 5651899"/>
                <a:gd name="connsiteX41-3605" fmla="*/ 4613192 w 7166743"/>
                <a:gd name="connsiteY41-3606" fmla="*/ 5537109 h 5651899"/>
                <a:gd name="connsiteX42-3607" fmla="*/ 4219492 w 7166743"/>
                <a:gd name="connsiteY42-3608" fmla="*/ 5575209 h 5651899"/>
                <a:gd name="connsiteX43-3609" fmla="*/ 2136692 w 7166743"/>
                <a:gd name="connsiteY43-3610" fmla="*/ 5575209 h 5651899"/>
                <a:gd name="connsiteX0-3611" fmla="*/ 2136692 w 7166743"/>
                <a:gd name="connsiteY0-3612" fmla="*/ 5575209 h 5651899"/>
                <a:gd name="connsiteX1-3613" fmla="*/ 726992 w 7166743"/>
                <a:gd name="connsiteY1-3614" fmla="*/ 4927509 h 5651899"/>
                <a:gd name="connsiteX2-3615" fmla="*/ 53892 w 7166743"/>
                <a:gd name="connsiteY2-3616" fmla="*/ 4102009 h 5651899"/>
                <a:gd name="connsiteX3-3617" fmla="*/ 66592 w 7166743"/>
                <a:gd name="connsiteY3-3618" fmla="*/ 3670209 h 5651899"/>
                <a:gd name="connsiteX4-3619" fmla="*/ 269792 w 7166743"/>
                <a:gd name="connsiteY4-3620" fmla="*/ 3136809 h 5651899"/>
                <a:gd name="connsiteX5-3621" fmla="*/ 434892 w 7166743"/>
                <a:gd name="connsiteY5-3622" fmla="*/ 2755809 h 5651899"/>
                <a:gd name="connsiteX6-3623" fmla="*/ 523792 w 7166743"/>
                <a:gd name="connsiteY6-3624" fmla="*/ 1981109 h 5651899"/>
                <a:gd name="connsiteX7-3625" fmla="*/ 549192 w 7166743"/>
                <a:gd name="connsiteY7-3626" fmla="*/ 1308009 h 5651899"/>
                <a:gd name="connsiteX8-3627" fmla="*/ 676192 w 7166743"/>
                <a:gd name="connsiteY8-3628" fmla="*/ 596809 h 5651899"/>
                <a:gd name="connsiteX9-3629" fmla="*/ 1196892 w 7166743"/>
                <a:gd name="connsiteY9-3630" fmla="*/ 12609 h 5651899"/>
                <a:gd name="connsiteX10-3631" fmla="*/ 2225592 w 7166743"/>
                <a:gd name="connsiteY10-3632" fmla="*/ 203109 h 5651899"/>
                <a:gd name="connsiteX11-3633" fmla="*/ 2568492 w 7166743"/>
                <a:gd name="connsiteY11-3634" fmla="*/ 292009 h 5651899"/>
                <a:gd name="connsiteX12-3635" fmla="*/ 2758992 w 7166743"/>
                <a:gd name="connsiteY12-3636" fmla="*/ 342809 h 5651899"/>
                <a:gd name="connsiteX13-3637" fmla="*/ 3000292 w 7166743"/>
                <a:gd name="connsiteY13-3638" fmla="*/ 368209 h 5651899"/>
                <a:gd name="connsiteX14-3639" fmla="*/ 3762292 w 7166743"/>
                <a:gd name="connsiteY14-3640" fmla="*/ 342809 h 5651899"/>
                <a:gd name="connsiteX15-3641" fmla="*/ 3978192 w 7166743"/>
                <a:gd name="connsiteY15-3642" fmla="*/ 304709 h 5651899"/>
                <a:gd name="connsiteX16-3643" fmla="*/ 4435392 w 7166743"/>
                <a:gd name="connsiteY16-3644" fmla="*/ 203109 h 5651899"/>
                <a:gd name="connsiteX17-3645" fmla="*/ 4676692 w 7166743"/>
                <a:gd name="connsiteY17-3646" fmla="*/ 152309 h 5651899"/>
                <a:gd name="connsiteX18-3647" fmla="*/ 5044992 w 7166743"/>
                <a:gd name="connsiteY18-3648" fmla="*/ 126909 h 5651899"/>
                <a:gd name="connsiteX19-3649" fmla="*/ 5451392 w 7166743"/>
                <a:gd name="connsiteY19-3650" fmla="*/ 139609 h 5651899"/>
                <a:gd name="connsiteX20-3651" fmla="*/ 6060992 w 7166743"/>
                <a:gd name="connsiteY20-3652" fmla="*/ 406309 h 5651899"/>
                <a:gd name="connsiteX21-3653" fmla="*/ 6327692 w 7166743"/>
                <a:gd name="connsiteY21-3654" fmla="*/ 673009 h 5651899"/>
                <a:gd name="connsiteX22-3655" fmla="*/ 6416592 w 7166743"/>
                <a:gd name="connsiteY22-3656" fmla="*/ 914309 h 5651899"/>
                <a:gd name="connsiteX23-3657" fmla="*/ 6429292 w 7166743"/>
                <a:gd name="connsiteY23-3658" fmla="*/ 1054009 h 5651899"/>
                <a:gd name="connsiteX24-3659" fmla="*/ 6518192 w 7166743"/>
                <a:gd name="connsiteY24-3660" fmla="*/ 1460409 h 5651899"/>
                <a:gd name="connsiteX25-3661" fmla="*/ 6619792 w 7166743"/>
                <a:gd name="connsiteY25-3662" fmla="*/ 1777909 h 5651899"/>
                <a:gd name="connsiteX26-3663" fmla="*/ 6924592 w 7166743"/>
                <a:gd name="connsiteY26-3664" fmla="*/ 2260509 h 5651899"/>
                <a:gd name="connsiteX27-3665" fmla="*/ 7013492 w 7166743"/>
                <a:gd name="connsiteY27-3666" fmla="*/ 2374809 h 5651899"/>
                <a:gd name="connsiteX28-3667" fmla="*/ 7153192 w 7166743"/>
                <a:gd name="connsiteY28-3668" fmla="*/ 2717709 h 5651899"/>
                <a:gd name="connsiteX29-3669" fmla="*/ 7165892 w 7166743"/>
                <a:gd name="connsiteY29-3670" fmla="*/ 2882809 h 5651899"/>
                <a:gd name="connsiteX30-3671" fmla="*/ 7026192 w 7166743"/>
                <a:gd name="connsiteY30-3672" fmla="*/ 3289209 h 5651899"/>
                <a:gd name="connsiteX31-3673" fmla="*/ 6962692 w 7166743"/>
                <a:gd name="connsiteY31-3674" fmla="*/ 3365409 h 5651899"/>
                <a:gd name="connsiteX32-3675" fmla="*/ 6822992 w 7166743"/>
                <a:gd name="connsiteY32-3676" fmla="*/ 3619409 h 5651899"/>
                <a:gd name="connsiteX33-3677" fmla="*/ 6759492 w 7166743"/>
                <a:gd name="connsiteY33-3678" fmla="*/ 3886109 h 5651899"/>
                <a:gd name="connsiteX34-3679" fmla="*/ 6746792 w 7166743"/>
                <a:gd name="connsiteY34-3680" fmla="*/ 4025809 h 5651899"/>
                <a:gd name="connsiteX35-3681" fmla="*/ 6734092 w 7166743"/>
                <a:gd name="connsiteY35-3682" fmla="*/ 4825909 h 5651899"/>
                <a:gd name="connsiteX36-3683" fmla="*/ 6467392 w 7166743"/>
                <a:gd name="connsiteY36-3684" fmla="*/ 5156109 h 5651899"/>
                <a:gd name="connsiteX37-3685" fmla="*/ 6162592 w 7166743"/>
                <a:gd name="connsiteY37-3686" fmla="*/ 5295809 h 5651899"/>
                <a:gd name="connsiteX38-3687" fmla="*/ 5654592 w 7166743"/>
                <a:gd name="connsiteY38-3688" fmla="*/ 5422809 h 5651899"/>
                <a:gd name="connsiteX39-3689" fmla="*/ 5006892 w 7166743"/>
                <a:gd name="connsiteY39-3690" fmla="*/ 5511709 h 5651899"/>
                <a:gd name="connsiteX40-3691" fmla="*/ 4613192 w 7166743"/>
                <a:gd name="connsiteY40-3692" fmla="*/ 5537109 h 5651899"/>
                <a:gd name="connsiteX41-3693" fmla="*/ 4219492 w 7166743"/>
                <a:gd name="connsiteY41-3694" fmla="*/ 5575209 h 5651899"/>
                <a:gd name="connsiteX42-3695" fmla="*/ 2136692 w 7166743"/>
                <a:gd name="connsiteY42-3696" fmla="*/ 5575209 h 5651899"/>
                <a:gd name="connsiteX0-3697" fmla="*/ 2136692 w 7166743"/>
                <a:gd name="connsiteY0-3698" fmla="*/ 5575209 h 5652875"/>
                <a:gd name="connsiteX1-3699" fmla="*/ 726992 w 7166743"/>
                <a:gd name="connsiteY1-3700" fmla="*/ 4927509 h 5652875"/>
                <a:gd name="connsiteX2-3701" fmla="*/ 53892 w 7166743"/>
                <a:gd name="connsiteY2-3702" fmla="*/ 4102009 h 5652875"/>
                <a:gd name="connsiteX3-3703" fmla="*/ 66592 w 7166743"/>
                <a:gd name="connsiteY3-3704" fmla="*/ 3670209 h 5652875"/>
                <a:gd name="connsiteX4-3705" fmla="*/ 269792 w 7166743"/>
                <a:gd name="connsiteY4-3706" fmla="*/ 3136809 h 5652875"/>
                <a:gd name="connsiteX5-3707" fmla="*/ 434892 w 7166743"/>
                <a:gd name="connsiteY5-3708" fmla="*/ 2755809 h 5652875"/>
                <a:gd name="connsiteX6-3709" fmla="*/ 523792 w 7166743"/>
                <a:gd name="connsiteY6-3710" fmla="*/ 1981109 h 5652875"/>
                <a:gd name="connsiteX7-3711" fmla="*/ 549192 w 7166743"/>
                <a:gd name="connsiteY7-3712" fmla="*/ 1308009 h 5652875"/>
                <a:gd name="connsiteX8-3713" fmla="*/ 676192 w 7166743"/>
                <a:gd name="connsiteY8-3714" fmla="*/ 596809 h 5652875"/>
                <a:gd name="connsiteX9-3715" fmla="*/ 1196892 w 7166743"/>
                <a:gd name="connsiteY9-3716" fmla="*/ 12609 h 5652875"/>
                <a:gd name="connsiteX10-3717" fmla="*/ 2225592 w 7166743"/>
                <a:gd name="connsiteY10-3718" fmla="*/ 203109 h 5652875"/>
                <a:gd name="connsiteX11-3719" fmla="*/ 2568492 w 7166743"/>
                <a:gd name="connsiteY11-3720" fmla="*/ 292009 h 5652875"/>
                <a:gd name="connsiteX12-3721" fmla="*/ 2758992 w 7166743"/>
                <a:gd name="connsiteY12-3722" fmla="*/ 342809 h 5652875"/>
                <a:gd name="connsiteX13-3723" fmla="*/ 3000292 w 7166743"/>
                <a:gd name="connsiteY13-3724" fmla="*/ 368209 h 5652875"/>
                <a:gd name="connsiteX14-3725" fmla="*/ 3762292 w 7166743"/>
                <a:gd name="connsiteY14-3726" fmla="*/ 342809 h 5652875"/>
                <a:gd name="connsiteX15-3727" fmla="*/ 3978192 w 7166743"/>
                <a:gd name="connsiteY15-3728" fmla="*/ 304709 h 5652875"/>
                <a:gd name="connsiteX16-3729" fmla="*/ 4435392 w 7166743"/>
                <a:gd name="connsiteY16-3730" fmla="*/ 203109 h 5652875"/>
                <a:gd name="connsiteX17-3731" fmla="*/ 4676692 w 7166743"/>
                <a:gd name="connsiteY17-3732" fmla="*/ 152309 h 5652875"/>
                <a:gd name="connsiteX18-3733" fmla="*/ 5044992 w 7166743"/>
                <a:gd name="connsiteY18-3734" fmla="*/ 126909 h 5652875"/>
                <a:gd name="connsiteX19-3735" fmla="*/ 5451392 w 7166743"/>
                <a:gd name="connsiteY19-3736" fmla="*/ 139609 h 5652875"/>
                <a:gd name="connsiteX20-3737" fmla="*/ 6060992 w 7166743"/>
                <a:gd name="connsiteY20-3738" fmla="*/ 406309 h 5652875"/>
                <a:gd name="connsiteX21-3739" fmla="*/ 6327692 w 7166743"/>
                <a:gd name="connsiteY21-3740" fmla="*/ 673009 h 5652875"/>
                <a:gd name="connsiteX22-3741" fmla="*/ 6416592 w 7166743"/>
                <a:gd name="connsiteY22-3742" fmla="*/ 914309 h 5652875"/>
                <a:gd name="connsiteX23-3743" fmla="*/ 6429292 w 7166743"/>
                <a:gd name="connsiteY23-3744" fmla="*/ 1054009 h 5652875"/>
                <a:gd name="connsiteX24-3745" fmla="*/ 6518192 w 7166743"/>
                <a:gd name="connsiteY24-3746" fmla="*/ 1460409 h 5652875"/>
                <a:gd name="connsiteX25-3747" fmla="*/ 6619792 w 7166743"/>
                <a:gd name="connsiteY25-3748" fmla="*/ 1777909 h 5652875"/>
                <a:gd name="connsiteX26-3749" fmla="*/ 6924592 w 7166743"/>
                <a:gd name="connsiteY26-3750" fmla="*/ 2260509 h 5652875"/>
                <a:gd name="connsiteX27-3751" fmla="*/ 7013492 w 7166743"/>
                <a:gd name="connsiteY27-3752" fmla="*/ 2374809 h 5652875"/>
                <a:gd name="connsiteX28-3753" fmla="*/ 7153192 w 7166743"/>
                <a:gd name="connsiteY28-3754" fmla="*/ 2717709 h 5652875"/>
                <a:gd name="connsiteX29-3755" fmla="*/ 7165892 w 7166743"/>
                <a:gd name="connsiteY29-3756" fmla="*/ 2882809 h 5652875"/>
                <a:gd name="connsiteX30-3757" fmla="*/ 7026192 w 7166743"/>
                <a:gd name="connsiteY30-3758" fmla="*/ 3289209 h 5652875"/>
                <a:gd name="connsiteX31-3759" fmla="*/ 6962692 w 7166743"/>
                <a:gd name="connsiteY31-3760" fmla="*/ 3365409 h 5652875"/>
                <a:gd name="connsiteX32-3761" fmla="*/ 6822992 w 7166743"/>
                <a:gd name="connsiteY32-3762" fmla="*/ 3619409 h 5652875"/>
                <a:gd name="connsiteX33-3763" fmla="*/ 6759492 w 7166743"/>
                <a:gd name="connsiteY33-3764" fmla="*/ 3886109 h 5652875"/>
                <a:gd name="connsiteX34-3765" fmla="*/ 6746792 w 7166743"/>
                <a:gd name="connsiteY34-3766" fmla="*/ 4025809 h 5652875"/>
                <a:gd name="connsiteX35-3767" fmla="*/ 6734092 w 7166743"/>
                <a:gd name="connsiteY35-3768" fmla="*/ 4825909 h 5652875"/>
                <a:gd name="connsiteX36-3769" fmla="*/ 6467392 w 7166743"/>
                <a:gd name="connsiteY36-3770" fmla="*/ 5156109 h 5652875"/>
                <a:gd name="connsiteX37-3771" fmla="*/ 6162592 w 7166743"/>
                <a:gd name="connsiteY37-3772" fmla="*/ 5295809 h 5652875"/>
                <a:gd name="connsiteX38-3773" fmla="*/ 5654592 w 7166743"/>
                <a:gd name="connsiteY38-3774" fmla="*/ 5422809 h 5652875"/>
                <a:gd name="connsiteX39-3775" fmla="*/ 5006892 w 7166743"/>
                <a:gd name="connsiteY39-3776" fmla="*/ 5511709 h 5652875"/>
                <a:gd name="connsiteX40-3777" fmla="*/ 4219492 w 7166743"/>
                <a:gd name="connsiteY40-3778" fmla="*/ 5575209 h 5652875"/>
                <a:gd name="connsiteX41-3779" fmla="*/ 2136692 w 7166743"/>
                <a:gd name="connsiteY41-3780" fmla="*/ 5575209 h 5652875"/>
                <a:gd name="connsiteX0-3781" fmla="*/ 2136692 w 7166743"/>
                <a:gd name="connsiteY0-3782" fmla="*/ 5575209 h 5652875"/>
                <a:gd name="connsiteX1-3783" fmla="*/ 726992 w 7166743"/>
                <a:gd name="connsiteY1-3784" fmla="*/ 4927509 h 5652875"/>
                <a:gd name="connsiteX2-3785" fmla="*/ 53892 w 7166743"/>
                <a:gd name="connsiteY2-3786" fmla="*/ 4102009 h 5652875"/>
                <a:gd name="connsiteX3-3787" fmla="*/ 66592 w 7166743"/>
                <a:gd name="connsiteY3-3788" fmla="*/ 3670209 h 5652875"/>
                <a:gd name="connsiteX4-3789" fmla="*/ 269792 w 7166743"/>
                <a:gd name="connsiteY4-3790" fmla="*/ 3136809 h 5652875"/>
                <a:gd name="connsiteX5-3791" fmla="*/ 434892 w 7166743"/>
                <a:gd name="connsiteY5-3792" fmla="*/ 2755809 h 5652875"/>
                <a:gd name="connsiteX6-3793" fmla="*/ 523792 w 7166743"/>
                <a:gd name="connsiteY6-3794" fmla="*/ 1981109 h 5652875"/>
                <a:gd name="connsiteX7-3795" fmla="*/ 549192 w 7166743"/>
                <a:gd name="connsiteY7-3796" fmla="*/ 1308009 h 5652875"/>
                <a:gd name="connsiteX8-3797" fmla="*/ 676192 w 7166743"/>
                <a:gd name="connsiteY8-3798" fmla="*/ 596809 h 5652875"/>
                <a:gd name="connsiteX9-3799" fmla="*/ 1196892 w 7166743"/>
                <a:gd name="connsiteY9-3800" fmla="*/ 12609 h 5652875"/>
                <a:gd name="connsiteX10-3801" fmla="*/ 2225592 w 7166743"/>
                <a:gd name="connsiteY10-3802" fmla="*/ 203109 h 5652875"/>
                <a:gd name="connsiteX11-3803" fmla="*/ 2568492 w 7166743"/>
                <a:gd name="connsiteY11-3804" fmla="*/ 292009 h 5652875"/>
                <a:gd name="connsiteX12-3805" fmla="*/ 2758992 w 7166743"/>
                <a:gd name="connsiteY12-3806" fmla="*/ 342809 h 5652875"/>
                <a:gd name="connsiteX13-3807" fmla="*/ 3000292 w 7166743"/>
                <a:gd name="connsiteY13-3808" fmla="*/ 368209 h 5652875"/>
                <a:gd name="connsiteX14-3809" fmla="*/ 3762292 w 7166743"/>
                <a:gd name="connsiteY14-3810" fmla="*/ 342809 h 5652875"/>
                <a:gd name="connsiteX15-3811" fmla="*/ 3978192 w 7166743"/>
                <a:gd name="connsiteY15-3812" fmla="*/ 304709 h 5652875"/>
                <a:gd name="connsiteX16-3813" fmla="*/ 4435392 w 7166743"/>
                <a:gd name="connsiteY16-3814" fmla="*/ 203109 h 5652875"/>
                <a:gd name="connsiteX17-3815" fmla="*/ 4676692 w 7166743"/>
                <a:gd name="connsiteY17-3816" fmla="*/ 152309 h 5652875"/>
                <a:gd name="connsiteX18-3817" fmla="*/ 5044992 w 7166743"/>
                <a:gd name="connsiteY18-3818" fmla="*/ 126909 h 5652875"/>
                <a:gd name="connsiteX19-3819" fmla="*/ 5451392 w 7166743"/>
                <a:gd name="connsiteY19-3820" fmla="*/ 139609 h 5652875"/>
                <a:gd name="connsiteX20-3821" fmla="*/ 6060992 w 7166743"/>
                <a:gd name="connsiteY20-3822" fmla="*/ 406309 h 5652875"/>
                <a:gd name="connsiteX21-3823" fmla="*/ 6327692 w 7166743"/>
                <a:gd name="connsiteY21-3824" fmla="*/ 673009 h 5652875"/>
                <a:gd name="connsiteX22-3825" fmla="*/ 6416592 w 7166743"/>
                <a:gd name="connsiteY22-3826" fmla="*/ 914309 h 5652875"/>
                <a:gd name="connsiteX23-3827" fmla="*/ 6429292 w 7166743"/>
                <a:gd name="connsiteY23-3828" fmla="*/ 1054009 h 5652875"/>
                <a:gd name="connsiteX24-3829" fmla="*/ 6518192 w 7166743"/>
                <a:gd name="connsiteY24-3830" fmla="*/ 1460409 h 5652875"/>
                <a:gd name="connsiteX25-3831" fmla="*/ 6619792 w 7166743"/>
                <a:gd name="connsiteY25-3832" fmla="*/ 1777909 h 5652875"/>
                <a:gd name="connsiteX26-3833" fmla="*/ 6924592 w 7166743"/>
                <a:gd name="connsiteY26-3834" fmla="*/ 2260509 h 5652875"/>
                <a:gd name="connsiteX27-3835" fmla="*/ 7013492 w 7166743"/>
                <a:gd name="connsiteY27-3836" fmla="*/ 2374809 h 5652875"/>
                <a:gd name="connsiteX28-3837" fmla="*/ 7153192 w 7166743"/>
                <a:gd name="connsiteY28-3838" fmla="*/ 2717709 h 5652875"/>
                <a:gd name="connsiteX29-3839" fmla="*/ 7165892 w 7166743"/>
                <a:gd name="connsiteY29-3840" fmla="*/ 2882809 h 5652875"/>
                <a:gd name="connsiteX30-3841" fmla="*/ 7026192 w 7166743"/>
                <a:gd name="connsiteY30-3842" fmla="*/ 3289209 h 5652875"/>
                <a:gd name="connsiteX31-3843" fmla="*/ 6962692 w 7166743"/>
                <a:gd name="connsiteY31-3844" fmla="*/ 3365409 h 5652875"/>
                <a:gd name="connsiteX32-3845" fmla="*/ 6822992 w 7166743"/>
                <a:gd name="connsiteY32-3846" fmla="*/ 3619409 h 5652875"/>
                <a:gd name="connsiteX33-3847" fmla="*/ 6759492 w 7166743"/>
                <a:gd name="connsiteY33-3848" fmla="*/ 3886109 h 5652875"/>
                <a:gd name="connsiteX34-3849" fmla="*/ 6746792 w 7166743"/>
                <a:gd name="connsiteY34-3850" fmla="*/ 4025809 h 5652875"/>
                <a:gd name="connsiteX35-3851" fmla="*/ 6734092 w 7166743"/>
                <a:gd name="connsiteY35-3852" fmla="*/ 4825909 h 5652875"/>
                <a:gd name="connsiteX36-3853" fmla="*/ 6467392 w 7166743"/>
                <a:gd name="connsiteY36-3854" fmla="*/ 5156109 h 5652875"/>
                <a:gd name="connsiteX37-3855" fmla="*/ 6162592 w 7166743"/>
                <a:gd name="connsiteY37-3856" fmla="*/ 5295809 h 5652875"/>
                <a:gd name="connsiteX38-3857" fmla="*/ 5006892 w 7166743"/>
                <a:gd name="connsiteY38-3858" fmla="*/ 5511709 h 5652875"/>
                <a:gd name="connsiteX39-3859" fmla="*/ 4219492 w 7166743"/>
                <a:gd name="connsiteY39-3860" fmla="*/ 5575209 h 5652875"/>
                <a:gd name="connsiteX40-3861" fmla="*/ 2136692 w 7166743"/>
                <a:gd name="connsiteY40-3862" fmla="*/ 5575209 h 5652875"/>
                <a:gd name="connsiteX0-3863" fmla="*/ 2136692 w 7166743"/>
                <a:gd name="connsiteY0-3864" fmla="*/ 5575209 h 5661921"/>
                <a:gd name="connsiteX1-3865" fmla="*/ 726992 w 7166743"/>
                <a:gd name="connsiteY1-3866" fmla="*/ 4927509 h 5661921"/>
                <a:gd name="connsiteX2-3867" fmla="*/ 53892 w 7166743"/>
                <a:gd name="connsiteY2-3868" fmla="*/ 4102009 h 5661921"/>
                <a:gd name="connsiteX3-3869" fmla="*/ 66592 w 7166743"/>
                <a:gd name="connsiteY3-3870" fmla="*/ 3670209 h 5661921"/>
                <a:gd name="connsiteX4-3871" fmla="*/ 269792 w 7166743"/>
                <a:gd name="connsiteY4-3872" fmla="*/ 3136809 h 5661921"/>
                <a:gd name="connsiteX5-3873" fmla="*/ 434892 w 7166743"/>
                <a:gd name="connsiteY5-3874" fmla="*/ 2755809 h 5661921"/>
                <a:gd name="connsiteX6-3875" fmla="*/ 523792 w 7166743"/>
                <a:gd name="connsiteY6-3876" fmla="*/ 1981109 h 5661921"/>
                <a:gd name="connsiteX7-3877" fmla="*/ 549192 w 7166743"/>
                <a:gd name="connsiteY7-3878" fmla="*/ 1308009 h 5661921"/>
                <a:gd name="connsiteX8-3879" fmla="*/ 676192 w 7166743"/>
                <a:gd name="connsiteY8-3880" fmla="*/ 596809 h 5661921"/>
                <a:gd name="connsiteX9-3881" fmla="*/ 1196892 w 7166743"/>
                <a:gd name="connsiteY9-3882" fmla="*/ 12609 h 5661921"/>
                <a:gd name="connsiteX10-3883" fmla="*/ 2225592 w 7166743"/>
                <a:gd name="connsiteY10-3884" fmla="*/ 203109 h 5661921"/>
                <a:gd name="connsiteX11-3885" fmla="*/ 2568492 w 7166743"/>
                <a:gd name="connsiteY11-3886" fmla="*/ 292009 h 5661921"/>
                <a:gd name="connsiteX12-3887" fmla="*/ 2758992 w 7166743"/>
                <a:gd name="connsiteY12-3888" fmla="*/ 342809 h 5661921"/>
                <a:gd name="connsiteX13-3889" fmla="*/ 3000292 w 7166743"/>
                <a:gd name="connsiteY13-3890" fmla="*/ 368209 h 5661921"/>
                <a:gd name="connsiteX14-3891" fmla="*/ 3762292 w 7166743"/>
                <a:gd name="connsiteY14-3892" fmla="*/ 342809 h 5661921"/>
                <a:gd name="connsiteX15-3893" fmla="*/ 3978192 w 7166743"/>
                <a:gd name="connsiteY15-3894" fmla="*/ 304709 h 5661921"/>
                <a:gd name="connsiteX16-3895" fmla="*/ 4435392 w 7166743"/>
                <a:gd name="connsiteY16-3896" fmla="*/ 203109 h 5661921"/>
                <a:gd name="connsiteX17-3897" fmla="*/ 4676692 w 7166743"/>
                <a:gd name="connsiteY17-3898" fmla="*/ 152309 h 5661921"/>
                <a:gd name="connsiteX18-3899" fmla="*/ 5044992 w 7166743"/>
                <a:gd name="connsiteY18-3900" fmla="*/ 126909 h 5661921"/>
                <a:gd name="connsiteX19-3901" fmla="*/ 5451392 w 7166743"/>
                <a:gd name="connsiteY19-3902" fmla="*/ 139609 h 5661921"/>
                <a:gd name="connsiteX20-3903" fmla="*/ 6060992 w 7166743"/>
                <a:gd name="connsiteY20-3904" fmla="*/ 406309 h 5661921"/>
                <a:gd name="connsiteX21-3905" fmla="*/ 6327692 w 7166743"/>
                <a:gd name="connsiteY21-3906" fmla="*/ 673009 h 5661921"/>
                <a:gd name="connsiteX22-3907" fmla="*/ 6416592 w 7166743"/>
                <a:gd name="connsiteY22-3908" fmla="*/ 914309 h 5661921"/>
                <a:gd name="connsiteX23-3909" fmla="*/ 6429292 w 7166743"/>
                <a:gd name="connsiteY23-3910" fmla="*/ 1054009 h 5661921"/>
                <a:gd name="connsiteX24-3911" fmla="*/ 6518192 w 7166743"/>
                <a:gd name="connsiteY24-3912" fmla="*/ 1460409 h 5661921"/>
                <a:gd name="connsiteX25-3913" fmla="*/ 6619792 w 7166743"/>
                <a:gd name="connsiteY25-3914" fmla="*/ 1777909 h 5661921"/>
                <a:gd name="connsiteX26-3915" fmla="*/ 6924592 w 7166743"/>
                <a:gd name="connsiteY26-3916" fmla="*/ 2260509 h 5661921"/>
                <a:gd name="connsiteX27-3917" fmla="*/ 7013492 w 7166743"/>
                <a:gd name="connsiteY27-3918" fmla="*/ 2374809 h 5661921"/>
                <a:gd name="connsiteX28-3919" fmla="*/ 7153192 w 7166743"/>
                <a:gd name="connsiteY28-3920" fmla="*/ 2717709 h 5661921"/>
                <a:gd name="connsiteX29-3921" fmla="*/ 7165892 w 7166743"/>
                <a:gd name="connsiteY29-3922" fmla="*/ 2882809 h 5661921"/>
                <a:gd name="connsiteX30-3923" fmla="*/ 7026192 w 7166743"/>
                <a:gd name="connsiteY30-3924" fmla="*/ 3289209 h 5661921"/>
                <a:gd name="connsiteX31-3925" fmla="*/ 6962692 w 7166743"/>
                <a:gd name="connsiteY31-3926" fmla="*/ 3365409 h 5661921"/>
                <a:gd name="connsiteX32-3927" fmla="*/ 6822992 w 7166743"/>
                <a:gd name="connsiteY32-3928" fmla="*/ 3619409 h 5661921"/>
                <a:gd name="connsiteX33-3929" fmla="*/ 6759492 w 7166743"/>
                <a:gd name="connsiteY33-3930" fmla="*/ 3886109 h 5661921"/>
                <a:gd name="connsiteX34-3931" fmla="*/ 6746792 w 7166743"/>
                <a:gd name="connsiteY34-3932" fmla="*/ 4025809 h 5661921"/>
                <a:gd name="connsiteX35-3933" fmla="*/ 6734092 w 7166743"/>
                <a:gd name="connsiteY35-3934" fmla="*/ 4825909 h 5661921"/>
                <a:gd name="connsiteX36-3935" fmla="*/ 6467392 w 7166743"/>
                <a:gd name="connsiteY36-3936" fmla="*/ 5156109 h 5661921"/>
                <a:gd name="connsiteX37-3937" fmla="*/ 6162592 w 7166743"/>
                <a:gd name="connsiteY37-3938" fmla="*/ 5295809 h 5661921"/>
                <a:gd name="connsiteX38-3939" fmla="*/ 4219492 w 7166743"/>
                <a:gd name="connsiteY38-3940" fmla="*/ 5575209 h 5661921"/>
                <a:gd name="connsiteX39-3941" fmla="*/ 2136692 w 7166743"/>
                <a:gd name="connsiteY39-3942" fmla="*/ 5575209 h 5661921"/>
                <a:gd name="connsiteX0-3943" fmla="*/ 2136692 w 7166743"/>
                <a:gd name="connsiteY0-3944" fmla="*/ 5575209 h 5661921"/>
                <a:gd name="connsiteX1-3945" fmla="*/ 726992 w 7166743"/>
                <a:gd name="connsiteY1-3946" fmla="*/ 4927509 h 5661921"/>
                <a:gd name="connsiteX2-3947" fmla="*/ 53892 w 7166743"/>
                <a:gd name="connsiteY2-3948" fmla="*/ 4102009 h 5661921"/>
                <a:gd name="connsiteX3-3949" fmla="*/ 66592 w 7166743"/>
                <a:gd name="connsiteY3-3950" fmla="*/ 3670209 h 5661921"/>
                <a:gd name="connsiteX4-3951" fmla="*/ 269792 w 7166743"/>
                <a:gd name="connsiteY4-3952" fmla="*/ 3136809 h 5661921"/>
                <a:gd name="connsiteX5-3953" fmla="*/ 434892 w 7166743"/>
                <a:gd name="connsiteY5-3954" fmla="*/ 2755809 h 5661921"/>
                <a:gd name="connsiteX6-3955" fmla="*/ 523792 w 7166743"/>
                <a:gd name="connsiteY6-3956" fmla="*/ 1981109 h 5661921"/>
                <a:gd name="connsiteX7-3957" fmla="*/ 549192 w 7166743"/>
                <a:gd name="connsiteY7-3958" fmla="*/ 1308009 h 5661921"/>
                <a:gd name="connsiteX8-3959" fmla="*/ 676192 w 7166743"/>
                <a:gd name="connsiteY8-3960" fmla="*/ 596809 h 5661921"/>
                <a:gd name="connsiteX9-3961" fmla="*/ 1196892 w 7166743"/>
                <a:gd name="connsiteY9-3962" fmla="*/ 12609 h 5661921"/>
                <a:gd name="connsiteX10-3963" fmla="*/ 2225592 w 7166743"/>
                <a:gd name="connsiteY10-3964" fmla="*/ 203109 h 5661921"/>
                <a:gd name="connsiteX11-3965" fmla="*/ 2568492 w 7166743"/>
                <a:gd name="connsiteY11-3966" fmla="*/ 292009 h 5661921"/>
                <a:gd name="connsiteX12-3967" fmla="*/ 2758992 w 7166743"/>
                <a:gd name="connsiteY12-3968" fmla="*/ 342809 h 5661921"/>
                <a:gd name="connsiteX13-3969" fmla="*/ 3000292 w 7166743"/>
                <a:gd name="connsiteY13-3970" fmla="*/ 368209 h 5661921"/>
                <a:gd name="connsiteX14-3971" fmla="*/ 3762292 w 7166743"/>
                <a:gd name="connsiteY14-3972" fmla="*/ 342809 h 5661921"/>
                <a:gd name="connsiteX15-3973" fmla="*/ 3978192 w 7166743"/>
                <a:gd name="connsiteY15-3974" fmla="*/ 304709 h 5661921"/>
                <a:gd name="connsiteX16-3975" fmla="*/ 4435392 w 7166743"/>
                <a:gd name="connsiteY16-3976" fmla="*/ 203109 h 5661921"/>
                <a:gd name="connsiteX17-3977" fmla="*/ 4676692 w 7166743"/>
                <a:gd name="connsiteY17-3978" fmla="*/ 152309 h 5661921"/>
                <a:gd name="connsiteX18-3979" fmla="*/ 5044992 w 7166743"/>
                <a:gd name="connsiteY18-3980" fmla="*/ 126909 h 5661921"/>
                <a:gd name="connsiteX19-3981" fmla="*/ 5451392 w 7166743"/>
                <a:gd name="connsiteY19-3982" fmla="*/ 139609 h 5661921"/>
                <a:gd name="connsiteX20-3983" fmla="*/ 6060992 w 7166743"/>
                <a:gd name="connsiteY20-3984" fmla="*/ 406309 h 5661921"/>
                <a:gd name="connsiteX21-3985" fmla="*/ 6327692 w 7166743"/>
                <a:gd name="connsiteY21-3986" fmla="*/ 673009 h 5661921"/>
                <a:gd name="connsiteX22-3987" fmla="*/ 6416592 w 7166743"/>
                <a:gd name="connsiteY22-3988" fmla="*/ 914309 h 5661921"/>
                <a:gd name="connsiteX23-3989" fmla="*/ 6429292 w 7166743"/>
                <a:gd name="connsiteY23-3990" fmla="*/ 1054009 h 5661921"/>
                <a:gd name="connsiteX24-3991" fmla="*/ 6518192 w 7166743"/>
                <a:gd name="connsiteY24-3992" fmla="*/ 1460409 h 5661921"/>
                <a:gd name="connsiteX25-3993" fmla="*/ 6619792 w 7166743"/>
                <a:gd name="connsiteY25-3994" fmla="*/ 1777909 h 5661921"/>
                <a:gd name="connsiteX26-3995" fmla="*/ 6924592 w 7166743"/>
                <a:gd name="connsiteY26-3996" fmla="*/ 2260509 h 5661921"/>
                <a:gd name="connsiteX27-3997" fmla="*/ 7013492 w 7166743"/>
                <a:gd name="connsiteY27-3998" fmla="*/ 2374809 h 5661921"/>
                <a:gd name="connsiteX28-3999" fmla="*/ 7153192 w 7166743"/>
                <a:gd name="connsiteY28-4000" fmla="*/ 2717709 h 5661921"/>
                <a:gd name="connsiteX29-4001" fmla="*/ 7165892 w 7166743"/>
                <a:gd name="connsiteY29-4002" fmla="*/ 2882809 h 5661921"/>
                <a:gd name="connsiteX30-4003" fmla="*/ 7026192 w 7166743"/>
                <a:gd name="connsiteY30-4004" fmla="*/ 3289209 h 5661921"/>
                <a:gd name="connsiteX31-4005" fmla="*/ 6822992 w 7166743"/>
                <a:gd name="connsiteY31-4006" fmla="*/ 3619409 h 5661921"/>
                <a:gd name="connsiteX32-4007" fmla="*/ 6759492 w 7166743"/>
                <a:gd name="connsiteY32-4008" fmla="*/ 3886109 h 5661921"/>
                <a:gd name="connsiteX33-4009" fmla="*/ 6746792 w 7166743"/>
                <a:gd name="connsiteY33-4010" fmla="*/ 4025809 h 5661921"/>
                <a:gd name="connsiteX34-4011" fmla="*/ 6734092 w 7166743"/>
                <a:gd name="connsiteY34-4012" fmla="*/ 4825909 h 5661921"/>
                <a:gd name="connsiteX35-4013" fmla="*/ 6467392 w 7166743"/>
                <a:gd name="connsiteY35-4014" fmla="*/ 5156109 h 5661921"/>
                <a:gd name="connsiteX36-4015" fmla="*/ 6162592 w 7166743"/>
                <a:gd name="connsiteY36-4016" fmla="*/ 5295809 h 5661921"/>
                <a:gd name="connsiteX37-4017" fmla="*/ 4219492 w 7166743"/>
                <a:gd name="connsiteY37-4018" fmla="*/ 5575209 h 5661921"/>
                <a:gd name="connsiteX38-4019" fmla="*/ 2136692 w 7166743"/>
                <a:gd name="connsiteY38-4020" fmla="*/ 5575209 h 5661921"/>
                <a:gd name="connsiteX0-4021" fmla="*/ 2136692 w 7166743"/>
                <a:gd name="connsiteY0-4022" fmla="*/ 5575209 h 5661921"/>
                <a:gd name="connsiteX1-4023" fmla="*/ 726992 w 7166743"/>
                <a:gd name="connsiteY1-4024" fmla="*/ 4927509 h 5661921"/>
                <a:gd name="connsiteX2-4025" fmla="*/ 53892 w 7166743"/>
                <a:gd name="connsiteY2-4026" fmla="*/ 4102009 h 5661921"/>
                <a:gd name="connsiteX3-4027" fmla="*/ 66592 w 7166743"/>
                <a:gd name="connsiteY3-4028" fmla="*/ 3670209 h 5661921"/>
                <a:gd name="connsiteX4-4029" fmla="*/ 269792 w 7166743"/>
                <a:gd name="connsiteY4-4030" fmla="*/ 3136809 h 5661921"/>
                <a:gd name="connsiteX5-4031" fmla="*/ 434892 w 7166743"/>
                <a:gd name="connsiteY5-4032" fmla="*/ 2755809 h 5661921"/>
                <a:gd name="connsiteX6-4033" fmla="*/ 523792 w 7166743"/>
                <a:gd name="connsiteY6-4034" fmla="*/ 1981109 h 5661921"/>
                <a:gd name="connsiteX7-4035" fmla="*/ 549192 w 7166743"/>
                <a:gd name="connsiteY7-4036" fmla="*/ 1308009 h 5661921"/>
                <a:gd name="connsiteX8-4037" fmla="*/ 676192 w 7166743"/>
                <a:gd name="connsiteY8-4038" fmla="*/ 596809 h 5661921"/>
                <a:gd name="connsiteX9-4039" fmla="*/ 1196892 w 7166743"/>
                <a:gd name="connsiteY9-4040" fmla="*/ 12609 h 5661921"/>
                <a:gd name="connsiteX10-4041" fmla="*/ 2225592 w 7166743"/>
                <a:gd name="connsiteY10-4042" fmla="*/ 203109 h 5661921"/>
                <a:gd name="connsiteX11-4043" fmla="*/ 2568492 w 7166743"/>
                <a:gd name="connsiteY11-4044" fmla="*/ 292009 h 5661921"/>
                <a:gd name="connsiteX12-4045" fmla="*/ 2758992 w 7166743"/>
                <a:gd name="connsiteY12-4046" fmla="*/ 342809 h 5661921"/>
                <a:gd name="connsiteX13-4047" fmla="*/ 3000292 w 7166743"/>
                <a:gd name="connsiteY13-4048" fmla="*/ 368209 h 5661921"/>
                <a:gd name="connsiteX14-4049" fmla="*/ 3762292 w 7166743"/>
                <a:gd name="connsiteY14-4050" fmla="*/ 342809 h 5661921"/>
                <a:gd name="connsiteX15-4051" fmla="*/ 3978192 w 7166743"/>
                <a:gd name="connsiteY15-4052" fmla="*/ 304709 h 5661921"/>
                <a:gd name="connsiteX16-4053" fmla="*/ 4435392 w 7166743"/>
                <a:gd name="connsiteY16-4054" fmla="*/ 203109 h 5661921"/>
                <a:gd name="connsiteX17-4055" fmla="*/ 4676692 w 7166743"/>
                <a:gd name="connsiteY17-4056" fmla="*/ 152309 h 5661921"/>
                <a:gd name="connsiteX18-4057" fmla="*/ 5044992 w 7166743"/>
                <a:gd name="connsiteY18-4058" fmla="*/ 126909 h 5661921"/>
                <a:gd name="connsiteX19-4059" fmla="*/ 5451392 w 7166743"/>
                <a:gd name="connsiteY19-4060" fmla="*/ 139609 h 5661921"/>
                <a:gd name="connsiteX20-4061" fmla="*/ 6060992 w 7166743"/>
                <a:gd name="connsiteY20-4062" fmla="*/ 406309 h 5661921"/>
                <a:gd name="connsiteX21-4063" fmla="*/ 6327692 w 7166743"/>
                <a:gd name="connsiteY21-4064" fmla="*/ 673009 h 5661921"/>
                <a:gd name="connsiteX22-4065" fmla="*/ 6416592 w 7166743"/>
                <a:gd name="connsiteY22-4066" fmla="*/ 914309 h 5661921"/>
                <a:gd name="connsiteX23-4067" fmla="*/ 6429292 w 7166743"/>
                <a:gd name="connsiteY23-4068" fmla="*/ 1054009 h 5661921"/>
                <a:gd name="connsiteX24-4069" fmla="*/ 6518192 w 7166743"/>
                <a:gd name="connsiteY24-4070" fmla="*/ 1460409 h 5661921"/>
                <a:gd name="connsiteX25-4071" fmla="*/ 6619792 w 7166743"/>
                <a:gd name="connsiteY25-4072" fmla="*/ 1777909 h 5661921"/>
                <a:gd name="connsiteX26-4073" fmla="*/ 6924592 w 7166743"/>
                <a:gd name="connsiteY26-4074" fmla="*/ 2260509 h 5661921"/>
                <a:gd name="connsiteX27-4075" fmla="*/ 7013492 w 7166743"/>
                <a:gd name="connsiteY27-4076" fmla="*/ 2374809 h 5661921"/>
                <a:gd name="connsiteX28-4077" fmla="*/ 7153192 w 7166743"/>
                <a:gd name="connsiteY28-4078" fmla="*/ 2717709 h 5661921"/>
                <a:gd name="connsiteX29-4079" fmla="*/ 7165892 w 7166743"/>
                <a:gd name="connsiteY29-4080" fmla="*/ 2882809 h 5661921"/>
                <a:gd name="connsiteX30-4081" fmla="*/ 7026192 w 7166743"/>
                <a:gd name="connsiteY30-4082" fmla="*/ 3289209 h 5661921"/>
                <a:gd name="connsiteX31-4083" fmla="*/ 6822992 w 7166743"/>
                <a:gd name="connsiteY31-4084" fmla="*/ 3619409 h 5661921"/>
                <a:gd name="connsiteX32-4085" fmla="*/ 6759492 w 7166743"/>
                <a:gd name="connsiteY32-4086" fmla="*/ 3886109 h 5661921"/>
                <a:gd name="connsiteX33-4087" fmla="*/ 6734092 w 7166743"/>
                <a:gd name="connsiteY33-4088" fmla="*/ 4825909 h 5661921"/>
                <a:gd name="connsiteX34-4089" fmla="*/ 6467392 w 7166743"/>
                <a:gd name="connsiteY34-4090" fmla="*/ 5156109 h 5661921"/>
                <a:gd name="connsiteX35-4091" fmla="*/ 6162592 w 7166743"/>
                <a:gd name="connsiteY35-4092" fmla="*/ 5295809 h 5661921"/>
                <a:gd name="connsiteX36-4093" fmla="*/ 4219492 w 7166743"/>
                <a:gd name="connsiteY36-4094" fmla="*/ 5575209 h 5661921"/>
                <a:gd name="connsiteX37-4095" fmla="*/ 2136692 w 7166743"/>
                <a:gd name="connsiteY37-4096" fmla="*/ 5575209 h 5661921"/>
                <a:gd name="connsiteX0-4097" fmla="*/ 2136692 w 7166743"/>
                <a:gd name="connsiteY0-4098" fmla="*/ 5575209 h 5661921"/>
                <a:gd name="connsiteX1-4099" fmla="*/ 726992 w 7166743"/>
                <a:gd name="connsiteY1-4100" fmla="*/ 4927509 h 5661921"/>
                <a:gd name="connsiteX2-4101" fmla="*/ 53892 w 7166743"/>
                <a:gd name="connsiteY2-4102" fmla="*/ 4102009 h 5661921"/>
                <a:gd name="connsiteX3-4103" fmla="*/ 66592 w 7166743"/>
                <a:gd name="connsiteY3-4104" fmla="*/ 3670209 h 5661921"/>
                <a:gd name="connsiteX4-4105" fmla="*/ 269792 w 7166743"/>
                <a:gd name="connsiteY4-4106" fmla="*/ 3136809 h 5661921"/>
                <a:gd name="connsiteX5-4107" fmla="*/ 434892 w 7166743"/>
                <a:gd name="connsiteY5-4108" fmla="*/ 2755809 h 5661921"/>
                <a:gd name="connsiteX6-4109" fmla="*/ 523792 w 7166743"/>
                <a:gd name="connsiteY6-4110" fmla="*/ 1981109 h 5661921"/>
                <a:gd name="connsiteX7-4111" fmla="*/ 549192 w 7166743"/>
                <a:gd name="connsiteY7-4112" fmla="*/ 1308009 h 5661921"/>
                <a:gd name="connsiteX8-4113" fmla="*/ 676192 w 7166743"/>
                <a:gd name="connsiteY8-4114" fmla="*/ 596809 h 5661921"/>
                <a:gd name="connsiteX9-4115" fmla="*/ 1196892 w 7166743"/>
                <a:gd name="connsiteY9-4116" fmla="*/ 12609 h 5661921"/>
                <a:gd name="connsiteX10-4117" fmla="*/ 2225592 w 7166743"/>
                <a:gd name="connsiteY10-4118" fmla="*/ 203109 h 5661921"/>
                <a:gd name="connsiteX11-4119" fmla="*/ 2568492 w 7166743"/>
                <a:gd name="connsiteY11-4120" fmla="*/ 292009 h 5661921"/>
                <a:gd name="connsiteX12-4121" fmla="*/ 2758992 w 7166743"/>
                <a:gd name="connsiteY12-4122" fmla="*/ 342809 h 5661921"/>
                <a:gd name="connsiteX13-4123" fmla="*/ 3000292 w 7166743"/>
                <a:gd name="connsiteY13-4124" fmla="*/ 368209 h 5661921"/>
                <a:gd name="connsiteX14-4125" fmla="*/ 3762292 w 7166743"/>
                <a:gd name="connsiteY14-4126" fmla="*/ 342809 h 5661921"/>
                <a:gd name="connsiteX15-4127" fmla="*/ 3978192 w 7166743"/>
                <a:gd name="connsiteY15-4128" fmla="*/ 304709 h 5661921"/>
                <a:gd name="connsiteX16-4129" fmla="*/ 4435392 w 7166743"/>
                <a:gd name="connsiteY16-4130" fmla="*/ 203109 h 5661921"/>
                <a:gd name="connsiteX17-4131" fmla="*/ 4676692 w 7166743"/>
                <a:gd name="connsiteY17-4132" fmla="*/ 152309 h 5661921"/>
                <a:gd name="connsiteX18-4133" fmla="*/ 5044992 w 7166743"/>
                <a:gd name="connsiteY18-4134" fmla="*/ 126909 h 5661921"/>
                <a:gd name="connsiteX19-4135" fmla="*/ 5451392 w 7166743"/>
                <a:gd name="connsiteY19-4136" fmla="*/ 139609 h 5661921"/>
                <a:gd name="connsiteX20-4137" fmla="*/ 6060992 w 7166743"/>
                <a:gd name="connsiteY20-4138" fmla="*/ 406309 h 5661921"/>
                <a:gd name="connsiteX21-4139" fmla="*/ 6327692 w 7166743"/>
                <a:gd name="connsiteY21-4140" fmla="*/ 673009 h 5661921"/>
                <a:gd name="connsiteX22-4141" fmla="*/ 6416592 w 7166743"/>
                <a:gd name="connsiteY22-4142" fmla="*/ 914309 h 5661921"/>
                <a:gd name="connsiteX23-4143" fmla="*/ 6429292 w 7166743"/>
                <a:gd name="connsiteY23-4144" fmla="*/ 1054009 h 5661921"/>
                <a:gd name="connsiteX24-4145" fmla="*/ 6518192 w 7166743"/>
                <a:gd name="connsiteY24-4146" fmla="*/ 1460409 h 5661921"/>
                <a:gd name="connsiteX25-4147" fmla="*/ 6619792 w 7166743"/>
                <a:gd name="connsiteY25-4148" fmla="*/ 1777909 h 5661921"/>
                <a:gd name="connsiteX26-4149" fmla="*/ 6924592 w 7166743"/>
                <a:gd name="connsiteY26-4150" fmla="*/ 2260509 h 5661921"/>
                <a:gd name="connsiteX27-4151" fmla="*/ 7153192 w 7166743"/>
                <a:gd name="connsiteY27-4152" fmla="*/ 2717709 h 5661921"/>
                <a:gd name="connsiteX28-4153" fmla="*/ 7165892 w 7166743"/>
                <a:gd name="connsiteY28-4154" fmla="*/ 2882809 h 5661921"/>
                <a:gd name="connsiteX29-4155" fmla="*/ 7026192 w 7166743"/>
                <a:gd name="connsiteY29-4156" fmla="*/ 3289209 h 5661921"/>
                <a:gd name="connsiteX30-4157" fmla="*/ 6822992 w 7166743"/>
                <a:gd name="connsiteY30-4158" fmla="*/ 3619409 h 5661921"/>
                <a:gd name="connsiteX31-4159" fmla="*/ 6759492 w 7166743"/>
                <a:gd name="connsiteY31-4160" fmla="*/ 3886109 h 5661921"/>
                <a:gd name="connsiteX32-4161" fmla="*/ 6734092 w 7166743"/>
                <a:gd name="connsiteY32-4162" fmla="*/ 4825909 h 5661921"/>
                <a:gd name="connsiteX33-4163" fmla="*/ 6467392 w 7166743"/>
                <a:gd name="connsiteY33-4164" fmla="*/ 5156109 h 5661921"/>
                <a:gd name="connsiteX34-4165" fmla="*/ 6162592 w 7166743"/>
                <a:gd name="connsiteY34-4166" fmla="*/ 5295809 h 5661921"/>
                <a:gd name="connsiteX35-4167" fmla="*/ 4219492 w 7166743"/>
                <a:gd name="connsiteY35-4168" fmla="*/ 5575209 h 5661921"/>
                <a:gd name="connsiteX36-4169" fmla="*/ 2136692 w 7166743"/>
                <a:gd name="connsiteY36-4170" fmla="*/ 5575209 h 5661921"/>
                <a:gd name="connsiteX0-4171" fmla="*/ 2136692 w 7155301"/>
                <a:gd name="connsiteY0-4172" fmla="*/ 5575209 h 5661921"/>
                <a:gd name="connsiteX1-4173" fmla="*/ 726992 w 7155301"/>
                <a:gd name="connsiteY1-4174" fmla="*/ 4927509 h 5661921"/>
                <a:gd name="connsiteX2-4175" fmla="*/ 53892 w 7155301"/>
                <a:gd name="connsiteY2-4176" fmla="*/ 4102009 h 5661921"/>
                <a:gd name="connsiteX3-4177" fmla="*/ 66592 w 7155301"/>
                <a:gd name="connsiteY3-4178" fmla="*/ 3670209 h 5661921"/>
                <a:gd name="connsiteX4-4179" fmla="*/ 269792 w 7155301"/>
                <a:gd name="connsiteY4-4180" fmla="*/ 3136809 h 5661921"/>
                <a:gd name="connsiteX5-4181" fmla="*/ 434892 w 7155301"/>
                <a:gd name="connsiteY5-4182" fmla="*/ 2755809 h 5661921"/>
                <a:gd name="connsiteX6-4183" fmla="*/ 523792 w 7155301"/>
                <a:gd name="connsiteY6-4184" fmla="*/ 1981109 h 5661921"/>
                <a:gd name="connsiteX7-4185" fmla="*/ 549192 w 7155301"/>
                <a:gd name="connsiteY7-4186" fmla="*/ 1308009 h 5661921"/>
                <a:gd name="connsiteX8-4187" fmla="*/ 676192 w 7155301"/>
                <a:gd name="connsiteY8-4188" fmla="*/ 596809 h 5661921"/>
                <a:gd name="connsiteX9-4189" fmla="*/ 1196892 w 7155301"/>
                <a:gd name="connsiteY9-4190" fmla="*/ 12609 h 5661921"/>
                <a:gd name="connsiteX10-4191" fmla="*/ 2225592 w 7155301"/>
                <a:gd name="connsiteY10-4192" fmla="*/ 203109 h 5661921"/>
                <a:gd name="connsiteX11-4193" fmla="*/ 2568492 w 7155301"/>
                <a:gd name="connsiteY11-4194" fmla="*/ 292009 h 5661921"/>
                <a:gd name="connsiteX12-4195" fmla="*/ 2758992 w 7155301"/>
                <a:gd name="connsiteY12-4196" fmla="*/ 342809 h 5661921"/>
                <a:gd name="connsiteX13-4197" fmla="*/ 3000292 w 7155301"/>
                <a:gd name="connsiteY13-4198" fmla="*/ 368209 h 5661921"/>
                <a:gd name="connsiteX14-4199" fmla="*/ 3762292 w 7155301"/>
                <a:gd name="connsiteY14-4200" fmla="*/ 342809 h 5661921"/>
                <a:gd name="connsiteX15-4201" fmla="*/ 3978192 w 7155301"/>
                <a:gd name="connsiteY15-4202" fmla="*/ 304709 h 5661921"/>
                <a:gd name="connsiteX16-4203" fmla="*/ 4435392 w 7155301"/>
                <a:gd name="connsiteY16-4204" fmla="*/ 203109 h 5661921"/>
                <a:gd name="connsiteX17-4205" fmla="*/ 4676692 w 7155301"/>
                <a:gd name="connsiteY17-4206" fmla="*/ 152309 h 5661921"/>
                <a:gd name="connsiteX18-4207" fmla="*/ 5044992 w 7155301"/>
                <a:gd name="connsiteY18-4208" fmla="*/ 126909 h 5661921"/>
                <a:gd name="connsiteX19-4209" fmla="*/ 5451392 w 7155301"/>
                <a:gd name="connsiteY19-4210" fmla="*/ 139609 h 5661921"/>
                <a:gd name="connsiteX20-4211" fmla="*/ 6060992 w 7155301"/>
                <a:gd name="connsiteY20-4212" fmla="*/ 406309 h 5661921"/>
                <a:gd name="connsiteX21-4213" fmla="*/ 6327692 w 7155301"/>
                <a:gd name="connsiteY21-4214" fmla="*/ 673009 h 5661921"/>
                <a:gd name="connsiteX22-4215" fmla="*/ 6416592 w 7155301"/>
                <a:gd name="connsiteY22-4216" fmla="*/ 914309 h 5661921"/>
                <a:gd name="connsiteX23-4217" fmla="*/ 6429292 w 7155301"/>
                <a:gd name="connsiteY23-4218" fmla="*/ 1054009 h 5661921"/>
                <a:gd name="connsiteX24-4219" fmla="*/ 6518192 w 7155301"/>
                <a:gd name="connsiteY24-4220" fmla="*/ 1460409 h 5661921"/>
                <a:gd name="connsiteX25-4221" fmla="*/ 6619792 w 7155301"/>
                <a:gd name="connsiteY25-4222" fmla="*/ 1777909 h 5661921"/>
                <a:gd name="connsiteX26-4223" fmla="*/ 6924592 w 7155301"/>
                <a:gd name="connsiteY26-4224" fmla="*/ 2260509 h 5661921"/>
                <a:gd name="connsiteX27-4225" fmla="*/ 7153192 w 7155301"/>
                <a:gd name="connsiteY27-4226" fmla="*/ 2717709 h 5661921"/>
                <a:gd name="connsiteX28-4227" fmla="*/ 7026192 w 7155301"/>
                <a:gd name="connsiteY28-4228" fmla="*/ 3289209 h 5661921"/>
                <a:gd name="connsiteX29-4229" fmla="*/ 6822992 w 7155301"/>
                <a:gd name="connsiteY29-4230" fmla="*/ 3619409 h 5661921"/>
                <a:gd name="connsiteX30-4231" fmla="*/ 6759492 w 7155301"/>
                <a:gd name="connsiteY30-4232" fmla="*/ 3886109 h 5661921"/>
                <a:gd name="connsiteX31-4233" fmla="*/ 6734092 w 7155301"/>
                <a:gd name="connsiteY31-4234" fmla="*/ 4825909 h 5661921"/>
                <a:gd name="connsiteX32-4235" fmla="*/ 6467392 w 7155301"/>
                <a:gd name="connsiteY32-4236" fmla="*/ 5156109 h 5661921"/>
                <a:gd name="connsiteX33-4237" fmla="*/ 6162592 w 7155301"/>
                <a:gd name="connsiteY33-4238" fmla="*/ 5295809 h 5661921"/>
                <a:gd name="connsiteX34-4239" fmla="*/ 4219492 w 7155301"/>
                <a:gd name="connsiteY34-4240" fmla="*/ 5575209 h 5661921"/>
                <a:gd name="connsiteX35-4241" fmla="*/ 2136692 w 7155301"/>
                <a:gd name="connsiteY35-4242" fmla="*/ 5575209 h 5661921"/>
                <a:gd name="connsiteX0-4243" fmla="*/ 2136692 w 7155531"/>
                <a:gd name="connsiteY0-4244" fmla="*/ 5575209 h 5661921"/>
                <a:gd name="connsiteX1-4245" fmla="*/ 726992 w 7155531"/>
                <a:gd name="connsiteY1-4246" fmla="*/ 4927509 h 5661921"/>
                <a:gd name="connsiteX2-4247" fmla="*/ 53892 w 7155531"/>
                <a:gd name="connsiteY2-4248" fmla="*/ 4102009 h 5661921"/>
                <a:gd name="connsiteX3-4249" fmla="*/ 66592 w 7155531"/>
                <a:gd name="connsiteY3-4250" fmla="*/ 3670209 h 5661921"/>
                <a:gd name="connsiteX4-4251" fmla="*/ 269792 w 7155531"/>
                <a:gd name="connsiteY4-4252" fmla="*/ 3136809 h 5661921"/>
                <a:gd name="connsiteX5-4253" fmla="*/ 434892 w 7155531"/>
                <a:gd name="connsiteY5-4254" fmla="*/ 2755809 h 5661921"/>
                <a:gd name="connsiteX6-4255" fmla="*/ 523792 w 7155531"/>
                <a:gd name="connsiteY6-4256" fmla="*/ 1981109 h 5661921"/>
                <a:gd name="connsiteX7-4257" fmla="*/ 549192 w 7155531"/>
                <a:gd name="connsiteY7-4258" fmla="*/ 1308009 h 5661921"/>
                <a:gd name="connsiteX8-4259" fmla="*/ 676192 w 7155531"/>
                <a:gd name="connsiteY8-4260" fmla="*/ 596809 h 5661921"/>
                <a:gd name="connsiteX9-4261" fmla="*/ 1196892 w 7155531"/>
                <a:gd name="connsiteY9-4262" fmla="*/ 12609 h 5661921"/>
                <a:gd name="connsiteX10-4263" fmla="*/ 2225592 w 7155531"/>
                <a:gd name="connsiteY10-4264" fmla="*/ 203109 h 5661921"/>
                <a:gd name="connsiteX11-4265" fmla="*/ 2568492 w 7155531"/>
                <a:gd name="connsiteY11-4266" fmla="*/ 292009 h 5661921"/>
                <a:gd name="connsiteX12-4267" fmla="*/ 2758992 w 7155531"/>
                <a:gd name="connsiteY12-4268" fmla="*/ 342809 h 5661921"/>
                <a:gd name="connsiteX13-4269" fmla="*/ 3000292 w 7155531"/>
                <a:gd name="connsiteY13-4270" fmla="*/ 368209 h 5661921"/>
                <a:gd name="connsiteX14-4271" fmla="*/ 3762292 w 7155531"/>
                <a:gd name="connsiteY14-4272" fmla="*/ 342809 h 5661921"/>
                <a:gd name="connsiteX15-4273" fmla="*/ 3978192 w 7155531"/>
                <a:gd name="connsiteY15-4274" fmla="*/ 304709 h 5661921"/>
                <a:gd name="connsiteX16-4275" fmla="*/ 4435392 w 7155531"/>
                <a:gd name="connsiteY16-4276" fmla="*/ 203109 h 5661921"/>
                <a:gd name="connsiteX17-4277" fmla="*/ 4676692 w 7155531"/>
                <a:gd name="connsiteY17-4278" fmla="*/ 152309 h 5661921"/>
                <a:gd name="connsiteX18-4279" fmla="*/ 5044992 w 7155531"/>
                <a:gd name="connsiteY18-4280" fmla="*/ 126909 h 5661921"/>
                <a:gd name="connsiteX19-4281" fmla="*/ 5451392 w 7155531"/>
                <a:gd name="connsiteY19-4282" fmla="*/ 139609 h 5661921"/>
                <a:gd name="connsiteX20-4283" fmla="*/ 6060992 w 7155531"/>
                <a:gd name="connsiteY20-4284" fmla="*/ 406309 h 5661921"/>
                <a:gd name="connsiteX21-4285" fmla="*/ 6327692 w 7155531"/>
                <a:gd name="connsiteY21-4286" fmla="*/ 673009 h 5661921"/>
                <a:gd name="connsiteX22-4287" fmla="*/ 6416592 w 7155531"/>
                <a:gd name="connsiteY22-4288" fmla="*/ 914309 h 5661921"/>
                <a:gd name="connsiteX23-4289" fmla="*/ 6429292 w 7155531"/>
                <a:gd name="connsiteY23-4290" fmla="*/ 1054009 h 5661921"/>
                <a:gd name="connsiteX24-4291" fmla="*/ 6518192 w 7155531"/>
                <a:gd name="connsiteY24-4292" fmla="*/ 1460409 h 5661921"/>
                <a:gd name="connsiteX25-4293" fmla="*/ 6619792 w 7155531"/>
                <a:gd name="connsiteY25-4294" fmla="*/ 1777909 h 5661921"/>
                <a:gd name="connsiteX26-4295" fmla="*/ 6924592 w 7155531"/>
                <a:gd name="connsiteY26-4296" fmla="*/ 2260509 h 5661921"/>
                <a:gd name="connsiteX27-4297" fmla="*/ 7153192 w 7155531"/>
                <a:gd name="connsiteY27-4298" fmla="*/ 2717709 h 5661921"/>
                <a:gd name="connsiteX28-4299" fmla="*/ 7026192 w 7155531"/>
                <a:gd name="connsiteY28-4300" fmla="*/ 3289209 h 5661921"/>
                <a:gd name="connsiteX29-4301" fmla="*/ 6759492 w 7155531"/>
                <a:gd name="connsiteY29-4302" fmla="*/ 3886109 h 5661921"/>
                <a:gd name="connsiteX30-4303" fmla="*/ 6734092 w 7155531"/>
                <a:gd name="connsiteY30-4304" fmla="*/ 4825909 h 5661921"/>
                <a:gd name="connsiteX31-4305" fmla="*/ 6467392 w 7155531"/>
                <a:gd name="connsiteY31-4306" fmla="*/ 5156109 h 5661921"/>
                <a:gd name="connsiteX32-4307" fmla="*/ 6162592 w 7155531"/>
                <a:gd name="connsiteY32-4308" fmla="*/ 5295809 h 5661921"/>
                <a:gd name="connsiteX33-4309" fmla="*/ 4219492 w 7155531"/>
                <a:gd name="connsiteY33-4310" fmla="*/ 5575209 h 5661921"/>
                <a:gd name="connsiteX34-4311" fmla="*/ 2136692 w 7155531"/>
                <a:gd name="connsiteY34-4312" fmla="*/ 5575209 h 5661921"/>
                <a:gd name="connsiteX0-4313" fmla="*/ 2136692 w 7155531"/>
                <a:gd name="connsiteY0-4314" fmla="*/ 5575209 h 5661921"/>
                <a:gd name="connsiteX1-4315" fmla="*/ 726992 w 7155531"/>
                <a:gd name="connsiteY1-4316" fmla="*/ 4927509 h 5661921"/>
                <a:gd name="connsiteX2-4317" fmla="*/ 53892 w 7155531"/>
                <a:gd name="connsiteY2-4318" fmla="*/ 4102009 h 5661921"/>
                <a:gd name="connsiteX3-4319" fmla="*/ 66592 w 7155531"/>
                <a:gd name="connsiteY3-4320" fmla="*/ 3670209 h 5661921"/>
                <a:gd name="connsiteX4-4321" fmla="*/ 269792 w 7155531"/>
                <a:gd name="connsiteY4-4322" fmla="*/ 3136809 h 5661921"/>
                <a:gd name="connsiteX5-4323" fmla="*/ 434892 w 7155531"/>
                <a:gd name="connsiteY5-4324" fmla="*/ 2755809 h 5661921"/>
                <a:gd name="connsiteX6-4325" fmla="*/ 523792 w 7155531"/>
                <a:gd name="connsiteY6-4326" fmla="*/ 1981109 h 5661921"/>
                <a:gd name="connsiteX7-4327" fmla="*/ 549192 w 7155531"/>
                <a:gd name="connsiteY7-4328" fmla="*/ 1308009 h 5661921"/>
                <a:gd name="connsiteX8-4329" fmla="*/ 676192 w 7155531"/>
                <a:gd name="connsiteY8-4330" fmla="*/ 596809 h 5661921"/>
                <a:gd name="connsiteX9-4331" fmla="*/ 1196892 w 7155531"/>
                <a:gd name="connsiteY9-4332" fmla="*/ 12609 h 5661921"/>
                <a:gd name="connsiteX10-4333" fmla="*/ 2225592 w 7155531"/>
                <a:gd name="connsiteY10-4334" fmla="*/ 203109 h 5661921"/>
                <a:gd name="connsiteX11-4335" fmla="*/ 2568492 w 7155531"/>
                <a:gd name="connsiteY11-4336" fmla="*/ 292009 h 5661921"/>
                <a:gd name="connsiteX12-4337" fmla="*/ 2758992 w 7155531"/>
                <a:gd name="connsiteY12-4338" fmla="*/ 342809 h 5661921"/>
                <a:gd name="connsiteX13-4339" fmla="*/ 3000292 w 7155531"/>
                <a:gd name="connsiteY13-4340" fmla="*/ 368209 h 5661921"/>
                <a:gd name="connsiteX14-4341" fmla="*/ 3762292 w 7155531"/>
                <a:gd name="connsiteY14-4342" fmla="*/ 342809 h 5661921"/>
                <a:gd name="connsiteX15-4343" fmla="*/ 3978192 w 7155531"/>
                <a:gd name="connsiteY15-4344" fmla="*/ 304709 h 5661921"/>
                <a:gd name="connsiteX16-4345" fmla="*/ 4435392 w 7155531"/>
                <a:gd name="connsiteY16-4346" fmla="*/ 203109 h 5661921"/>
                <a:gd name="connsiteX17-4347" fmla="*/ 5044992 w 7155531"/>
                <a:gd name="connsiteY17-4348" fmla="*/ 126909 h 5661921"/>
                <a:gd name="connsiteX18-4349" fmla="*/ 5451392 w 7155531"/>
                <a:gd name="connsiteY18-4350" fmla="*/ 139609 h 5661921"/>
                <a:gd name="connsiteX19-4351" fmla="*/ 6060992 w 7155531"/>
                <a:gd name="connsiteY19-4352" fmla="*/ 406309 h 5661921"/>
                <a:gd name="connsiteX20-4353" fmla="*/ 6327692 w 7155531"/>
                <a:gd name="connsiteY20-4354" fmla="*/ 673009 h 5661921"/>
                <a:gd name="connsiteX21-4355" fmla="*/ 6416592 w 7155531"/>
                <a:gd name="connsiteY21-4356" fmla="*/ 914309 h 5661921"/>
                <a:gd name="connsiteX22-4357" fmla="*/ 6429292 w 7155531"/>
                <a:gd name="connsiteY22-4358" fmla="*/ 1054009 h 5661921"/>
                <a:gd name="connsiteX23-4359" fmla="*/ 6518192 w 7155531"/>
                <a:gd name="connsiteY23-4360" fmla="*/ 1460409 h 5661921"/>
                <a:gd name="connsiteX24-4361" fmla="*/ 6619792 w 7155531"/>
                <a:gd name="connsiteY24-4362" fmla="*/ 1777909 h 5661921"/>
                <a:gd name="connsiteX25-4363" fmla="*/ 6924592 w 7155531"/>
                <a:gd name="connsiteY25-4364" fmla="*/ 2260509 h 5661921"/>
                <a:gd name="connsiteX26-4365" fmla="*/ 7153192 w 7155531"/>
                <a:gd name="connsiteY26-4366" fmla="*/ 2717709 h 5661921"/>
                <a:gd name="connsiteX27-4367" fmla="*/ 7026192 w 7155531"/>
                <a:gd name="connsiteY27-4368" fmla="*/ 3289209 h 5661921"/>
                <a:gd name="connsiteX28-4369" fmla="*/ 6759492 w 7155531"/>
                <a:gd name="connsiteY28-4370" fmla="*/ 3886109 h 5661921"/>
                <a:gd name="connsiteX29-4371" fmla="*/ 6734092 w 7155531"/>
                <a:gd name="connsiteY29-4372" fmla="*/ 4825909 h 5661921"/>
                <a:gd name="connsiteX30-4373" fmla="*/ 6467392 w 7155531"/>
                <a:gd name="connsiteY30-4374" fmla="*/ 5156109 h 5661921"/>
                <a:gd name="connsiteX31-4375" fmla="*/ 6162592 w 7155531"/>
                <a:gd name="connsiteY31-4376" fmla="*/ 5295809 h 5661921"/>
                <a:gd name="connsiteX32-4377" fmla="*/ 4219492 w 7155531"/>
                <a:gd name="connsiteY32-4378" fmla="*/ 5575209 h 5661921"/>
                <a:gd name="connsiteX33-4379" fmla="*/ 2136692 w 7155531"/>
                <a:gd name="connsiteY33-4380" fmla="*/ 5575209 h 5661921"/>
                <a:gd name="connsiteX0-4381" fmla="*/ 2136692 w 7155531"/>
                <a:gd name="connsiteY0-4382" fmla="*/ 5575209 h 5661921"/>
                <a:gd name="connsiteX1-4383" fmla="*/ 726992 w 7155531"/>
                <a:gd name="connsiteY1-4384" fmla="*/ 4927509 h 5661921"/>
                <a:gd name="connsiteX2-4385" fmla="*/ 53892 w 7155531"/>
                <a:gd name="connsiteY2-4386" fmla="*/ 4102009 h 5661921"/>
                <a:gd name="connsiteX3-4387" fmla="*/ 66592 w 7155531"/>
                <a:gd name="connsiteY3-4388" fmla="*/ 3670209 h 5661921"/>
                <a:gd name="connsiteX4-4389" fmla="*/ 269792 w 7155531"/>
                <a:gd name="connsiteY4-4390" fmla="*/ 3136809 h 5661921"/>
                <a:gd name="connsiteX5-4391" fmla="*/ 434892 w 7155531"/>
                <a:gd name="connsiteY5-4392" fmla="*/ 2755809 h 5661921"/>
                <a:gd name="connsiteX6-4393" fmla="*/ 523792 w 7155531"/>
                <a:gd name="connsiteY6-4394" fmla="*/ 1981109 h 5661921"/>
                <a:gd name="connsiteX7-4395" fmla="*/ 549192 w 7155531"/>
                <a:gd name="connsiteY7-4396" fmla="*/ 1308009 h 5661921"/>
                <a:gd name="connsiteX8-4397" fmla="*/ 676192 w 7155531"/>
                <a:gd name="connsiteY8-4398" fmla="*/ 596809 h 5661921"/>
                <a:gd name="connsiteX9-4399" fmla="*/ 1196892 w 7155531"/>
                <a:gd name="connsiteY9-4400" fmla="*/ 12609 h 5661921"/>
                <a:gd name="connsiteX10-4401" fmla="*/ 2225592 w 7155531"/>
                <a:gd name="connsiteY10-4402" fmla="*/ 203109 h 5661921"/>
                <a:gd name="connsiteX11-4403" fmla="*/ 2568492 w 7155531"/>
                <a:gd name="connsiteY11-4404" fmla="*/ 292009 h 5661921"/>
                <a:gd name="connsiteX12-4405" fmla="*/ 2758992 w 7155531"/>
                <a:gd name="connsiteY12-4406" fmla="*/ 342809 h 5661921"/>
                <a:gd name="connsiteX13-4407" fmla="*/ 3000292 w 7155531"/>
                <a:gd name="connsiteY13-4408" fmla="*/ 368209 h 5661921"/>
                <a:gd name="connsiteX14-4409" fmla="*/ 3978192 w 7155531"/>
                <a:gd name="connsiteY14-4410" fmla="*/ 304709 h 5661921"/>
                <a:gd name="connsiteX15-4411" fmla="*/ 4435392 w 7155531"/>
                <a:gd name="connsiteY15-4412" fmla="*/ 203109 h 5661921"/>
                <a:gd name="connsiteX16-4413" fmla="*/ 5044992 w 7155531"/>
                <a:gd name="connsiteY16-4414" fmla="*/ 126909 h 5661921"/>
                <a:gd name="connsiteX17-4415" fmla="*/ 5451392 w 7155531"/>
                <a:gd name="connsiteY17-4416" fmla="*/ 139609 h 5661921"/>
                <a:gd name="connsiteX18-4417" fmla="*/ 6060992 w 7155531"/>
                <a:gd name="connsiteY18-4418" fmla="*/ 406309 h 5661921"/>
                <a:gd name="connsiteX19-4419" fmla="*/ 6327692 w 7155531"/>
                <a:gd name="connsiteY19-4420" fmla="*/ 673009 h 5661921"/>
                <a:gd name="connsiteX20-4421" fmla="*/ 6416592 w 7155531"/>
                <a:gd name="connsiteY20-4422" fmla="*/ 914309 h 5661921"/>
                <a:gd name="connsiteX21-4423" fmla="*/ 6429292 w 7155531"/>
                <a:gd name="connsiteY21-4424" fmla="*/ 1054009 h 5661921"/>
                <a:gd name="connsiteX22-4425" fmla="*/ 6518192 w 7155531"/>
                <a:gd name="connsiteY22-4426" fmla="*/ 1460409 h 5661921"/>
                <a:gd name="connsiteX23-4427" fmla="*/ 6619792 w 7155531"/>
                <a:gd name="connsiteY23-4428" fmla="*/ 1777909 h 5661921"/>
                <a:gd name="connsiteX24-4429" fmla="*/ 6924592 w 7155531"/>
                <a:gd name="connsiteY24-4430" fmla="*/ 2260509 h 5661921"/>
                <a:gd name="connsiteX25-4431" fmla="*/ 7153192 w 7155531"/>
                <a:gd name="connsiteY25-4432" fmla="*/ 2717709 h 5661921"/>
                <a:gd name="connsiteX26-4433" fmla="*/ 7026192 w 7155531"/>
                <a:gd name="connsiteY26-4434" fmla="*/ 3289209 h 5661921"/>
                <a:gd name="connsiteX27-4435" fmla="*/ 6759492 w 7155531"/>
                <a:gd name="connsiteY27-4436" fmla="*/ 3886109 h 5661921"/>
                <a:gd name="connsiteX28-4437" fmla="*/ 6734092 w 7155531"/>
                <a:gd name="connsiteY28-4438" fmla="*/ 4825909 h 5661921"/>
                <a:gd name="connsiteX29-4439" fmla="*/ 6467392 w 7155531"/>
                <a:gd name="connsiteY29-4440" fmla="*/ 5156109 h 5661921"/>
                <a:gd name="connsiteX30-4441" fmla="*/ 6162592 w 7155531"/>
                <a:gd name="connsiteY30-4442" fmla="*/ 5295809 h 5661921"/>
                <a:gd name="connsiteX31-4443" fmla="*/ 4219492 w 7155531"/>
                <a:gd name="connsiteY31-4444" fmla="*/ 5575209 h 5661921"/>
                <a:gd name="connsiteX32-4445" fmla="*/ 2136692 w 7155531"/>
                <a:gd name="connsiteY32-4446" fmla="*/ 5575209 h 5661921"/>
                <a:gd name="connsiteX0-4447" fmla="*/ 2136692 w 7155531"/>
                <a:gd name="connsiteY0-4448" fmla="*/ 5575209 h 5661921"/>
                <a:gd name="connsiteX1-4449" fmla="*/ 726992 w 7155531"/>
                <a:gd name="connsiteY1-4450" fmla="*/ 4927509 h 5661921"/>
                <a:gd name="connsiteX2-4451" fmla="*/ 53892 w 7155531"/>
                <a:gd name="connsiteY2-4452" fmla="*/ 4102009 h 5661921"/>
                <a:gd name="connsiteX3-4453" fmla="*/ 66592 w 7155531"/>
                <a:gd name="connsiteY3-4454" fmla="*/ 3670209 h 5661921"/>
                <a:gd name="connsiteX4-4455" fmla="*/ 269792 w 7155531"/>
                <a:gd name="connsiteY4-4456" fmla="*/ 3136809 h 5661921"/>
                <a:gd name="connsiteX5-4457" fmla="*/ 434892 w 7155531"/>
                <a:gd name="connsiteY5-4458" fmla="*/ 2755809 h 5661921"/>
                <a:gd name="connsiteX6-4459" fmla="*/ 523792 w 7155531"/>
                <a:gd name="connsiteY6-4460" fmla="*/ 1981109 h 5661921"/>
                <a:gd name="connsiteX7-4461" fmla="*/ 549192 w 7155531"/>
                <a:gd name="connsiteY7-4462" fmla="*/ 1308009 h 5661921"/>
                <a:gd name="connsiteX8-4463" fmla="*/ 676192 w 7155531"/>
                <a:gd name="connsiteY8-4464" fmla="*/ 596809 h 5661921"/>
                <a:gd name="connsiteX9-4465" fmla="*/ 1196892 w 7155531"/>
                <a:gd name="connsiteY9-4466" fmla="*/ 12609 h 5661921"/>
                <a:gd name="connsiteX10-4467" fmla="*/ 2225592 w 7155531"/>
                <a:gd name="connsiteY10-4468" fmla="*/ 203109 h 5661921"/>
                <a:gd name="connsiteX11-4469" fmla="*/ 2568492 w 7155531"/>
                <a:gd name="connsiteY11-4470" fmla="*/ 292009 h 5661921"/>
                <a:gd name="connsiteX12-4471" fmla="*/ 3000292 w 7155531"/>
                <a:gd name="connsiteY12-4472" fmla="*/ 368209 h 5661921"/>
                <a:gd name="connsiteX13-4473" fmla="*/ 3978192 w 7155531"/>
                <a:gd name="connsiteY13-4474" fmla="*/ 304709 h 5661921"/>
                <a:gd name="connsiteX14-4475" fmla="*/ 4435392 w 7155531"/>
                <a:gd name="connsiteY14-4476" fmla="*/ 203109 h 5661921"/>
                <a:gd name="connsiteX15-4477" fmla="*/ 5044992 w 7155531"/>
                <a:gd name="connsiteY15-4478" fmla="*/ 126909 h 5661921"/>
                <a:gd name="connsiteX16-4479" fmla="*/ 5451392 w 7155531"/>
                <a:gd name="connsiteY16-4480" fmla="*/ 139609 h 5661921"/>
                <a:gd name="connsiteX17-4481" fmla="*/ 6060992 w 7155531"/>
                <a:gd name="connsiteY17-4482" fmla="*/ 406309 h 5661921"/>
                <a:gd name="connsiteX18-4483" fmla="*/ 6327692 w 7155531"/>
                <a:gd name="connsiteY18-4484" fmla="*/ 673009 h 5661921"/>
                <a:gd name="connsiteX19-4485" fmla="*/ 6416592 w 7155531"/>
                <a:gd name="connsiteY19-4486" fmla="*/ 914309 h 5661921"/>
                <a:gd name="connsiteX20-4487" fmla="*/ 6429292 w 7155531"/>
                <a:gd name="connsiteY20-4488" fmla="*/ 1054009 h 5661921"/>
                <a:gd name="connsiteX21-4489" fmla="*/ 6518192 w 7155531"/>
                <a:gd name="connsiteY21-4490" fmla="*/ 1460409 h 5661921"/>
                <a:gd name="connsiteX22-4491" fmla="*/ 6619792 w 7155531"/>
                <a:gd name="connsiteY22-4492" fmla="*/ 1777909 h 5661921"/>
                <a:gd name="connsiteX23-4493" fmla="*/ 6924592 w 7155531"/>
                <a:gd name="connsiteY23-4494" fmla="*/ 2260509 h 5661921"/>
                <a:gd name="connsiteX24-4495" fmla="*/ 7153192 w 7155531"/>
                <a:gd name="connsiteY24-4496" fmla="*/ 2717709 h 5661921"/>
                <a:gd name="connsiteX25-4497" fmla="*/ 7026192 w 7155531"/>
                <a:gd name="connsiteY25-4498" fmla="*/ 3289209 h 5661921"/>
                <a:gd name="connsiteX26-4499" fmla="*/ 6759492 w 7155531"/>
                <a:gd name="connsiteY26-4500" fmla="*/ 3886109 h 5661921"/>
                <a:gd name="connsiteX27-4501" fmla="*/ 6734092 w 7155531"/>
                <a:gd name="connsiteY27-4502" fmla="*/ 4825909 h 5661921"/>
                <a:gd name="connsiteX28-4503" fmla="*/ 6467392 w 7155531"/>
                <a:gd name="connsiteY28-4504" fmla="*/ 5156109 h 5661921"/>
                <a:gd name="connsiteX29-4505" fmla="*/ 6162592 w 7155531"/>
                <a:gd name="connsiteY29-4506" fmla="*/ 5295809 h 5661921"/>
                <a:gd name="connsiteX30-4507" fmla="*/ 4219492 w 7155531"/>
                <a:gd name="connsiteY30-4508" fmla="*/ 5575209 h 5661921"/>
                <a:gd name="connsiteX31-4509" fmla="*/ 2136692 w 7155531"/>
                <a:gd name="connsiteY31-4510" fmla="*/ 5575209 h 5661921"/>
                <a:gd name="connsiteX0-4511" fmla="*/ 2136692 w 7155531"/>
                <a:gd name="connsiteY0-4512" fmla="*/ 5575823 h 5662535"/>
                <a:gd name="connsiteX1-4513" fmla="*/ 726992 w 7155531"/>
                <a:gd name="connsiteY1-4514" fmla="*/ 4928123 h 5662535"/>
                <a:gd name="connsiteX2-4515" fmla="*/ 53892 w 7155531"/>
                <a:gd name="connsiteY2-4516" fmla="*/ 4102623 h 5662535"/>
                <a:gd name="connsiteX3-4517" fmla="*/ 66592 w 7155531"/>
                <a:gd name="connsiteY3-4518" fmla="*/ 3670823 h 5662535"/>
                <a:gd name="connsiteX4-4519" fmla="*/ 269792 w 7155531"/>
                <a:gd name="connsiteY4-4520" fmla="*/ 3137423 h 5662535"/>
                <a:gd name="connsiteX5-4521" fmla="*/ 434892 w 7155531"/>
                <a:gd name="connsiteY5-4522" fmla="*/ 2756423 h 5662535"/>
                <a:gd name="connsiteX6-4523" fmla="*/ 523792 w 7155531"/>
                <a:gd name="connsiteY6-4524" fmla="*/ 1981723 h 5662535"/>
                <a:gd name="connsiteX7-4525" fmla="*/ 549192 w 7155531"/>
                <a:gd name="connsiteY7-4526" fmla="*/ 1308623 h 5662535"/>
                <a:gd name="connsiteX8-4527" fmla="*/ 676192 w 7155531"/>
                <a:gd name="connsiteY8-4528" fmla="*/ 597423 h 5662535"/>
                <a:gd name="connsiteX9-4529" fmla="*/ 1196892 w 7155531"/>
                <a:gd name="connsiteY9-4530" fmla="*/ 13223 h 5662535"/>
                <a:gd name="connsiteX10-4531" fmla="*/ 2225592 w 7155531"/>
                <a:gd name="connsiteY10-4532" fmla="*/ 203723 h 5662535"/>
                <a:gd name="connsiteX11-4533" fmla="*/ 3000292 w 7155531"/>
                <a:gd name="connsiteY11-4534" fmla="*/ 368823 h 5662535"/>
                <a:gd name="connsiteX12-4535" fmla="*/ 3978192 w 7155531"/>
                <a:gd name="connsiteY12-4536" fmla="*/ 305323 h 5662535"/>
                <a:gd name="connsiteX13-4537" fmla="*/ 4435392 w 7155531"/>
                <a:gd name="connsiteY13-4538" fmla="*/ 203723 h 5662535"/>
                <a:gd name="connsiteX14-4539" fmla="*/ 5044992 w 7155531"/>
                <a:gd name="connsiteY14-4540" fmla="*/ 127523 h 5662535"/>
                <a:gd name="connsiteX15-4541" fmla="*/ 5451392 w 7155531"/>
                <a:gd name="connsiteY15-4542" fmla="*/ 140223 h 5662535"/>
                <a:gd name="connsiteX16-4543" fmla="*/ 6060992 w 7155531"/>
                <a:gd name="connsiteY16-4544" fmla="*/ 406923 h 5662535"/>
                <a:gd name="connsiteX17-4545" fmla="*/ 6327692 w 7155531"/>
                <a:gd name="connsiteY17-4546" fmla="*/ 673623 h 5662535"/>
                <a:gd name="connsiteX18-4547" fmla="*/ 6416592 w 7155531"/>
                <a:gd name="connsiteY18-4548" fmla="*/ 914923 h 5662535"/>
                <a:gd name="connsiteX19-4549" fmla="*/ 6429292 w 7155531"/>
                <a:gd name="connsiteY19-4550" fmla="*/ 1054623 h 5662535"/>
                <a:gd name="connsiteX20-4551" fmla="*/ 6518192 w 7155531"/>
                <a:gd name="connsiteY20-4552" fmla="*/ 1461023 h 5662535"/>
                <a:gd name="connsiteX21-4553" fmla="*/ 6619792 w 7155531"/>
                <a:gd name="connsiteY21-4554" fmla="*/ 1778523 h 5662535"/>
                <a:gd name="connsiteX22-4555" fmla="*/ 6924592 w 7155531"/>
                <a:gd name="connsiteY22-4556" fmla="*/ 2261123 h 5662535"/>
                <a:gd name="connsiteX23-4557" fmla="*/ 7153192 w 7155531"/>
                <a:gd name="connsiteY23-4558" fmla="*/ 2718323 h 5662535"/>
                <a:gd name="connsiteX24-4559" fmla="*/ 7026192 w 7155531"/>
                <a:gd name="connsiteY24-4560" fmla="*/ 3289823 h 5662535"/>
                <a:gd name="connsiteX25-4561" fmla="*/ 6759492 w 7155531"/>
                <a:gd name="connsiteY25-4562" fmla="*/ 3886723 h 5662535"/>
                <a:gd name="connsiteX26-4563" fmla="*/ 6734092 w 7155531"/>
                <a:gd name="connsiteY26-4564" fmla="*/ 4826523 h 5662535"/>
                <a:gd name="connsiteX27-4565" fmla="*/ 6467392 w 7155531"/>
                <a:gd name="connsiteY27-4566" fmla="*/ 5156723 h 5662535"/>
                <a:gd name="connsiteX28-4567" fmla="*/ 6162592 w 7155531"/>
                <a:gd name="connsiteY28-4568" fmla="*/ 5296423 h 5662535"/>
                <a:gd name="connsiteX29-4569" fmla="*/ 4219492 w 7155531"/>
                <a:gd name="connsiteY29-4570" fmla="*/ 5575823 h 5662535"/>
                <a:gd name="connsiteX30-4571" fmla="*/ 2136692 w 7155531"/>
                <a:gd name="connsiteY30-4572" fmla="*/ 5575823 h 5662535"/>
                <a:gd name="connsiteX0-4573" fmla="*/ 2136692 w 7155531"/>
                <a:gd name="connsiteY0-4574" fmla="*/ 5575823 h 5662535"/>
                <a:gd name="connsiteX1-4575" fmla="*/ 726992 w 7155531"/>
                <a:gd name="connsiteY1-4576" fmla="*/ 4928123 h 5662535"/>
                <a:gd name="connsiteX2-4577" fmla="*/ 53892 w 7155531"/>
                <a:gd name="connsiteY2-4578" fmla="*/ 4102623 h 5662535"/>
                <a:gd name="connsiteX3-4579" fmla="*/ 66592 w 7155531"/>
                <a:gd name="connsiteY3-4580" fmla="*/ 3670823 h 5662535"/>
                <a:gd name="connsiteX4-4581" fmla="*/ 269792 w 7155531"/>
                <a:gd name="connsiteY4-4582" fmla="*/ 3137423 h 5662535"/>
                <a:gd name="connsiteX5-4583" fmla="*/ 434892 w 7155531"/>
                <a:gd name="connsiteY5-4584" fmla="*/ 2756423 h 5662535"/>
                <a:gd name="connsiteX6-4585" fmla="*/ 523792 w 7155531"/>
                <a:gd name="connsiteY6-4586" fmla="*/ 1981723 h 5662535"/>
                <a:gd name="connsiteX7-4587" fmla="*/ 549192 w 7155531"/>
                <a:gd name="connsiteY7-4588" fmla="*/ 1308623 h 5662535"/>
                <a:gd name="connsiteX8-4589" fmla="*/ 676192 w 7155531"/>
                <a:gd name="connsiteY8-4590" fmla="*/ 597423 h 5662535"/>
                <a:gd name="connsiteX9-4591" fmla="*/ 1196892 w 7155531"/>
                <a:gd name="connsiteY9-4592" fmla="*/ 13223 h 5662535"/>
                <a:gd name="connsiteX10-4593" fmla="*/ 2225592 w 7155531"/>
                <a:gd name="connsiteY10-4594" fmla="*/ 203723 h 5662535"/>
                <a:gd name="connsiteX11-4595" fmla="*/ 3000292 w 7155531"/>
                <a:gd name="connsiteY11-4596" fmla="*/ 368823 h 5662535"/>
                <a:gd name="connsiteX12-4597" fmla="*/ 3978192 w 7155531"/>
                <a:gd name="connsiteY12-4598" fmla="*/ 305323 h 5662535"/>
                <a:gd name="connsiteX13-4599" fmla="*/ 4435392 w 7155531"/>
                <a:gd name="connsiteY13-4600" fmla="*/ 203723 h 5662535"/>
                <a:gd name="connsiteX14-4601" fmla="*/ 5451392 w 7155531"/>
                <a:gd name="connsiteY14-4602" fmla="*/ 140223 h 5662535"/>
                <a:gd name="connsiteX15-4603" fmla="*/ 6060992 w 7155531"/>
                <a:gd name="connsiteY15-4604" fmla="*/ 406923 h 5662535"/>
                <a:gd name="connsiteX16-4605" fmla="*/ 6327692 w 7155531"/>
                <a:gd name="connsiteY16-4606" fmla="*/ 673623 h 5662535"/>
                <a:gd name="connsiteX17-4607" fmla="*/ 6416592 w 7155531"/>
                <a:gd name="connsiteY17-4608" fmla="*/ 914923 h 5662535"/>
                <a:gd name="connsiteX18-4609" fmla="*/ 6429292 w 7155531"/>
                <a:gd name="connsiteY18-4610" fmla="*/ 1054623 h 5662535"/>
                <a:gd name="connsiteX19-4611" fmla="*/ 6518192 w 7155531"/>
                <a:gd name="connsiteY19-4612" fmla="*/ 1461023 h 5662535"/>
                <a:gd name="connsiteX20-4613" fmla="*/ 6619792 w 7155531"/>
                <a:gd name="connsiteY20-4614" fmla="*/ 1778523 h 5662535"/>
                <a:gd name="connsiteX21-4615" fmla="*/ 6924592 w 7155531"/>
                <a:gd name="connsiteY21-4616" fmla="*/ 2261123 h 5662535"/>
                <a:gd name="connsiteX22-4617" fmla="*/ 7153192 w 7155531"/>
                <a:gd name="connsiteY22-4618" fmla="*/ 2718323 h 5662535"/>
                <a:gd name="connsiteX23-4619" fmla="*/ 7026192 w 7155531"/>
                <a:gd name="connsiteY23-4620" fmla="*/ 3289823 h 5662535"/>
                <a:gd name="connsiteX24-4621" fmla="*/ 6759492 w 7155531"/>
                <a:gd name="connsiteY24-4622" fmla="*/ 3886723 h 5662535"/>
                <a:gd name="connsiteX25-4623" fmla="*/ 6734092 w 7155531"/>
                <a:gd name="connsiteY25-4624" fmla="*/ 4826523 h 5662535"/>
                <a:gd name="connsiteX26-4625" fmla="*/ 6467392 w 7155531"/>
                <a:gd name="connsiteY26-4626" fmla="*/ 5156723 h 5662535"/>
                <a:gd name="connsiteX27-4627" fmla="*/ 6162592 w 7155531"/>
                <a:gd name="connsiteY27-4628" fmla="*/ 5296423 h 5662535"/>
                <a:gd name="connsiteX28-4629" fmla="*/ 4219492 w 7155531"/>
                <a:gd name="connsiteY28-4630" fmla="*/ 5575823 h 5662535"/>
                <a:gd name="connsiteX29-4631" fmla="*/ 2136692 w 7155531"/>
                <a:gd name="connsiteY29-4632" fmla="*/ 5575823 h 5662535"/>
                <a:gd name="connsiteX0-4633" fmla="*/ 2136692 w 7155531"/>
                <a:gd name="connsiteY0-4634" fmla="*/ 5575823 h 5662535"/>
                <a:gd name="connsiteX1-4635" fmla="*/ 726992 w 7155531"/>
                <a:gd name="connsiteY1-4636" fmla="*/ 4928123 h 5662535"/>
                <a:gd name="connsiteX2-4637" fmla="*/ 53892 w 7155531"/>
                <a:gd name="connsiteY2-4638" fmla="*/ 4102623 h 5662535"/>
                <a:gd name="connsiteX3-4639" fmla="*/ 66592 w 7155531"/>
                <a:gd name="connsiteY3-4640" fmla="*/ 3670823 h 5662535"/>
                <a:gd name="connsiteX4-4641" fmla="*/ 269792 w 7155531"/>
                <a:gd name="connsiteY4-4642" fmla="*/ 3137423 h 5662535"/>
                <a:gd name="connsiteX5-4643" fmla="*/ 434892 w 7155531"/>
                <a:gd name="connsiteY5-4644" fmla="*/ 2756423 h 5662535"/>
                <a:gd name="connsiteX6-4645" fmla="*/ 523792 w 7155531"/>
                <a:gd name="connsiteY6-4646" fmla="*/ 1981723 h 5662535"/>
                <a:gd name="connsiteX7-4647" fmla="*/ 549192 w 7155531"/>
                <a:gd name="connsiteY7-4648" fmla="*/ 1308623 h 5662535"/>
                <a:gd name="connsiteX8-4649" fmla="*/ 676192 w 7155531"/>
                <a:gd name="connsiteY8-4650" fmla="*/ 597423 h 5662535"/>
                <a:gd name="connsiteX9-4651" fmla="*/ 1196892 w 7155531"/>
                <a:gd name="connsiteY9-4652" fmla="*/ 13223 h 5662535"/>
                <a:gd name="connsiteX10-4653" fmla="*/ 2225592 w 7155531"/>
                <a:gd name="connsiteY10-4654" fmla="*/ 203723 h 5662535"/>
                <a:gd name="connsiteX11-4655" fmla="*/ 3000292 w 7155531"/>
                <a:gd name="connsiteY11-4656" fmla="*/ 368823 h 5662535"/>
                <a:gd name="connsiteX12-4657" fmla="*/ 3978192 w 7155531"/>
                <a:gd name="connsiteY12-4658" fmla="*/ 305323 h 5662535"/>
                <a:gd name="connsiteX13-4659" fmla="*/ 5451392 w 7155531"/>
                <a:gd name="connsiteY13-4660" fmla="*/ 140223 h 5662535"/>
                <a:gd name="connsiteX14-4661" fmla="*/ 6060992 w 7155531"/>
                <a:gd name="connsiteY14-4662" fmla="*/ 406923 h 5662535"/>
                <a:gd name="connsiteX15-4663" fmla="*/ 6327692 w 7155531"/>
                <a:gd name="connsiteY15-4664" fmla="*/ 673623 h 5662535"/>
                <a:gd name="connsiteX16-4665" fmla="*/ 6416592 w 7155531"/>
                <a:gd name="connsiteY16-4666" fmla="*/ 914923 h 5662535"/>
                <a:gd name="connsiteX17-4667" fmla="*/ 6429292 w 7155531"/>
                <a:gd name="connsiteY17-4668" fmla="*/ 1054623 h 5662535"/>
                <a:gd name="connsiteX18-4669" fmla="*/ 6518192 w 7155531"/>
                <a:gd name="connsiteY18-4670" fmla="*/ 1461023 h 5662535"/>
                <a:gd name="connsiteX19-4671" fmla="*/ 6619792 w 7155531"/>
                <a:gd name="connsiteY19-4672" fmla="*/ 1778523 h 5662535"/>
                <a:gd name="connsiteX20-4673" fmla="*/ 6924592 w 7155531"/>
                <a:gd name="connsiteY20-4674" fmla="*/ 2261123 h 5662535"/>
                <a:gd name="connsiteX21-4675" fmla="*/ 7153192 w 7155531"/>
                <a:gd name="connsiteY21-4676" fmla="*/ 2718323 h 5662535"/>
                <a:gd name="connsiteX22-4677" fmla="*/ 7026192 w 7155531"/>
                <a:gd name="connsiteY22-4678" fmla="*/ 3289823 h 5662535"/>
                <a:gd name="connsiteX23-4679" fmla="*/ 6759492 w 7155531"/>
                <a:gd name="connsiteY23-4680" fmla="*/ 3886723 h 5662535"/>
                <a:gd name="connsiteX24-4681" fmla="*/ 6734092 w 7155531"/>
                <a:gd name="connsiteY24-4682" fmla="*/ 4826523 h 5662535"/>
                <a:gd name="connsiteX25-4683" fmla="*/ 6467392 w 7155531"/>
                <a:gd name="connsiteY25-4684" fmla="*/ 5156723 h 5662535"/>
                <a:gd name="connsiteX26-4685" fmla="*/ 6162592 w 7155531"/>
                <a:gd name="connsiteY26-4686" fmla="*/ 5296423 h 5662535"/>
                <a:gd name="connsiteX27-4687" fmla="*/ 4219492 w 7155531"/>
                <a:gd name="connsiteY27-4688" fmla="*/ 5575823 h 5662535"/>
                <a:gd name="connsiteX28-4689" fmla="*/ 2136692 w 7155531"/>
                <a:gd name="connsiteY28-4690" fmla="*/ 5575823 h 5662535"/>
                <a:gd name="connsiteX0-4691" fmla="*/ 2136692 w 7155531"/>
                <a:gd name="connsiteY0-4692" fmla="*/ 5575309 h 5662021"/>
                <a:gd name="connsiteX1-4693" fmla="*/ 726992 w 7155531"/>
                <a:gd name="connsiteY1-4694" fmla="*/ 4927609 h 5662021"/>
                <a:gd name="connsiteX2-4695" fmla="*/ 53892 w 7155531"/>
                <a:gd name="connsiteY2-4696" fmla="*/ 4102109 h 5662021"/>
                <a:gd name="connsiteX3-4697" fmla="*/ 66592 w 7155531"/>
                <a:gd name="connsiteY3-4698" fmla="*/ 3670309 h 5662021"/>
                <a:gd name="connsiteX4-4699" fmla="*/ 269792 w 7155531"/>
                <a:gd name="connsiteY4-4700" fmla="*/ 3136909 h 5662021"/>
                <a:gd name="connsiteX5-4701" fmla="*/ 434892 w 7155531"/>
                <a:gd name="connsiteY5-4702" fmla="*/ 2755909 h 5662021"/>
                <a:gd name="connsiteX6-4703" fmla="*/ 523792 w 7155531"/>
                <a:gd name="connsiteY6-4704" fmla="*/ 1981209 h 5662021"/>
                <a:gd name="connsiteX7-4705" fmla="*/ 549192 w 7155531"/>
                <a:gd name="connsiteY7-4706" fmla="*/ 1308109 h 5662021"/>
                <a:gd name="connsiteX8-4707" fmla="*/ 676192 w 7155531"/>
                <a:gd name="connsiteY8-4708" fmla="*/ 596909 h 5662021"/>
                <a:gd name="connsiteX9-4709" fmla="*/ 1196892 w 7155531"/>
                <a:gd name="connsiteY9-4710" fmla="*/ 12709 h 5662021"/>
                <a:gd name="connsiteX10-4711" fmla="*/ 2225592 w 7155531"/>
                <a:gd name="connsiteY10-4712" fmla="*/ 203209 h 5662021"/>
                <a:gd name="connsiteX11-4713" fmla="*/ 3978192 w 7155531"/>
                <a:gd name="connsiteY11-4714" fmla="*/ 304809 h 5662021"/>
                <a:gd name="connsiteX12-4715" fmla="*/ 5451392 w 7155531"/>
                <a:gd name="connsiteY12-4716" fmla="*/ 139709 h 5662021"/>
                <a:gd name="connsiteX13-4717" fmla="*/ 6060992 w 7155531"/>
                <a:gd name="connsiteY13-4718" fmla="*/ 406409 h 5662021"/>
                <a:gd name="connsiteX14-4719" fmla="*/ 6327692 w 7155531"/>
                <a:gd name="connsiteY14-4720" fmla="*/ 673109 h 5662021"/>
                <a:gd name="connsiteX15-4721" fmla="*/ 6416592 w 7155531"/>
                <a:gd name="connsiteY15-4722" fmla="*/ 914409 h 5662021"/>
                <a:gd name="connsiteX16-4723" fmla="*/ 6429292 w 7155531"/>
                <a:gd name="connsiteY16-4724" fmla="*/ 1054109 h 5662021"/>
                <a:gd name="connsiteX17-4725" fmla="*/ 6518192 w 7155531"/>
                <a:gd name="connsiteY17-4726" fmla="*/ 1460509 h 5662021"/>
                <a:gd name="connsiteX18-4727" fmla="*/ 6619792 w 7155531"/>
                <a:gd name="connsiteY18-4728" fmla="*/ 1778009 h 5662021"/>
                <a:gd name="connsiteX19-4729" fmla="*/ 6924592 w 7155531"/>
                <a:gd name="connsiteY19-4730" fmla="*/ 2260609 h 5662021"/>
                <a:gd name="connsiteX20-4731" fmla="*/ 7153192 w 7155531"/>
                <a:gd name="connsiteY20-4732" fmla="*/ 2717809 h 5662021"/>
                <a:gd name="connsiteX21-4733" fmla="*/ 7026192 w 7155531"/>
                <a:gd name="connsiteY21-4734" fmla="*/ 3289309 h 5662021"/>
                <a:gd name="connsiteX22-4735" fmla="*/ 6759492 w 7155531"/>
                <a:gd name="connsiteY22-4736" fmla="*/ 3886209 h 5662021"/>
                <a:gd name="connsiteX23-4737" fmla="*/ 6734092 w 7155531"/>
                <a:gd name="connsiteY23-4738" fmla="*/ 4826009 h 5662021"/>
                <a:gd name="connsiteX24-4739" fmla="*/ 6467392 w 7155531"/>
                <a:gd name="connsiteY24-4740" fmla="*/ 5156209 h 5662021"/>
                <a:gd name="connsiteX25-4741" fmla="*/ 6162592 w 7155531"/>
                <a:gd name="connsiteY25-4742" fmla="*/ 5295909 h 5662021"/>
                <a:gd name="connsiteX26-4743" fmla="*/ 4219492 w 7155531"/>
                <a:gd name="connsiteY26-4744" fmla="*/ 5575309 h 5662021"/>
                <a:gd name="connsiteX27-4745" fmla="*/ 2136692 w 7155531"/>
                <a:gd name="connsiteY27-4746" fmla="*/ 5575309 h 5662021"/>
                <a:gd name="connsiteX0-4747" fmla="*/ 2136692 w 7155531"/>
                <a:gd name="connsiteY0-4748" fmla="*/ 5575309 h 5662021"/>
                <a:gd name="connsiteX1-4749" fmla="*/ 726992 w 7155531"/>
                <a:gd name="connsiteY1-4750" fmla="*/ 4927609 h 5662021"/>
                <a:gd name="connsiteX2-4751" fmla="*/ 53892 w 7155531"/>
                <a:gd name="connsiteY2-4752" fmla="*/ 4102109 h 5662021"/>
                <a:gd name="connsiteX3-4753" fmla="*/ 66592 w 7155531"/>
                <a:gd name="connsiteY3-4754" fmla="*/ 3670309 h 5662021"/>
                <a:gd name="connsiteX4-4755" fmla="*/ 269792 w 7155531"/>
                <a:gd name="connsiteY4-4756" fmla="*/ 3136909 h 5662021"/>
                <a:gd name="connsiteX5-4757" fmla="*/ 434892 w 7155531"/>
                <a:gd name="connsiteY5-4758" fmla="*/ 2755909 h 5662021"/>
                <a:gd name="connsiteX6-4759" fmla="*/ 523792 w 7155531"/>
                <a:gd name="connsiteY6-4760" fmla="*/ 1981209 h 5662021"/>
                <a:gd name="connsiteX7-4761" fmla="*/ 549192 w 7155531"/>
                <a:gd name="connsiteY7-4762" fmla="*/ 1308109 h 5662021"/>
                <a:gd name="connsiteX8-4763" fmla="*/ 676192 w 7155531"/>
                <a:gd name="connsiteY8-4764" fmla="*/ 596909 h 5662021"/>
                <a:gd name="connsiteX9-4765" fmla="*/ 1196892 w 7155531"/>
                <a:gd name="connsiteY9-4766" fmla="*/ 12709 h 5662021"/>
                <a:gd name="connsiteX10-4767" fmla="*/ 2225592 w 7155531"/>
                <a:gd name="connsiteY10-4768" fmla="*/ 203209 h 5662021"/>
                <a:gd name="connsiteX11-4769" fmla="*/ 3978192 w 7155531"/>
                <a:gd name="connsiteY11-4770" fmla="*/ 304809 h 5662021"/>
                <a:gd name="connsiteX12-4771" fmla="*/ 5451392 w 7155531"/>
                <a:gd name="connsiteY12-4772" fmla="*/ 139709 h 5662021"/>
                <a:gd name="connsiteX13-4773" fmla="*/ 6060992 w 7155531"/>
                <a:gd name="connsiteY13-4774" fmla="*/ 406409 h 5662021"/>
                <a:gd name="connsiteX14-4775" fmla="*/ 6327692 w 7155531"/>
                <a:gd name="connsiteY14-4776" fmla="*/ 673109 h 5662021"/>
                <a:gd name="connsiteX15-4777" fmla="*/ 6416592 w 7155531"/>
                <a:gd name="connsiteY15-4778" fmla="*/ 914409 h 5662021"/>
                <a:gd name="connsiteX16-4779" fmla="*/ 6429292 w 7155531"/>
                <a:gd name="connsiteY16-4780" fmla="*/ 1054109 h 5662021"/>
                <a:gd name="connsiteX17-4781" fmla="*/ 6518192 w 7155531"/>
                <a:gd name="connsiteY17-4782" fmla="*/ 1460509 h 5662021"/>
                <a:gd name="connsiteX18-4783" fmla="*/ 6619792 w 7155531"/>
                <a:gd name="connsiteY18-4784" fmla="*/ 1778009 h 5662021"/>
                <a:gd name="connsiteX19-4785" fmla="*/ 6924592 w 7155531"/>
                <a:gd name="connsiteY19-4786" fmla="*/ 2260609 h 5662021"/>
                <a:gd name="connsiteX20-4787" fmla="*/ 7153192 w 7155531"/>
                <a:gd name="connsiteY20-4788" fmla="*/ 2717809 h 5662021"/>
                <a:gd name="connsiteX21-4789" fmla="*/ 7026192 w 7155531"/>
                <a:gd name="connsiteY21-4790" fmla="*/ 3289309 h 5662021"/>
                <a:gd name="connsiteX22-4791" fmla="*/ 6759492 w 7155531"/>
                <a:gd name="connsiteY22-4792" fmla="*/ 3886209 h 5662021"/>
                <a:gd name="connsiteX23-4793" fmla="*/ 6734092 w 7155531"/>
                <a:gd name="connsiteY23-4794" fmla="*/ 4826009 h 5662021"/>
                <a:gd name="connsiteX24-4795" fmla="*/ 6467392 w 7155531"/>
                <a:gd name="connsiteY24-4796" fmla="*/ 5156209 h 5662021"/>
                <a:gd name="connsiteX25-4797" fmla="*/ 6162592 w 7155531"/>
                <a:gd name="connsiteY25-4798" fmla="*/ 5295909 h 5662021"/>
                <a:gd name="connsiteX26-4799" fmla="*/ 4219492 w 7155531"/>
                <a:gd name="connsiteY26-4800" fmla="*/ 5575309 h 5662021"/>
                <a:gd name="connsiteX27-4801" fmla="*/ 2136692 w 7155531"/>
                <a:gd name="connsiteY27-4802" fmla="*/ 5575309 h 5662021"/>
                <a:gd name="connsiteX0-4803" fmla="*/ 2136692 w 7155531"/>
                <a:gd name="connsiteY0-4804" fmla="*/ 5577231 h 5663943"/>
                <a:gd name="connsiteX1-4805" fmla="*/ 726992 w 7155531"/>
                <a:gd name="connsiteY1-4806" fmla="*/ 4929531 h 5663943"/>
                <a:gd name="connsiteX2-4807" fmla="*/ 53892 w 7155531"/>
                <a:gd name="connsiteY2-4808" fmla="*/ 4104031 h 5663943"/>
                <a:gd name="connsiteX3-4809" fmla="*/ 66592 w 7155531"/>
                <a:gd name="connsiteY3-4810" fmla="*/ 3672231 h 5663943"/>
                <a:gd name="connsiteX4-4811" fmla="*/ 269792 w 7155531"/>
                <a:gd name="connsiteY4-4812" fmla="*/ 3138831 h 5663943"/>
                <a:gd name="connsiteX5-4813" fmla="*/ 434892 w 7155531"/>
                <a:gd name="connsiteY5-4814" fmla="*/ 2757831 h 5663943"/>
                <a:gd name="connsiteX6-4815" fmla="*/ 523792 w 7155531"/>
                <a:gd name="connsiteY6-4816" fmla="*/ 1983131 h 5663943"/>
                <a:gd name="connsiteX7-4817" fmla="*/ 549192 w 7155531"/>
                <a:gd name="connsiteY7-4818" fmla="*/ 1310031 h 5663943"/>
                <a:gd name="connsiteX8-4819" fmla="*/ 676192 w 7155531"/>
                <a:gd name="connsiteY8-4820" fmla="*/ 598831 h 5663943"/>
                <a:gd name="connsiteX9-4821" fmla="*/ 1196892 w 7155531"/>
                <a:gd name="connsiteY9-4822" fmla="*/ 14631 h 5663943"/>
                <a:gd name="connsiteX10-4823" fmla="*/ 2225592 w 7155531"/>
                <a:gd name="connsiteY10-4824" fmla="*/ 205131 h 5663943"/>
                <a:gd name="connsiteX11-4825" fmla="*/ 3635292 w 7155531"/>
                <a:gd name="connsiteY11-4826" fmla="*/ 522631 h 5663943"/>
                <a:gd name="connsiteX12-4827" fmla="*/ 5451392 w 7155531"/>
                <a:gd name="connsiteY12-4828" fmla="*/ 141631 h 5663943"/>
                <a:gd name="connsiteX13-4829" fmla="*/ 6060992 w 7155531"/>
                <a:gd name="connsiteY13-4830" fmla="*/ 408331 h 5663943"/>
                <a:gd name="connsiteX14-4831" fmla="*/ 6327692 w 7155531"/>
                <a:gd name="connsiteY14-4832" fmla="*/ 675031 h 5663943"/>
                <a:gd name="connsiteX15-4833" fmla="*/ 6416592 w 7155531"/>
                <a:gd name="connsiteY15-4834" fmla="*/ 916331 h 5663943"/>
                <a:gd name="connsiteX16-4835" fmla="*/ 6429292 w 7155531"/>
                <a:gd name="connsiteY16-4836" fmla="*/ 1056031 h 5663943"/>
                <a:gd name="connsiteX17-4837" fmla="*/ 6518192 w 7155531"/>
                <a:gd name="connsiteY17-4838" fmla="*/ 1462431 h 5663943"/>
                <a:gd name="connsiteX18-4839" fmla="*/ 6619792 w 7155531"/>
                <a:gd name="connsiteY18-4840" fmla="*/ 1779931 h 5663943"/>
                <a:gd name="connsiteX19-4841" fmla="*/ 6924592 w 7155531"/>
                <a:gd name="connsiteY19-4842" fmla="*/ 2262531 h 5663943"/>
                <a:gd name="connsiteX20-4843" fmla="*/ 7153192 w 7155531"/>
                <a:gd name="connsiteY20-4844" fmla="*/ 2719731 h 5663943"/>
                <a:gd name="connsiteX21-4845" fmla="*/ 7026192 w 7155531"/>
                <a:gd name="connsiteY21-4846" fmla="*/ 3291231 h 5663943"/>
                <a:gd name="connsiteX22-4847" fmla="*/ 6759492 w 7155531"/>
                <a:gd name="connsiteY22-4848" fmla="*/ 3888131 h 5663943"/>
                <a:gd name="connsiteX23-4849" fmla="*/ 6734092 w 7155531"/>
                <a:gd name="connsiteY23-4850" fmla="*/ 4827931 h 5663943"/>
                <a:gd name="connsiteX24-4851" fmla="*/ 6467392 w 7155531"/>
                <a:gd name="connsiteY24-4852" fmla="*/ 5158131 h 5663943"/>
                <a:gd name="connsiteX25-4853" fmla="*/ 6162592 w 7155531"/>
                <a:gd name="connsiteY25-4854" fmla="*/ 5297831 h 5663943"/>
                <a:gd name="connsiteX26-4855" fmla="*/ 4219492 w 7155531"/>
                <a:gd name="connsiteY26-4856" fmla="*/ 5577231 h 5663943"/>
                <a:gd name="connsiteX27-4857" fmla="*/ 2136692 w 7155531"/>
                <a:gd name="connsiteY27-4858" fmla="*/ 5577231 h 5663943"/>
                <a:gd name="connsiteX0-4859" fmla="*/ 2136692 w 7155531"/>
                <a:gd name="connsiteY0-4860" fmla="*/ 5577231 h 5663943"/>
                <a:gd name="connsiteX1-4861" fmla="*/ 726992 w 7155531"/>
                <a:gd name="connsiteY1-4862" fmla="*/ 4929531 h 5663943"/>
                <a:gd name="connsiteX2-4863" fmla="*/ 53892 w 7155531"/>
                <a:gd name="connsiteY2-4864" fmla="*/ 4104031 h 5663943"/>
                <a:gd name="connsiteX3-4865" fmla="*/ 66592 w 7155531"/>
                <a:gd name="connsiteY3-4866" fmla="*/ 3672231 h 5663943"/>
                <a:gd name="connsiteX4-4867" fmla="*/ 269792 w 7155531"/>
                <a:gd name="connsiteY4-4868" fmla="*/ 3138831 h 5663943"/>
                <a:gd name="connsiteX5-4869" fmla="*/ 434892 w 7155531"/>
                <a:gd name="connsiteY5-4870" fmla="*/ 2757831 h 5663943"/>
                <a:gd name="connsiteX6-4871" fmla="*/ 523792 w 7155531"/>
                <a:gd name="connsiteY6-4872" fmla="*/ 1983131 h 5663943"/>
                <a:gd name="connsiteX7-4873" fmla="*/ 549192 w 7155531"/>
                <a:gd name="connsiteY7-4874" fmla="*/ 1310031 h 5663943"/>
                <a:gd name="connsiteX8-4875" fmla="*/ 676192 w 7155531"/>
                <a:gd name="connsiteY8-4876" fmla="*/ 598831 h 5663943"/>
                <a:gd name="connsiteX9-4877" fmla="*/ 1196892 w 7155531"/>
                <a:gd name="connsiteY9-4878" fmla="*/ 14631 h 5663943"/>
                <a:gd name="connsiteX10-4879" fmla="*/ 2225592 w 7155531"/>
                <a:gd name="connsiteY10-4880" fmla="*/ 205131 h 5663943"/>
                <a:gd name="connsiteX11-4881" fmla="*/ 3635292 w 7155531"/>
                <a:gd name="connsiteY11-4882" fmla="*/ 522631 h 5663943"/>
                <a:gd name="connsiteX12-4883" fmla="*/ 5286292 w 7155531"/>
                <a:gd name="connsiteY12-4884" fmla="*/ 90831 h 5663943"/>
                <a:gd name="connsiteX13-4885" fmla="*/ 6060992 w 7155531"/>
                <a:gd name="connsiteY13-4886" fmla="*/ 408331 h 5663943"/>
                <a:gd name="connsiteX14-4887" fmla="*/ 6327692 w 7155531"/>
                <a:gd name="connsiteY14-4888" fmla="*/ 675031 h 5663943"/>
                <a:gd name="connsiteX15-4889" fmla="*/ 6416592 w 7155531"/>
                <a:gd name="connsiteY15-4890" fmla="*/ 916331 h 5663943"/>
                <a:gd name="connsiteX16-4891" fmla="*/ 6429292 w 7155531"/>
                <a:gd name="connsiteY16-4892" fmla="*/ 1056031 h 5663943"/>
                <a:gd name="connsiteX17-4893" fmla="*/ 6518192 w 7155531"/>
                <a:gd name="connsiteY17-4894" fmla="*/ 1462431 h 5663943"/>
                <a:gd name="connsiteX18-4895" fmla="*/ 6619792 w 7155531"/>
                <a:gd name="connsiteY18-4896" fmla="*/ 1779931 h 5663943"/>
                <a:gd name="connsiteX19-4897" fmla="*/ 6924592 w 7155531"/>
                <a:gd name="connsiteY19-4898" fmla="*/ 2262531 h 5663943"/>
                <a:gd name="connsiteX20-4899" fmla="*/ 7153192 w 7155531"/>
                <a:gd name="connsiteY20-4900" fmla="*/ 2719731 h 5663943"/>
                <a:gd name="connsiteX21-4901" fmla="*/ 7026192 w 7155531"/>
                <a:gd name="connsiteY21-4902" fmla="*/ 3291231 h 5663943"/>
                <a:gd name="connsiteX22-4903" fmla="*/ 6759492 w 7155531"/>
                <a:gd name="connsiteY22-4904" fmla="*/ 3888131 h 5663943"/>
                <a:gd name="connsiteX23-4905" fmla="*/ 6734092 w 7155531"/>
                <a:gd name="connsiteY23-4906" fmla="*/ 4827931 h 5663943"/>
                <a:gd name="connsiteX24-4907" fmla="*/ 6467392 w 7155531"/>
                <a:gd name="connsiteY24-4908" fmla="*/ 5158131 h 5663943"/>
                <a:gd name="connsiteX25-4909" fmla="*/ 6162592 w 7155531"/>
                <a:gd name="connsiteY25-4910" fmla="*/ 5297831 h 5663943"/>
                <a:gd name="connsiteX26-4911" fmla="*/ 4219492 w 7155531"/>
                <a:gd name="connsiteY26-4912" fmla="*/ 5577231 h 5663943"/>
                <a:gd name="connsiteX27-4913" fmla="*/ 2136692 w 7155531"/>
                <a:gd name="connsiteY27-4914" fmla="*/ 5577231 h 5663943"/>
                <a:gd name="connsiteX0-4915" fmla="*/ 2136692 w 7155531"/>
                <a:gd name="connsiteY0-4916" fmla="*/ 5577231 h 5663943"/>
                <a:gd name="connsiteX1-4917" fmla="*/ 726992 w 7155531"/>
                <a:gd name="connsiteY1-4918" fmla="*/ 4929531 h 5663943"/>
                <a:gd name="connsiteX2-4919" fmla="*/ 53892 w 7155531"/>
                <a:gd name="connsiteY2-4920" fmla="*/ 4104031 h 5663943"/>
                <a:gd name="connsiteX3-4921" fmla="*/ 66592 w 7155531"/>
                <a:gd name="connsiteY3-4922" fmla="*/ 3672231 h 5663943"/>
                <a:gd name="connsiteX4-4923" fmla="*/ 269792 w 7155531"/>
                <a:gd name="connsiteY4-4924" fmla="*/ 3138831 h 5663943"/>
                <a:gd name="connsiteX5-4925" fmla="*/ 434892 w 7155531"/>
                <a:gd name="connsiteY5-4926" fmla="*/ 2757831 h 5663943"/>
                <a:gd name="connsiteX6-4927" fmla="*/ 523792 w 7155531"/>
                <a:gd name="connsiteY6-4928" fmla="*/ 1983131 h 5663943"/>
                <a:gd name="connsiteX7-4929" fmla="*/ 549192 w 7155531"/>
                <a:gd name="connsiteY7-4930" fmla="*/ 1310031 h 5663943"/>
                <a:gd name="connsiteX8-4931" fmla="*/ 676192 w 7155531"/>
                <a:gd name="connsiteY8-4932" fmla="*/ 598831 h 5663943"/>
                <a:gd name="connsiteX9-4933" fmla="*/ 1196892 w 7155531"/>
                <a:gd name="connsiteY9-4934" fmla="*/ 14631 h 5663943"/>
                <a:gd name="connsiteX10-4935" fmla="*/ 2225592 w 7155531"/>
                <a:gd name="connsiteY10-4936" fmla="*/ 205131 h 5663943"/>
                <a:gd name="connsiteX11-4937" fmla="*/ 3635292 w 7155531"/>
                <a:gd name="connsiteY11-4938" fmla="*/ 522631 h 5663943"/>
                <a:gd name="connsiteX12-4939" fmla="*/ 5286292 w 7155531"/>
                <a:gd name="connsiteY12-4940" fmla="*/ 90831 h 5663943"/>
                <a:gd name="connsiteX13-4941" fmla="*/ 6060992 w 7155531"/>
                <a:gd name="connsiteY13-4942" fmla="*/ 408331 h 5663943"/>
                <a:gd name="connsiteX14-4943" fmla="*/ 6327692 w 7155531"/>
                <a:gd name="connsiteY14-4944" fmla="*/ 675031 h 5663943"/>
                <a:gd name="connsiteX15-4945" fmla="*/ 6416592 w 7155531"/>
                <a:gd name="connsiteY15-4946" fmla="*/ 916331 h 5663943"/>
                <a:gd name="connsiteX16-4947" fmla="*/ 6429292 w 7155531"/>
                <a:gd name="connsiteY16-4948" fmla="*/ 1056031 h 5663943"/>
                <a:gd name="connsiteX17-4949" fmla="*/ 6518192 w 7155531"/>
                <a:gd name="connsiteY17-4950" fmla="*/ 1462431 h 5663943"/>
                <a:gd name="connsiteX18-4951" fmla="*/ 6619792 w 7155531"/>
                <a:gd name="connsiteY18-4952" fmla="*/ 1779931 h 5663943"/>
                <a:gd name="connsiteX19-4953" fmla="*/ 6924592 w 7155531"/>
                <a:gd name="connsiteY19-4954" fmla="*/ 2262531 h 5663943"/>
                <a:gd name="connsiteX20-4955" fmla="*/ 7153192 w 7155531"/>
                <a:gd name="connsiteY20-4956" fmla="*/ 2719731 h 5663943"/>
                <a:gd name="connsiteX21-4957" fmla="*/ 7026192 w 7155531"/>
                <a:gd name="connsiteY21-4958" fmla="*/ 3291231 h 5663943"/>
                <a:gd name="connsiteX22-4959" fmla="*/ 6759492 w 7155531"/>
                <a:gd name="connsiteY22-4960" fmla="*/ 3888131 h 5663943"/>
                <a:gd name="connsiteX23-4961" fmla="*/ 6734092 w 7155531"/>
                <a:gd name="connsiteY23-4962" fmla="*/ 4827931 h 5663943"/>
                <a:gd name="connsiteX24-4963" fmla="*/ 6467392 w 7155531"/>
                <a:gd name="connsiteY24-4964" fmla="*/ 5158131 h 5663943"/>
                <a:gd name="connsiteX25-4965" fmla="*/ 6162592 w 7155531"/>
                <a:gd name="connsiteY25-4966" fmla="*/ 5297831 h 5663943"/>
                <a:gd name="connsiteX26-4967" fmla="*/ 4219492 w 7155531"/>
                <a:gd name="connsiteY26-4968" fmla="*/ 5577231 h 5663943"/>
                <a:gd name="connsiteX27-4969" fmla="*/ 2136692 w 7155531"/>
                <a:gd name="connsiteY27-4970" fmla="*/ 5577231 h 5663943"/>
                <a:gd name="connsiteX0-4971" fmla="*/ 2136692 w 7155531"/>
                <a:gd name="connsiteY0-4972" fmla="*/ 5577231 h 5663943"/>
                <a:gd name="connsiteX1-4973" fmla="*/ 726992 w 7155531"/>
                <a:gd name="connsiteY1-4974" fmla="*/ 4929531 h 5663943"/>
                <a:gd name="connsiteX2-4975" fmla="*/ 53892 w 7155531"/>
                <a:gd name="connsiteY2-4976" fmla="*/ 4104031 h 5663943"/>
                <a:gd name="connsiteX3-4977" fmla="*/ 66592 w 7155531"/>
                <a:gd name="connsiteY3-4978" fmla="*/ 3672231 h 5663943"/>
                <a:gd name="connsiteX4-4979" fmla="*/ 269792 w 7155531"/>
                <a:gd name="connsiteY4-4980" fmla="*/ 3138831 h 5663943"/>
                <a:gd name="connsiteX5-4981" fmla="*/ 434892 w 7155531"/>
                <a:gd name="connsiteY5-4982" fmla="*/ 2757831 h 5663943"/>
                <a:gd name="connsiteX6-4983" fmla="*/ 523792 w 7155531"/>
                <a:gd name="connsiteY6-4984" fmla="*/ 1983131 h 5663943"/>
                <a:gd name="connsiteX7-4985" fmla="*/ 549192 w 7155531"/>
                <a:gd name="connsiteY7-4986" fmla="*/ 1310031 h 5663943"/>
                <a:gd name="connsiteX8-4987" fmla="*/ 676192 w 7155531"/>
                <a:gd name="connsiteY8-4988" fmla="*/ 598831 h 5663943"/>
                <a:gd name="connsiteX9-4989" fmla="*/ 1196892 w 7155531"/>
                <a:gd name="connsiteY9-4990" fmla="*/ 14631 h 5663943"/>
                <a:gd name="connsiteX10-4991" fmla="*/ 2225592 w 7155531"/>
                <a:gd name="connsiteY10-4992" fmla="*/ 205131 h 5663943"/>
                <a:gd name="connsiteX11-4993" fmla="*/ 3635292 w 7155531"/>
                <a:gd name="connsiteY11-4994" fmla="*/ 522631 h 5663943"/>
                <a:gd name="connsiteX12-4995" fmla="*/ 5286292 w 7155531"/>
                <a:gd name="connsiteY12-4996" fmla="*/ 90831 h 5663943"/>
                <a:gd name="connsiteX13-4997" fmla="*/ 6060992 w 7155531"/>
                <a:gd name="connsiteY13-4998" fmla="*/ 408331 h 5663943"/>
                <a:gd name="connsiteX14-4999" fmla="*/ 6327692 w 7155531"/>
                <a:gd name="connsiteY14-5000" fmla="*/ 675031 h 5663943"/>
                <a:gd name="connsiteX15-5001" fmla="*/ 6429292 w 7155531"/>
                <a:gd name="connsiteY15-5002" fmla="*/ 1056031 h 5663943"/>
                <a:gd name="connsiteX16-5003" fmla="*/ 6518192 w 7155531"/>
                <a:gd name="connsiteY16-5004" fmla="*/ 1462431 h 5663943"/>
                <a:gd name="connsiteX17-5005" fmla="*/ 6619792 w 7155531"/>
                <a:gd name="connsiteY17-5006" fmla="*/ 1779931 h 5663943"/>
                <a:gd name="connsiteX18-5007" fmla="*/ 6924592 w 7155531"/>
                <a:gd name="connsiteY18-5008" fmla="*/ 2262531 h 5663943"/>
                <a:gd name="connsiteX19-5009" fmla="*/ 7153192 w 7155531"/>
                <a:gd name="connsiteY19-5010" fmla="*/ 2719731 h 5663943"/>
                <a:gd name="connsiteX20-5011" fmla="*/ 7026192 w 7155531"/>
                <a:gd name="connsiteY20-5012" fmla="*/ 3291231 h 5663943"/>
                <a:gd name="connsiteX21-5013" fmla="*/ 6759492 w 7155531"/>
                <a:gd name="connsiteY21-5014" fmla="*/ 3888131 h 5663943"/>
                <a:gd name="connsiteX22-5015" fmla="*/ 6734092 w 7155531"/>
                <a:gd name="connsiteY22-5016" fmla="*/ 4827931 h 5663943"/>
                <a:gd name="connsiteX23-5017" fmla="*/ 6467392 w 7155531"/>
                <a:gd name="connsiteY23-5018" fmla="*/ 5158131 h 5663943"/>
                <a:gd name="connsiteX24-5019" fmla="*/ 6162592 w 7155531"/>
                <a:gd name="connsiteY24-5020" fmla="*/ 5297831 h 5663943"/>
                <a:gd name="connsiteX25-5021" fmla="*/ 4219492 w 7155531"/>
                <a:gd name="connsiteY25-5022" fmla="*/ 5577231 h 5663943"/>
                <a:gd name="connsiteX26-5023" fmla="*/ 2136692 w 7155531"/>
                <a:gd name="connsiteY26-5024" fmla="*/ 5577231 h 5663943"/>
                <a:gd name="connsiteX0-5025" fmla="*/ 2136692 w 7155531"/>
                <a:gd name="connsiteY0-5026" fmla="*/ 5577231 h 5663943"/>
                <a:gd name="connsiteX1-5027" fmla="*/ 726992 w 7155531"/>
                <a:gd name="connsiteY1-5028" fmla="*/ 4929531 h 5663943"/>
                <a:gd name="connsiteX2-5029" fmla="*/ 53892 w 7155531"/>
                <a:gd name="connsiteY2-5030" fmla="*/ 4104031 h 5663943"/>
                <a:gd name="connsiteX3-5031" fmla="*/ 66592 w 7155531"/>
                <a:gd name="connsiteY3-5032" fmla="*/ 3672231 h 5663943"/>
                <a:gd name="connsiteX4-5033" fmla="*/ 269792 w 7155531"/>
                <a:gd name="connsiteY4-5034" fmla="*/ 3138831 h 5663943"/>
                <a:gd name="connsiteX5-5035" fmla="*/ 434892 w 7155531"/>
                <a:gd name="connsiteY5-5036" fmla="*/ 2757831 h 5663943"/>
                <a:gd name="connsiteX6-5037" fmla="*/ 523792 w 7155531"/>
                <a:gd name="connsiteY6-5038" fmla="*/ 1983131 h 5663943"/>
                <a:gd name="connsiteX7-5039" fmla="*/ 549192 w 7155531"/>
                <a:gd name="connsiteY7-5040" fmla="*/ 1310031 h 5663943"/>
                <a:gd name="connsiteX8-5041" fmla="*/ 676192 w 7155531"/>
                <a:gd name="connsiteY8-5042" fmla="*/ 598831 h 5663943"/>
                <a:gd name="connsiteX9-5043" fmla="*/ 1196892 w 7155531"/>
                <a:gd name="connsiteY9-5044" fmla="*/ 14631 h 5663943"/>
                <a:gd name="connsiteX10-5045" fmla="*/ 2225592 w 7155531"/>
                <a:gd name="connsiteY10-5046" fmla="*/ 205131 h 5663943"/>
                <a:gd name="connsiteX11-5047" fmla="*/ 3635292 w 7155531"/>
                <a:gd name="connsiteY11-5048" fmla="*/ 522631 h 5663943"/>
                <a:gd name="connsiteX12-5049" fmla="*/ 5286292 w 7155531"/>
                <a:gd name="connsiteY12-5050" fmla="*/ 90831 h 5663943"/>
                <a:gd name="connsiteX13-5051" fmla="*/ 6060992 w 7155531"/>
                <a:gd name="connsiteY13-5052" fmla="*/ 408331 h 5663943"/>
                <a:gd name="connsiteX14-5053" fmla="*/ 6327692 w 7155531"/>
                <a:gd name="connsiteY14-5054" fmla="*/ 675031 h 5663943"/>
                <a:gd name="connsiteX15-5055" fmla="*/ 6518192 w 7155531"/>
                <a:gd name="connsiteY15-5056" fmla="*/ 1462431 h 5663943"/>
                <a:gd name="connsiteX16-5057" fmla="*/ 6619792 w 7155531"/>
                <a:gd name="connsiteY16-5058" fmla="*/ 1779931 h 5663943"/>
                <a:gd name="connsiteX17-5059" fmla="*/ 6924592 w 7155531"/>
                <a:gd name="connsiteY17-5060" fmla="*/ 2262531 h 5663943"/>
                <a:gd name="connsiteX18-5061" fmla="*/ 7153192 w 7155531"/>
                <a:gd name="connsiteY18-5062" fmla="*/ 2719731 h 5663943"/>
                <a:gd name="connsiteX19-5063" fmla="*/ 7026192 w 7155531"/>
                <a:gd name="connsiteY19-5064" fmla="*/ 3291231 h 5663943"/>
                <a:gd name="connsiteX20-5065" fmla="*/ 6759492 w 7155531"/>
                <a:gd name="connsiteY20-5066" fmla="*/ 3888131 h 5663943"/>
                <a:gd name="connsiteX21-5067" fmla="*/ 6734092 w 7155531"/>
                <a:gd name="connsiteY21-5068" fmla="*/ 4827931 h 5663943"/>
                <a:gd name="connsiteX22-5069" fmla="*/ 6467392 w 7155531"/>
                <a:gd name="connsiteY22-5070" fmla="*/ 5158131 h 5663943"/>
                <a:gd name="connsiteX23-5071" fmla="*/ 6162592 w 7155531"/>
                <a:gd name="connsiteY23-5072" fmla="*/ 5297831 h 5663943"/>
                <a:gd name="connsiteX24-5073" fmla="*/ 4219492 w 7155531"/>
                <a:gd name="connsiteY24-5074" fmla="*/ 5577231 h 5663943"/>
                <a:gd name="connsiteX25-5075" fmla="*/ 2136692 w 7155531"/>
                <a:gd name="connsiteY25-5076" fmla="*/ 5577231 h 5663943"/>
                <a:gd name="connsiteX0-5077" fmla="*/ 2136692 w 7155531"/>
                <a:gd name="connsiteY0-5078" fmla="*/ 5577231 h 5663943"/>
                <a:gd name="connsiteX1-5079" fmla="*/ 726992 w 7155531"/>
                <a:gd name="connsiteY1-5080" fmla="*/ 4929531 h 5663943"/>
                <a:gd name="connsiteX2-5081" fmla="*/ 53892 w 7155531"/>
                <a:gd name="connsiteY2-5082" fmla="*/ 4104031 h 5663943"/>
                <a:gd name="connsiteX3-5083" fmla="*/ 66592 w 7155531"/>
                <a:gd name="connsiteY3-5084" fmla="*/ 3672231 h 5663943"/>
                <a:gd name="connsiteX4-5085" fmla="*/ 269792 w 7155531"/>
                <a:gd name="connsiteY4-5086" fmla="*/ 3138831 h 5663943"/>
                <a:gd name="connsiteX5-5087" fmla="*/ 434892 w 7155531"/>
                <a:gd name="connsiteY5-5088" fmla="*/ 2757831 h 5663943"/>
                <a:gd name="connsiteX6-5089" fmla="*/ 523792 w 7155531"/>
                <a:gd name="connsiteY6-5090" fmla="*/ 1983131 h 5663943"/>
                <a:gd name="connsiteX7-5091" fmla="*/ 549192 w 7155531"/>
                <a:gd name="connsiteY7-5092" fmla="*/ 1310031 h 5663943"/>
                <a:gd name="connsiteX8-5093" fmla="*/ 676192 w 7155531"/>
                <a:gd name="connsiteY8-5094" fmla="*/ 598831 h 5663943"/>
                <a:gd name="connsiteX9-5095" fmla="*/ 1196892 w 7155531"/>
                <a:gd name="connsiteY9-5096" fmla="*/ 14631 h 5663943"/>
                <a:gd name="connsiteX10-5097" fmla="*/ 2225592 w 7155531"/>
                <a:gd name="connsiteY10-5098" fmla="*/ 205131 h 5663943"/>
                <a:gd name="connsiteX11-5099" fmla="*/ 3635292 w 7155531"/>
                <a:gd name="connsiteY11-5100" fmla="*/ 522631 h 5663943"/>
                <a:gd name="connsiteX12-5101" fmla="*/ 5286292 w 7155531"/>
                <a:gd name="connsiteY12-5102" fmla="*/ 90831 h 5663943"/>
                <a:gd name="connsiteX13-5103" fmla="*/ 6060992 w 7155531"/>
                <a:gd name="connsiteY13-5104" fmla="*/ 408331 h 5663943"/>
                <a:gd name="connsiteX14-5105" fmla="*/ 6327692 w 7155531"/>
                <a:gd name="connsiteY14-5106" fmla="*/ 675031 h 5663943"/>
                <a:gd name="connsiteX15-5107" fmla="*/ 6518192 w 7155531"/>
                <a:gd name="connsiteY15-5108" fmla="*/ 1462431 h 5663943"/>
                <a:gd name="connsiteX16-5109" fmla="*/ 6924592 w 7155531"/>
                <a:gd name="connsiteY16-5110" fmla="*/ 2262531 h 5663943"/>
                <a:gd name="connsiteX17-5111" fmla="*/ 7153192 w 7155531"/>
                <a:gd name="connsiteY17-5112" fmla="*/ 2719731 h 5663943"/>
                <a:gd name="connsiteX18-5113" fmla="*/ 7026192 w 7155531"/>
                <a:gd name="connsiteY18-5114" fmla="*/ 3291231 h 5663943"/>
                <a:gd name="connsiteX19-5115" fmla="*/ 6759492 w 7155531"/>
                <a:gd name="connsiteY19-5116" fmla="*/ 3888131 h 5663943"/>
                <a:gd name="connsiteX20-5117" fmla="*/ 6734092 w 7155531"/>
                <a:gd name="connsiteY20-5118" fmla="*/ 4827931 h 5663943"/>
                <a:gd name="connsiteX21-5119" fmla="*/ 6467392 w 7155531"/>
                <a:gd name="connsiteY21-5120" fmla="*/ 5158131 h 5663943"/>
                <a:gd name="connsiteX22-5121" fmla="*/ 6162592 w 7155531"/>
                <a:gd name="connsiteY22-5122" fmla="*/ 5297831 h 5663943"/>
                <a:gd name="connsiteX23-5123" fmla="*/ 4219492 w 7155531"/>
                <a:gd name="connsiteY23-5124" fmla="*/ 5577231 h 5663943"/>
                <a:gd name="connsiteX24-5125" fmla="*/ 2136692 w 7155531"/>
                <a:gd name="connsiteY24-5126" fmla="*/ 5577231 h 5663943"/>
                <a:gd name="connsiteX0-5127" fmla="*/ 2136692 w 7155531"/>
                <a:gd name="connsiteY0-5128" fmla="*/ 5577231 h 5663943"/>
                <a:gd name="connsiteX1-5129" fmla="*/ 726992 w 7155531"/>
                <a:gd name="connsiteY1-5130" fmla="*/ 4929531 h 5663943"/>
                <a:gd name="connsiteX2-5131" fmla="*/ 53892 w 7155531"/>
                <a:gd name="connsiteY2-5132" fmla="*/ 4104031 h 5663943"/>
                <a:gd name="connsiteX3-5133" fmla="*/ 66592 w 7155531"/>
                <a:gd name="connsiteY3-5134" fmla="*/ 3672231 h 5663943"/>
                <a:gd name="connsiteX4-5135" fmla="*/ 269792 w 7155531"/>
                <a:gd name="connsiteY4-5136" fmla="*/ 3138831 h 5663943"/>
                <a:gd name="connsiteX5-5137" fmla="*/ 434892 w 7155531"/>
                <a:gd name="connsiteY5-5138" fmla="*/ 2757831 h 5663943"/>
                <a:gd name="connsiteX6-5139" fmla="*/ 523792 w 7155531"/>
                <a:gd name="connsiteY6-5140" fmla="*/ 1983131 h 5663943"/>
                <a:gd name="connsiteX7-5141" fmla="*/ 549192 w 7155531"/>
                <a:gd name="connsiteY7-5142" fmla="*/ 1310031 h 5663943"/>
                <a:gd name="connsiteX8-5143" fmla="*/ 676192 w 7155531"/>
                <a:gd name="connsiteY8-5144" fmla="*/ 598831 h 5663943"/>
                <a:gd name="connsiteX9-5145" fmla="*/ 1196892 w 7155531"/>
                <a:gd name="connsiteY9-5146" fmla="*/ 14631 h 5663943"/>
                <a:gd name="connsiteX10-5147" fmla="*/ 2225592 w 7155531"/>
                <a:gd name="connsiteY10-5148" fmla="*/ 205131 h 5663943"/>
                <a:gd name="connsiteX11-5149" fmla="*/ 3635292 w 7155531"/>
                <a:gd name="connsiteY11-5150" fmla="*/ 522631 h 5663943"/>
                <a:gd name="connsiteX12-5151" fmla="*/ 5286292 w 7155531"/>
                <a:gd name="connsiteY12-5152" fmla="*/ 90831 h 5663943"/>
                <a:gd name="connsiteX13-5153" fmla="*/ 6060992 w 7155531"/>
                <a:gd name="connsiteY13-5154" fmla="*/ 408331 h 5663943"/>
                <a:gd name="connsiteX14-5155" fmla="*/ 6327692 w 7155531"/>
                <a:gd name="connsiteY14-5156" fmla="*/ 675031 h 5663943"/>
                <a:gd name="connsiteX15-5157" fmla="*/ 6353092 w 7155531"/>
                <a:gd name="connsiteY15-5158" fmla="*/ 1894231 h 5663943"/>
                <a:gd name="connsiteX16-5159" fmla="*/ 6924592 w 7155531"/>
                <a:gd name="connsiteY16-5160" fmla="*/ 2262531 h 5663943"/>
                <a:gd name="connsiteX17-5161" fmla="*/ 7153192 w 7155531"/>
                <a:gd name="connsiteY17-5162" fmla="*/ 2719731 h 5663943"/>
                <a:gd name="connsiteX18-5163" fmla="*/ 7026192 w 7155531"/>
                <a:gd name="connsiteY18-5164" fmla="*/ 3291231 h 5663943"/>
                <a:gd name="connsiteX19-5165" fmla="*/ 6759492 w 7155531"/>
                <a:gd name="connsiteY19-5166" fmla="*/ 3888131 h 5663943"/>
                <a:gd name="connsiteX20-5167" fmla="*/ 6734092 w 7155531"/>
                <a:gd name="connsiteY20-5168" fmla="*/ 4827931 h 5663943"/>
                <a:gd name="connsiteX21-5169" fmla="*/ 6467392 w 7155531"/>
                <a:gd name="connsiteY21-5170" fmla="*/ 5158131 h 5663943"/>
                <a:gd name="connsiteX22-5171" fmla="*/ 6162592 w 7155531"/>
                <a:gd name="connsiteY22-5172" fmla="*/ 5297831 h 5663943"/>
                <a:gd name="connsiteX23-5173" fmla="*/ 4219492 w 7155531"/>
                <a:gd name="connsiteY23-5174" fmla="*/ 5577231 h 5663943"/>
                <a:gd name="connsiteX24-5175" fmla="*/ 2136692 w 7155531"/>
                <a:gd name="connsiteY24-5176" fmla="*/ 5577231 h 5663943"/>
                <a:gd name="connsiteX0-5177" fmla="*/ 2136692 w 7155531"/>
                <a:gd name="connsiteY0-5178" fmla="*/ 5577231 h 5663943"/>
                <a:gd name="connsiteX1-5179" fmla="*/ 726992 w 7155531"/>
                <a:gd name="connsiteY1-5180" fmla="*/ 4929531 h 5663943"/>
                <a:gd name="connsiteX2-5181" fmla="*/ 53892 w 7155531"/>
                <a:gd name="connsiteY2-5182" fmla="*/ 4104031 h 5663943"/>
                <a:gd name="connsiteX3-5183" fmla="*/ 66592 w 7155531"/>
                <a:gd name="connsiteY3-5184" fmla="*/ 3672231 h 5663943"/>
                <a:gd name="connsiteX4-5185" fmla="*/ 269792 w 7155531"/>
                <a:gd name="connsiteY4-5186" fmla="*/ 3138831 h 5663943"/>
                <a:gd name="connsiteX5-5187" fmla="*/ 434892 w 7155531"/>
                <a:gd name="connsiteY5-5188" fmla="*/ 2757831 h 5663943"/>
                <a:gd name="connsiteX6-5189" fmla="*/ 523792 w 7155531"/>
                <a:gd name="connsiteY6-5190" fmla="*/ 1983131 h 5663943"/>
                <a:gd name="connsiteX7-5191" fmla="*/ 549192 w 7155531"/>
                <a:gd name="connsiteY7-5192" fmla="*/ 1310031 h 5663943"/>
                <a:gd name="connsiteX8-5193" fmla="*/ 676192 w 7155531"/>
                <a:gd name="connsiteY8-5194" fmla="*/ 598831 h 5663943"/>
                <a:gd name="connsiteX9-5195" fmla="*/ 1196892 w 7155531"/>
                <a:gd name="connsiteY9-5196" fmla="*/ 14631 h 5663943"/>
                <a:gd name="connsiteX10-5197" fmla="*/ 2225592 w 7155531"/>
                <a:gd name="connsiteY10-5198" fmla="*/ 205131 h 5663943"/>
                <a:gd name="connsiteX11-5199" fmla="*/ 3635292 w 7155531"/>
                <a:gd name="connsiteY11-5200" fmla="*/ 522631 h 5663943"/>
                <a:gd name="connsiteX12-5201" fmla="*/ 5286292 w 7155531"/>
                <a:gd name="connsiteY12-5202" fmla="*/ 90831 h 5663943"/>
                <a:gd name="connsiteX13-5203" fmla="*/ 6060992 w 7155531"/>
                <a:gd name="connsiteY13-5204" fmla="*/ 408331 h 5663943"/>
                <a:gd name="connsiteX14-5205" fmla="*/ 6175292 w 7155531"/>
                <a:gd name="connsiteY14-5206" fmla="*/ 903631 h 5663943"/>
                <a:gd name="connsiteX15-5207" fmla="*/ 6353092 w 7155531"/>
                <a:gd name="connsiteY15-5208" fmla="*/ 1894231 h 5663943"/>
                <a:gd name="connsiteX16-5209" fmla="*/ 6924592 w 7155531"/>
                <a:gd name="connsiteY16-5210" fmla="*/ 2262531 h 5663943"/>
                <a:gd name="connsiteX17-5211" fmla="*/ 7153192 w 7155531"/>
                <a:gd name="connsiteY17-5212" fmla="*/ 2719731 h 5663943"/>
                <a:gd name="connsiteX18-5213" fmla="*/ 7026192 w 7155531"/>
                <a:gd name="connsiteY18-5214" fmla="*/ 3291231 h 5663943"/>
                <a:gd name="connsiteX19-5215" fmla="*/ 6759492 w 7155531"/>
                <a:gd name="connsiteY19-5216" fmla="*/ 3888131 h 5663943"/>
                <a:gd name="connsiteX20-5217" fmla="*/ 6734092 w 7155531"/>
                <a:gd name="connsiteY20-5218" fmla="*/ 4827931 h 5663943"/>
                <a:gd name="connsiteX21-5219" fmla="*/ 6467392 w 7155531"/>
                <a:gd name="connsiteY21-5220" fmla="*/ 5158131 h 5663943"/>
                <a:gd name="connsiteX22-5221" fmla="*/ 6162592 w 7155531"/>
                <a:gd name="connsiteY22-5222" fmla="*/ 5297831 h 5663943"/>
                <a:gd name="connsiteX23-5223" fmla="*/ 4219492 w 7155531"/>
                <a:gd name="connsiteY23-5224" fmla="*/ 5577231 h 5663943"/>
                <a:gd name="connsiteX24-5225" fmla="*/ 2136692 w 7155531"/>
                <a:gd name="connsiteY24-5226" fmla="*/ 5577231 h 5663943"/>
                <a:gd name="connsiteX0-5227" fmla="*/ 2136692 w 7155531"/>
                <a:gd name="connsiteY0-5228" fmla="*/ 5577231 h 5663943"/>
                <a:gd name="connsiteX1-5229" fmla="*/ 726992 w 7155531"/>
                <a:gd name="connsiteY1-5230" fmla="*/ 4929531 h 5663943"/>
                <a:gd name="connsiteX2-5231" fmla="*/ 53892 w 7155531"/>
                <a:gd name="connsiteY2-5232" fmla="*/ 4104031 h 5663943"/>
                <a:gd name="connsiteX3-5233" fmla="*/ 66592 w 7155531"/>
                <a:gd name="connsiteY3-5234" fmla="*/ 3672231 h 5663943"/>
                <a:gd name="connsiteX4-5235" fmla="*/ 269792 w 7155531"/>
                <a:gd name="connsiteY4-5236" fmla="*/ 3138831 h 5663943"/>
                <a:gd name="connsiteX5-5237" fmla="*/ 434892 w 7155531"/>
                <a:gd name="connsiteY5-5238" fmla="*/ 2757831 h 5663943"/>
                <a:gd name="connsiteX6-5239" fmla="*/ 523792 w 7155531"/>
                <a:gd name="connsiteY6-5240" fmla="*/ 1983131 h 5663943"/>
                <a:gd name="connsiteX7-5241" fmla="*/ 549192 w 7155531"/>
                <a:gd name="connsiteY7-5242" fmla="*/ 1310031 h 5663943"/>
                <a:gd name="connsiteX8-5243" fmla="*/ 676192 w 7155531"/>
                <a:gd name="connsiteY8-5244" fmla="*/ 598831 h 5663943"/>
                <a:gd name="connsiteX9-5245" fmla="*/ 1196892 w 7155531"/>
                <a:gd name="connsiteY9-5246" fmla="*/ 14631 h 5663943"/>
                <a:gd name="connsiteX10-5247" fmla="*/ 2225592 w 7155531"/>
                <a:gd name="connsiteY10-5248" fmla="*/ 205131 h 5663943"/>
                <a:gd name="connsiteX11-5249" fmla="*/ 3635292 w 7155531"/>
                <a:gd name="connsiteY11-5250" fmla="*/ 522631 h 5663943"/>
                <a:gd name="connsiteX12-5251" fmla="*/ 5286292 w 7155531"/>
                <a:gd name="connsiteY12-5252" fmla="*/ 90831 h 5663943"/>
                <a:gd name="connsiteX13-5253" fmla="*/ 6060992 w 7155531"/>
                <a:gd name="connsiteY13-5254" fmla="*/ 408331 h 5663943"/>
                <a:gd name="connsiteX14-5255" fmla="*/ 6353092 w 7155531"/>
                <a:gd name="connsiteY14-5256" fmla="*/ 1894231 h 5663943"/>
                <a:gd name="connsiteX15-5257" fmla="*/ 6924592 w 7155531"/>
                <a:gd name="connsiteY15-5258" fmla="*/ 2262531 h 5663943"/>
                <a:gd name="connsiteX16-5259" fmla="*/ 7153192 w 7155531"/>
                <a:gd name="connsiteY16-5260" fmla="*/ 2719731 h 5663943"/>
                <a:gd name="connsiteX17-5261" fmla="*/ 7026192 w 7155531"/>
                <a:gd name="connsiteY17-5262" fmla="*/ 3291231 h 5663943"/>
                <a:gd name="connsiteX18-5263" fmla="*/ 6759492 w 7155531"/>
                <a:gd name="connsiteY18-5264" fmla="*/ 3888131 h 5663943"/>
                <a:gd name="connsiteX19-5265" fmla="*/ 6734092 w 7155531"/>
                <a:gd name="connsiteY19-5266" fmla="*/ 4827931 h 5663943"/>
                <a:gd name="connsiteX20-5267" fmla="*/ 6467392 w 7155531"/>
                <a:gd name="connsiteY20-5268" fmla="*/ 5158131 h 5663943"/>
                <a:gd name="connsiteX21-5269" fmla="*/ 6162592 w 7155531"/>
                <a:gd name="connsiteY21-5270" fmla="*/ 5297831 h 5663943"/>
                <a:gd name="connsiteX22-5271" fmla="*/ 4219492 w 7155531"/>
                <a:gd name="connsiteY22-5272" fmla="*/ 5577231 h 5663943"/>
                <a:gd name="connsiteX23-5273" fmla="*/ 2136692 w 7155531"/>
                <a:gd name="connsiteY23-5274" fmla="*/ 5577231 h 5663943"/>
                <a:gd name="connsiteX0-5275" fmla="*/ 2136692 w 7155531"/>
                <a:gd name="connsiteY0-5276" fmla="*/ 5577231 h 5663943"/>
                <a:gd name="connsiteX1-5277" fmla="*/ 726992 w 7155531"/>
                <a:gd name="connsiteY1-5278" fmla="*/ 4929531 h 5663943"/>
                <a:gd name="connsiteX2-5279" fmla="*/ 53892 w 7155531"/>
                <a:gd name="connsiteY2-5280" fmla="*/ 4104031 h 5663943"/>
                <a:gd name="connsiteX3-5281" fmla="*/ 66592 w 7155531"/>
                <a:gd name="connsiteY3-5282" fmla="*/ 3672231 h 5663943"/>
                <a:gd name="connsiteX4-5283" fmla="*/ 269792 w 7155531"/>
                <a:gd name="connsiteY4-5284" fmla="*/ 3138831 h 5663943"/>
                <a:gd name="connsiteX5-5285" fmla="*/ 434892 w 7155531"/>
                <a:gd name="connsiteY5-5286" fmla="*/ 2757831 h 5663943"/>
                <a:gd name="connsiteX6-5287" fmla="*/ 523792 w 7155531"/>
                <a:gd name="connsiteY6-5288" fmla="*/ 1983131 h 5663943"/>
                <a:gd name="connsiteX7-5289" fmla="*/ 549192 w 7155531"/>
                <a:gd name="connsiteY7-5290" fmla="*/ 1310031 h 5663943"/>
                <a:gd name="connsiteX8-5291" fmla="*/ 676192 w 7155531"/>
                <a:gd name="connsiteY8-5292" fmla="*/ 598831 h 5663943"/>
                <a:gd name="connsiteX9-5293" fmla="*/ 1196892 w 7155531"/>
                <a:gd name="connsiteY9-5294" fmla="*/ 14631 h 5663943"/>
                <a:gd name="connsiteX10-5295" fmla="*/ 2225592 w 7155531"/>
                <a:gd name="connsiteY10-5296" fmla="*/ 205131 h 5663943"/>
                <a:gd name="connsiteX11-5297" fmla="*/ 3635292 w 7155531"/>
                <a:gd name="connsiteY11-5298" fmla="*/ 522631 h 5663943"/>
                <a:gd name="connsiteX12-5299" fmla="*/ 5286292 w 7155531"/>
                <a:gd name="connsiteY12-5300" fmla="*/ 90831 h 5663943"/>
                <a:gd name="connsiteX13-5301" fmla="*/ 6162592 w 7155531"/>
                <a:gd name="connsiteY13-5302" fmla="*/ 395631 h 5663943"/>
                <a:gd name="connsiteX14-5303" fmla="*/ 6353092 w 7155531"/>
                <a:gd name="connsiteY14-5304" fmla="*/ 1894231 h 5663943"/>
                <a:gd name="connsiteX15-5305" fmla="*/ 6924592 w 7155531"/>
                <a:gd name="connsiteY15-5306" fmla="*/ 2262531 h 5663943"/>
                <a:gd name="connsiteX16-5307" fmla="*/ 7153192 w 7155531"/>
                <a:gd name="connsiteY16-5308" fmla="*/ 2719731 h 5663943"/>
                <a:gd name="connsiteX17-5309" fmla="*/ 7026192 w 7155531"/>
                <a:gd name="connsiteY17-5310" fmla="*/ 3291231 h 5663943"/>
                <a:gd name="connsiteX18-5311" fmla="*/ 6759492 w 7155531"/>
                <a:gd name="connsiteY18-5312" fmla="*/ 3888131 h 5663943"/>
                <a:gd name="connsiteX19-5313" fmla="*/ 6734092 w 7155531"/>
                <a:gd name="connsiteY19-5314" fmla="*/ 4827931 h 5663943"/>
                <a:gd name="connsiteX20-5315" fmla="*/ 6467392 w 7155531"/>
                <a:gd name="connsiteY20-5316" fmla="*/ 5158131 h 5663943"/>
                <a:gd name="connsiteX21-5317" fmla="*/ 6162592 w 7155531"/>
                <a:gd name="connsiteY21-5318" fmla="*/ 5297831 h 5663943"/>
                <a:gd name="connsiteX22-5319" fmla="*/ 4219492 w 7155531"/>
                <a:gd name="connsiteY22-5320" fmla="*/ 5577231 h 5663943"/>
                <a:gd name="connsiteX23-5321" fmla="*/ 2136692 w 7155531"/>
                <a:gd name="connsiteY23-5322" fmla="*/ 5577231 h 5663943"/>
                <a:gd name="connsiteX0-5323" fmla="*/ 2136692 w 7037759"/>
                <a:gd name="connsiteY0-5324" fmla="*/ 5577231 h 5663943"/>
                <a:gd name="connsiteX1-5325" fmla="*/ 726992 w 7037759"/>
                <a:gd name="connsiteY1-5326" fmla="*/ 4929531 h 5663943"/>
                <a:gd name="connsiteX2-5327" fmla="*/ 53892 w 7037759"/>
                <a:gd name="connsiteY2-5328" fmla="*/ 4104031 h 5663943"/>
                <a:gd name="connsiteX3-5329" fmla="*/ 66592 w 7037759"/>
                <a:gd name="connsiteY3-5330" fmla="*/ 3672231 h 5663943"/>
                <a:gd name="connsiteX4-5331" fmla="*/ 269792 w 7037759"/>
                <a:gd name="connsiteY4-5332" fmla="*/ 3138831 h 5663943"/>
                <a:gd name="connsiteX5-5333" fmla="*/ 434892 w 7037759"/>
                <a:gd name="connsiteY5-5334" fmla="*/ 2757831 h 5663943"/>
                <a:gd name="connsiteX6-5335" fmla="*/ 523792 w 7037759"/>
                <a:gd name="connsiteY6-5336" fmla="*/ 1983131 h 5663943"/>
                <a:gd name="connsiteX7-5337" fmla="*/ 549192 w 7037759"/>
                <a:gd name="connsiteY7-5338" fmla="*/ 1310031 h 5663943"/>
                <a:gd name="connsiteX8-5339" fmla="*/ 676192 w 7037759"/>
                <a:gd name="connsiteY8-5340" fmla="*/ 598831 h 5663943"/>
                <a:gd name="connsiteX9-5341" fmla="*/ 1196892 w 7037759"/>
                <a:gd name="connsiteY9-5342" fmla="*/ 14631 h 5663943"/>
                <a:gd name="connsiteX10-5343" fmla="*/ 2225592 w 7037759"/>
                <a:gd name="connsiteY10-5344" fmla="*/ 205131 h 5663943"/>
                <a:gd name="connsiteX11-5345" fmla="*/ 3635292 w 7037759"/>
                <a:gd name="connsiteY11-5346" fmla="*/ 522631 h 5663943"/>
                <a:gd name="connsiteX12-5347" fmla="*/ 5286292 w 7037759"/>
                <a:gd name="connsiteY12-5348" fmla="*/ 90831 h 5663943"/>
                <a:gd name="connsiteX13-5349" fmla="*/ 6162592 w 7037759"/>
                <a:gd name="connsiteY13-5350" fmla="*/ 395631 h 5663943"/>
                <a:gd name="connsiteX14-5351" fmla="*/ 6353092 w 7037759"/>
                <a:gd name="connsiteY14-5352" fmla="*/ 1894231 h 5663943"/>
                <a:gd name="connsiteX15-5353" fmla="*/ 6924592 w 7037759"/>
                <a:gd name="connsiteY15-5354" fmla="*/ 2262531 h 5663943"/>
                <a:gd name="connsiteX16-5355" fmla="*/ 7026192 w 7037759"/>
                <a:gd name="connsiteY16-5356" fmla="*/ 3291231 h 5663943"/>
                <a:gd name="connsiteX17-5357" fmla="*/ 6759492 w 7037759"/>
                <a:gd name="connsiteY17-5358" fmla="*/ 3888131 h 5663943"/>
                <a:gd name="connsiteX18-5359" fmla="*/ 6734092 w 7037759"/>
                <a:gd name="connsiteY18-5360" fmla="*/ 4827931 h 5663943"/>
                <a:gd name="connsiteX19-5361" fmla="*/ 6467392 w 7037759"/>
                <a:gd name="connsiteY19-5362" fmla="*/ 5158131 h 5663943"/>
                <a:gd name="connsiteX20-5363" fmla="*/ 6162592 w 7037759"/>
                <a:gd name="connsiteY20-5364" fmla="*/ 5297831 h 5663943"/>
                <a:gd name="connsiteX21-5365" fmla="*/ 4219492 w 7037759"/>
                <a:gd name="connsiteY21-5366" fmla="*/ 5577231 h 5663943"/>
                <a:gd name="connsiteX22-5367" fmla="*/ 2136692 w 7037759"/>
                <a:gd name="connsiteY22-5368" fmla="*/ 5577231 h 5663943"/>
                <a:gd name="connsiteX0-5369" fmla="*/ 2136692 w 7074945"/>
                <a:gd name="connsiteY0-5370" fmla="*/ 5577231 h 5663943"/>
                <a:gd name="connsiteX1-5371" fmla="*/ 726992 w 7074945"/>
                <a:gd name="connsiteY1-5372" fmla="*/ 4929531 h 5663943"/>
                <a:gd name="connsiteX2-5373" fmla="*/ 53892 w 7074945"/>
                <a:gd name="connsiteY2-5374" fmla="*/ 4104031 h 5663943"/>
                <a:gd name="connsiteX3-5375" fmla="*/ 66592 w 7074945"/>
                <a:gd name="connsiteY3-5376" fmla="*/ 3672231 h 5663943"/>
                <a:gd name="connsiteX4-5377" fmla="*/ 269792 w 7074945"/>
                <a:gd name="connsiteY4-5378" fmla="*/ 3138831 h 5663943"/>
                <a:gd name="connsiteX5-5379" fmla="*/ 434892 w 7074945"/>
                <a:gd name="connsiteY5-5380" fmla="*/ 2757831 h 5663943"/>
                <a:gd name="connsiteX6-5381" fmla="*/ 523792 w 7074945"/>
                <a:gd name="connsiteY6-5382" fmla="*/ 1983131 h 5663943"/>
                <a:gd name="connsiteX7-5383" fmla="*/ 549192 w 7074945"/>
                <a:gd name="connsiteY7-5384" fmla="*/ 1310031 h 5663943"/>
                <a:gd name="connsiteX8-5385" fmla="*/ 676192 w 7074945"/>
                <a:gd name="connsiteY8-5386" fmla="*/ 598831 h 5663943"/>
                <a:gd name="connsiteX9-5387" fmla="*/ 1196892 w 7074945"/>
                <a:gd name="connsiteY9-5388" fmla="*/ 14631 h 5663943"/>
                <a:gd name="connsiteX10-5389" fmla="*/ 2225592 w 7074945"/>
                <a:gd name="connsiteY10-5390" fmla="*/ 205131 h 5663943"/>
                <a:gd name="connsiteX11-5391" fmla="*/ 3635292 w 7074945"/>
                <a:gd name="connsiteY11-5392" fmla="*/ 522631 h 5663943"/>
                <a:gd name="connsiteX12-5393" fmla="*/ 5286292 w 7074945"/>
                <a:gd name="connsiteY12-5394" fmla="*/ 90831 h 5663943"/>
                <a:gd name="connsiteX13-5395" fmla="*/ 6162592 w 7074945"/>
                <a:gd name="connsiteY13-5396" fmla="*/ 395631 h 5663943"/>
                <a:gd name="connsiteX14-5397" fmla="*/ 6353092 w 7074945"/>
                <a:gd name="connsiteY14-5398" fmla="*/ 1894231 h 5663943"/>
                <a:gd name="connsiteX15-5399" fmla="*/ 6924592 w 7074945"/>
                <a:gd name="connsiteY15-5400" fmla="*/ 2262531 h 5663943"/>
                <a:gd name="connsiteX16-5401" fmla="*/ 7026192 w 7074945"/>
                <a:gd name="connsiteY16-5402" fmla="*/ 3291231 h 5663943"/>
                <a:gd name="connsiteX17-5403" fmla="*/ 6251492 w 7074945"/>
                <a:gd name="connsiteY17-5404" fmla="*/ 3862731 h 5663943"/>
                <a:gd name="connsiteX18-5405" fmla="*/ 6734092 w 7074945"/>
                <a:gd name="connsiteY18-5406" fmla="*/ 4827931 h 5663943"/>
                <a:gd name="connsiteX19-5407" fmla="*/ 6467392 w 7074945"/>
                <a:gd name="connsiteY19-5408" fmla="*/ 5158131 h 5663943"/>
                <a:gd name="connsiteX20-5409" fmla="*/ 6162592 w 7074945"/>
                <a:gd name="connsiteY20-5410" fmla="*/ 5297831 h 5663943"/>
                <a:gd name="connsiteX21-5411" fmla="*/ 4219492 w 7074945"/>
                <a:gd name="connsiteY21-5412" fmla="*/ 5577231 h 5663943"/>
                <a:gd name="connsiteX22-5413" fmla="*/ 2136692 w 7074945"/>
                <a:gd name="connsiteY22-5414" fmla="*/ 5577231 h 5663943"/>
                <a:gd name="connsiteX0-5415" fmla="*/ 2136692 w 6937188"/>
                <a:gd name="connsiteY0-5416" fmla="*/ 5577231 h 5663943"/>
                <a:gd name="connsiteX1-5417" fmla="*/ 726992 w 6937188"/>
                <a:gd name="connsiteY1-5418" fmla="*/ 4929531 h 5663943"/>
                <a:gd name="connsiteX2-5419" fmla="*/ 53892 w 6937188"/>
                <a:gd name="connsiteY2-5420" fmla="*/ 4104031 h 5663943"/>
                <a:gd name="connsiteX3-5421" fmla="*/ 66592 w 6937188"/>
                <a:gd name="connsiteY3-5422" fmla="*/ 3672231 h 5663943"/>
                <a:gd name="connsiteX4-5423" fmla="*/ 269792 w 6937188"/>
                <a:gd name="connsiteY4-5424" fmla="*/ 3138831 h 5663943"/>
                <a:gd name="connsiteX5-5425" fmla="*/ 434892 w 6937188"/>
                <a:gd name="connsiteY5-5426" fmla="*/ 2757831 h 5663943"/>
                <a:gd name="connsiteX6-5427" fmla="*/ 523792 w 6937188"/>
                <a:gd name="connsiteY6-5428" fmla="*/ 1983131 h 5663943"/>
                <a:gd name="connsiteX7-5429" fmla="*/ 549192 w 6937188"/>
                <a:gd name="connsiteY7-5430" fmla="*/ 1310031 h 5663943"/>
                <a:gd name="connsiteX8-5431" fmla="*/ 676192 w 6937188"/>
                <a:gd name="connsiteY8-5432" fmla="*/ 598831 h 5663943"/>
                <a:gd name="connsiteX9-5433" fmla="*/ 1196892 w 6937188"/>
                <a:gd name="connsiteY9-5434" fmla="*/ 14631 h 5663943"/>
                <a:gd name="connsiteX10-5435" fmla="*/ 2225592 w 6937188"/>
                <a:gd name="connsiteY10-5436" fmla="*/ 205131 h 5663943"/>
                <a:gd name="connsiteX11-5437" fmla="*/ 3635292 w 6937188"/>
                <a:gd name="connsiteY11-5438" fmla="*/ 522631 h 5663943"/>
                <a:gd name="connsiteX12-5439" fmla="*/ 5286292 w 6937188"/>
                <a:gd name="connsiteY12-5440" fmla="*/ 90831 h 5663943"/>
                <a:gd name="connsiteX13-5441" fmla="*/ 6162592 w 6937188"/>
                <a:gd name="connsiteY13-5442" fmla="*/ 395631 h 5663943"/>
                <a:gd name="connsiteX14-5443" fmla="*/ 6353092 w 6937188"/>
                <a:gd name="connsiteY14-5444" fmla="*/ 1894231 h 5663943"/>
                <a:gd name="connsiteX15-5445" fmla="*/ 6924592 w 6937188"/>
                <a:gd name="connsiteY15-5446" fmla="*/ 2262531 h 5663943"/>
                <a:gd name="connsiteX16-5447" fmla="*/ 6708692 w 6937188"/>
                <a:gd name="connsiteY16-5448" fmla="*/ 3240431 h 5663943"/>
                <a:gd name="connsiteX17-5449" fmla="*/ 6251492 w 6937188"/>
                <a:gd name="connsiteY17-5450" fmla="*/ 3862731 h 5663943"/>
                <a:gd name="connsiteX18-5451" fmla="*/ 6734092 w 6937188"/>
                <a:gd name="connsiteY18-5452" fmla="*/ 4827931 h 5663943"/>
                <a:gd name="connsiteX19-5453" fmla="*/ 6467392 w 6937188"/>
                <a:gd name="connsiteY19-5454" fmla="*/ 5158131 h 5663943"/>
                <a:gd name="connsiteX20-5455" fmla="*/ 6162592 w 6937188"/>
                <a:gd name="connsiteY20-5456" fmla="*/ 5297831 h 5663943"/>
                <a:gd name="connsiteX21-5457" fmla="*/ 4219492 w 6937188"/>
                <a:gd name="connsiteY21-5458" fmla="*/ 5577231 h 5663943"/>
                <a:gd name="connsiteX22-5459" fmla="*/ 2136692 w 6937188"/>
                <a:gd name="connsiteY22-5460" fmla="*/ 5577231 h 5663943"/>
                <a:gd name="connsiteX0-5461" fmla="*/ 2136692 w 6934191"/>
                <a:gd name="connsiteY0-5462" fmla="*/ 5577231 h 5663943"/>
                <a:gd name="connsiteX1-5463" fmla="*/ 726992 w 6934191"/>
                <a:gd name="connsiteY1-5464" fmla="*/ 4929531 h 5663943"/>
                <a:gd name="connsiteX2-5465" fmla="*/ 53892 w 6934191"/>
                <a:gd name="connsiteY2-5466" fmla="*/ 4104031 h 5663943"/>
                <a:gd name="connsiteX3-5467" fmla="*/ 66592 w 6934191"/>
                <a:gd name="connsiteY3-5468" fmla="*/ 3672231 h 5663943"/>
                <a:gd name="connsiteX4-5469" fmla="*/ 269792 w 6934191"/>
                <a:gd name="connsiteY4-5470" fmla="*/ 3138831 h 5663943"/>
                <a:gd name="connsiteX5-5471" fmla="*/ 434892 w 6934191"/>
                <a:gd name="connsiteY5-5472" fmla="*/ 2757831 h 5663943"/>
                <a:gd name="connsiteX6-5473" fmla="*/ 523792 w 6934191"/>
                <a:gd name="connsiteY6-5474" fmla="*/ 1983131 h 5663943"/>
                <a:gd name="connsiteX7-5475" fmla="*/ 549192 w 6934191"/>
                <a:gd name="connsiteY7-5476" fmla="*/ 1310031 h 5663943"/>
                <a:gd name="connsiteX8-5477" fmla="*/ 676192 w 6934191"/>
                <a:gd name="connsiteY8-5478" fmla="*/ 598831 h 5663943"/>
                <a:gd name="connsiteX9-5479" fmla="*/ 1196892 w 6934191"/>
                <a:gd name="connsiteY9-5480" fmla="*/ 14631 h 5663943"/>
                <a:gd name="connsiteX10-5481" fmla="*/ 2225592 w 6934191"/>
                <a:gd name="connsiteY10-5482" fmla="*/ 205131 h 5663943"/>
                <a:gd name="connsiteX11-5483" fmla="*/ 3635292 w 6934191"/>
                <a:gd name="connsiteY11-5484" fmla="*/ 522631 h 5663943"/>
                <a:gd name="connsiteX12-5485" fmla="*/ 5286292 w 6934191"/>
                <a:gd name="connsiteY12-5486" fmla="*/ 90831 h 5663943"/>
                <a:gd name="connsiteX13-5487" fmla="*/ 6162592 w 6934191"/>
                <a:gd name="connsiteY13-5488" fmla="*/ 395631 h 5663943"/>
                <a:gd name="connsiteX14-5489" fmla="*/ 6353092 w 6934191"/>
                <a:gd name="connsiteY14-5490" fmla="*/ 1894231 h 5663943"/>
                <a:gd name="connsiteX15-5491" fmla="*/ 6924592 w 6934191"/>
                <a:gd name="connsiteY15-5492" fmla="*/ 2262531 h 5663943"/>
                <a:gd name="connsiteX16-5493" fmla="*/ 6708692 w 6934191"/>
                <a:gd name="connsiteY16-5494" fmla="*/ 3240431 h 5663943"/>
                <a:gd name="connsiteX17-5495" fmla="*/ 6670593 w 6934191"/>
                <a:gd name="connsiteY17-5496" fmla="*/ 3253131 h 5663943"/>
                <a:gd name="connsiteX18-5497" fmla="*/ 6251492 w 6934191"/>
                <a:gd name="connsiteY18-5498" fmla="*/ 3862731 h 5663943"/>
                <a:gd name="connsiteX19-5499" fmla="*/ 6734092 w 6934191"/>
                <a:gd name="connsiteY19-5500" fmla="*/ 4827931 h 5663943"/>
                <a:gd name="connsiteX20-5501" fmla="*/ 6467392 w 6934191"/>
                <a:gd name="connsiteY20-5502" fmla="*/ 5158131 h 5663943"/>
                <a:gd name="connsiteX21-5503" fmla="*/ 6162592 w 6934191"/>
                <a:gd name="connsiteY21-5504" fmla="*/ 5297831 h 5663943"/>
                <a:gd name="connsiteX22-5505" fmla="*/ 4219492 w 6934191"/>
                <a:gd name="connsiteY22-5506" fmla="*/ 5577231 h 5663943"/>
                <a:gd name="connsiteX23-5507" fmla="*/ 2136692 w 6934191"/>
                <a:gd name="connsiteY23-5508" fmla="*/ 5577231 h 5663943"/>
                <a:gd name="connsiteX0-5509" fmla="*/ 2136692 w 6937188"/>
                <a:gd name="connsiteY0-5510" fmla="*/ 5577231 h 5663943"/>
                <a:gd name="connsiteX1-5511" fmla="*/ 726992 w 6937188"/>
                <a:gd name="connsiteY1-5512" fmla="*/ 4929531 h 5663943"/>
                <a:gd name="connsiteX2-5513" fmla="*/ 53892 w 6937188"/>
                <a:gd name="connsiteY2-5514" fmla="*/ 4104031 h 5663943"/>
                <a:gd name="connsiteX3-5515" fmla="*/ 66592 w 6937188"/>
                <a:gd name="connsiteY3-5516" fmla="*/ 3672231 h 5663943"/>
                <a:gd name="connsiteX4-5517" fmla="*/ 269792 w 6937188"/>
                <a:gd name="connsiteY4-5518" fmla="*/ 3138831 h 5663943"/>
                <a:gd name="connsiteX5-5519" fmla="*/ 434892 w 6937188"/>
                <a:gd name="connsiteY5-5520" fmla="*/ 2757831 h 5663943"/>
                <a:gd name="connsiteX6-5521" fmla="*/ 523792 w 6937188"/>
                <a:gd name="connsiteY6-5522" fmla="*/ 1983131 h 5663943"/>
                <a:gd name="connsiteX7-5523" fmla="*/ 549192 w 6937188"/>
                <a:gd name="connsiteY7-5524" fmla="*/ 1310031 h 5663943"/>
                <a:gd name="connsiteX8-5525" fmla="*/ 676192 w 6937188"/>
                <a:gd name="connsiteY8-5526" fmla="*/ 598831 h 5663943"/>
                <a:gd name="connsiteX9-5527" fmla="*/ 1196892 w 6937188"/>
                <a:gd name="connsiteY9-5528" fmla="*/ 14631 h 5663943"/>
                <a:gd name="connsiteX10-5529" fmla="*/ 2225592 w 6937188"/>
                <a:gd name="connsiteY10-5530" fmla="*/ 205131 h 5663943"/>
                <a:gd name="connsiteX11-5531" fmla="*/ 3635292 w 6937188"/>
                <a:gd name="connsiteY11-5532" fmla="*/ 522631 h 5663943"/>
                <a:gd name="connsiteX12-5533" fmla="*/ 5286292 w 6937188"/>
                <a:gd name="connsiteY12-5534" fmla="*/ 90831 h 5663943"/>
                <a:gd name="connsiteX13-5535" fmla="*/ 6162592 w 6937188"/>
                <a:gd name="connsiteY13-5536" fmla="*/ 395631 h 5663943"/>
                <a:gd name="connsiteX14-5537" fmla="*/ 6353092 w 6937188"/>
                <a:gd name="connsiteY14-5538" fmla="*/ 1894231 h 5663943"/>
                <a:gd name="connsiteX15-5539" fmla="*/ 6924592 w 6937188"/>
                <a:gd name="connsiteY15-5540" fmla="*/ 2262531 h 5663943"/>
                <a:gd name="connsiteX16-5541" fmla="*/ 6708692 w 6937188"/>
                <a:gd name="connsiteY16-5542" fmla="*/ 3240431 h 5663943"/>
                <a:gd name="connsiteX17-5543" fmla="*/ 6251492 w 6937188"/>
                <a:gd name="connsiteY17-5544" fmla="*/ 3862731 h 5663943"/>
                <a:gd name="connsiteX18-5545" fmla="*/ 6734092 w 6937188"/>
                <a:gd name="connsiteY18-5546" fmla="*/ 4827931 h 5663943"/>
                <a:gd name="connsiteX19-5547" fmla="*/ 6467392 w 6937188"/>
                <a:gd name="connsiteY19-5548" fmla="*/ 5158131 h 5663943"/>
                <a:gd name="connsiteX20-5549" fmla="*/ 6162592 w 6937188"/>
                <a:gd name="connsiteY20-5550" fmla="*/ 5297831 h 5663943"/>
                <a:gd name="connsiteX21-5551" fmla="*/ 4219492 w 6937188"/>
                <a:gd name="connsiteY21-5552" fmla="*/ 5577231 h 5663943"/>
                <a:gd name="connsiteX22-5553" fmla="*/ 2136692 w 6937188"/>
                <a:gd name="connsiteY22-5554" fmla="*/ 5577231 h 5663943"/>
                <a:gd name="connsiteX0-5555" fmla="*/ 2136692 w 6925046"/>
                <a:gd name="connsiteY0-5556" fmla="*/ 5577231 h 5663943"/>
                <a:gd name="connsiteX1-5557" fmla="*/ 726992 w 6925046"/>
                <a:gd name="connsiteY1-5558" fmla="*/ 4929531 h 5663943"/>
                <a:gd name="connsiteX2-5559" fmla="*/ 53892 w 6925046"/>
                <a:gd name="connsiteY2-5560" fmla="*/ 4104031 h 5663943"/>
                <a:gd name="connsiteX3-5561" fmla="*/ 66592 w 6925046"/>
                <a:gd name="connsiteY3-5562" fmla="*/ 3672231 h 5663943"/>
                <a:gd name="connsiteX4-5563" fmla="*/ 269792 w 6925046"/>
                <a:gd name="connsiteY4-5564" fmla="*/ 3138831 h 5663943"/>
                <a:gd name="connsiteX5-5565" fmla="*/ 434892 w 6925046"/>
                <a:gd name="connsiteY5-5566" fmla="*/ 2757831 h 5663943"/>
                <a:gd name="connsiteX6-5567" fmla="*/ 523792 w 6925046"/>
                <a:gd name="connsiteY6-5568" fmla="*/ 1983131 h 5663943"/>
                <a:gd name="connsiteX7-5569" fmla="*/ 549192 w 6925046"/>
                <a:gd name="connsiteY7-5570" fmla="*/ 1310031 h 5663943"/>
                <a:gd name="connsiteX8-5571" fmla="*/ 676192 w 6925046"/>
                <a:gd name="connsiteY8-5572" fmla="*/ 598831 h 5663943"/>
                <a:gd name="connsiteX9-5573" fmla="*/ 1196892 w 6925046"/>
                <a:gd name="connsiteY9-5574" fmla="*/ 14631 h 5663943"/>
                <a:gd name="connsiteX10-5575" fmla="*/ 2225592 w 6925046"/>
                <a:gd name="connsiteY10-5576" fmla="*/ 205131 h 5663943"/>
                <a:gd name="connsiteX11-5577" fmla="*/ 3635292 w 6925046"/>
                <a:gd name="connsiteY11-5578" fmla="*/ 522631 h 5663943"/>
                <a:gd name="connsiteX12-5579" fmla="*/ 5286292 w 6925046"/>
                <a:gd name="connsiteY12-5580" fmla="*/ 90831 h 5663943"/>
                <a:gd name="connsiteX13-5581" fmla="*/ 6162592 w 6925046"/>
                <a:gd name="connsiteY13-5582" fmla="*/ 395631 h 5663943"/>
                <a:gd name="connsiteX14-5583" fmla="*/ 6353092 w 6925046"/>
                <a:gd name="connsiteY14-5584" fmla="*/ 1894231 h 5663943"/>
                <a:gd name="connsiteX15-5585" fmla="*/ 6924592 w 6925046"/>
                <a:gd name="connsiteY15-5586" fmla="*/ 2262531 h 5663943"/>
                <a:gd name="connsiteX16-5587" fmla="*/ 6251492 w 6925046"/>
                <a:gd name="connsiteY16-5588" fmla="*/ 3862731 h 5663943"/>
                <a:gd name="connsiteX17-5589" fmla="*/ 6734092 w 6925046"/>
                <a:gd name="connsiteY17-5590" fmla="*/ 4827931 h 5663943"/>
                <a:gd name="connsiteX18-5591" fmla="*/ 6467392 w 6925046"/>
                <a:gd name="connsiteY18-5592" fmla="*/ 5158131 h 5663943"/>
                <a:gd name="connsiteX19-5593" fmla="*/ 6162592 w 6925046"/>
                <a:gd name="connsiteY19-5594" fmla="*/ 5297831 h 5663943"/>
                <a:gd name="connsiteX20-5595" fmla="*/ 4219492 w 6925046"/>
                <a:gd name="connsiteY20-5596" fmla="*/ 5577231 h 5663943"/>
                <a:gd name="connsiteX21-5597" fmla="*/ 2136692 w 6925046"/>
                <a:gd name="connsiteY21-5598" fmla="*/ 5577231 h 5663943"/>
                <a:gd name="connsiteX0-5599" fmla="*/ 2136692 w 6848916"/>
                <a:gd name="connsiteY0-5600" fmla="*/ 5577231 h 5663943"/>
                <a:gd name="connsiteX1-5601" fmla="*/ 726992 w 6848916"/>
                <a:gd name="connsiteY1-5602" fmla="*/ 4929531 h 5663943"/>
                <a:gd name="connsiteX2-5603" fmla="*/ 53892 w 6848916"/>
                <a:gd name="connsiteY2-5604" fmla="*/ 4104031 h 5663943"/>
                <a:gd name="connsiteX3-5605" fmla="*/ 66592 w 6848916"/>
                <a:gd name="connsiteY3-5606" fmla="*/ 3672231 h 5663943"/>
                <a:gd name="connsiteX4-5607" fmla="*/ 269792 w 6848916"/>
                <a:gd name="connsiteY4-5608" fmla="*/ 3138831 h 5663943"/>
                <a:gd name="connsiteX5-5609" fmla="*/ 434892 w 6848916"/>
                <a:gd name="connsiteY5-5610" fmla="*/ 2757831 h 5663943"/>
                <a:gd name="connsiteX6-5611" fmla="*/ 523792 w 6848916"/>
                <a:gd name="connsiteY6-5612" fmla="*/ 1983131 h 5663943"/>
                <a:gd name="connsiteX7-5613" fmla="*/ 549192 w 6848916"/>
                <a:gd name="connsiteY7-5614" fmla="*/ 1310031 h 5663943"/>
                <a:gd name="connsiteX8-5615" fmla="*/ 676192 w 6848916"/>
                <a:gd name="connsiteY8-5616" fmla="*/ 598831 h 5663943"/>
                <a:gd name="connsiteX9-5617" fmla="*/ 1196892 w 6848916"/>
                <a:gd name="connsiteY9-5618" fmla="*/ 14631 h 5663943"/>
                <a:gd name="connsiteX10-5619" fmla="*/ 2225592 w 6848916"/>
                <a:gd name="connsiteY10-5620" fmla="*/ 205131 h 5663943"/>
                <a:gd name="connsiteX11-5621" fmla="*/ 3635292 w 6848916"/>
                <a:gd name="connsiteY11-5622" fmla="*/ 522631 h 5663943"/>
                <a:gd name="connsiteX12-5623" fmla="*/ 5286292 w 6848916"/>
                <a:gd name="connsiteY12-5624" fmla="*/ 90831 h 5663943"/>
                <a:gd name="connsiteX13-5625" fmla="*/ 6162592 w 6848916"/>
                <a:gd name="connsiteY13-5626" fmla="*/ 395631 h 5663943"/>
                <a:gd name="connsiteX14-5627" fmla="*/ 6353092 w 6848916"/>
                <a:gd name="connsiteY14-5628" fmla="*/ 1894231 h 5663943"/>
                <a:gd name="connsiteX15-5629" fmla="*/ 6848392 w 6848916"/>
                <a:gd name="connsiteY15-5630" fmla="*/ 2834031 h 5663943"/>
                <a:gd name="connsiteX16-5631" fmla="*/ 6251492 w 6848916"/>
                <a:gd name="connsiteY16-5632" fmla="*/ 3862731 h 5663943"/>
                <a:gd name="connsiteX17-5633" fmla="*/ 6734092 w 6848916"/>
                <a:gd name="connsiteY17-5634" fmla="*/ 4827931 h 5663943"/>
                <a:gd name="connsiteX18-5635" fmla="*/ 6467392 w 6848916"/>
                <a:gd name="connsiteY18-5636" fmla="*/ 5158131 h 5663943"/>
                <a:gd name="connsiteX19-5637" fmla="*/ 6162592 w 6848916"/>
                <a:gd name="connsiteY19-5638" fmla="*/ 5297831 h 5663943"/>
                <a:gd name="connsiteX20-5639" fmla="*/ 4219492 w 6848916"/>
                <a:gd name="connsiteY20-5640" fmla="*/ 5577231 h 5663943"/>
                <a:gd name="connsiteX21-5641" fmla="*/ 2136692 w 6848916"/>
                <a:gd name="connsiteY21-5642" fmla="*/ 5577231 h 5663943"/>
                <a:gd name="connsiteX0-5643" fmla="*/ 2136692 w 6848536"/>
                <a:gd name="connsiteY0-5644" fmla="*/ 5577231 h 5663943"/>
                <a:gd name="connsiteX1-5645" fmla="*/ 726992 w 6848536"/>
                <a:gd name="connsiteY1-5646" fmla="*/ 4929531 h 5663943"/>
                <a:gd name="connsiteX2-5647" fmla="*/ 53892 w 6848536"/>
                <a:gd name="connsiteY2-5648" fmla="*/ 4104031 h 5663943"/>
                <a:gd name="connsiteX3-5649" fmla="*/ 66592 w 6848536"/>
                <a:gd name="connsiteY3-5650" fmla="*/ 3672231 h 5663943"/>
                <a:gd name="connsiteX4-5651" fmla="*/ 269792 w 6848536"/>
                <a:gd name="connsiteY4-5652" fmla="*/ 3138831 h 5663943"/>
                <a:gd name="connsiteX5-5653" fmla="*/ 434892 w 6848536"/>
                <a:gd name="connsiteY5-5654" fmla="*/ 2757831 h 5663943"/>
                <a:gd name="connsiteX6-5655" fmla="*/ 523792 w 6848536"/>
                <a:gd name="connsiteY6-5656" fmla="*/ 1983131 h 5663943"/>
                <a:gd name="connsiteX7-5657" fmla="*/ 549192 w 6848536"/>
                <a:gd name="connsiteY7-5658" fmla="*/ 1310031 h 5663943"/>
                <a:gd name="connsiteX8-5659" fmla="*/ 676192 w 6848536"/>
                <a:gd name="connsiteY8-5660" fmla="*/ 598831 h 5663943"/>
                <a:gd name="connsiteX9-5661" fmla="*/ 1196892 w 6848536"/>
                <a:gd name="connsiteY9-5662" fmla="*/ 14631 h 5663943"/>
                <a:gd name="connsiteX10-5663" fmla="*/ 2225592 w 6848536"/>
                <a:gd name="connsiteY10-5664" fmla="*/ 205131 h 5663943"/>
                <a:gd name="connsiteX11-5665" fmla="*/ 3635292 w 6848536"/>
                <a:gd name="connsiteY11-5666" fmla="*/ 522631 h 5663943"/>
                <a:gd name="connsiteX12-5667" fmla="*/ 5286292 w 6848536"/>
                <a:gd name="connsiteY12-5668" fmla="*/ 90831 h 5663943"/>
                <a:gd name="connsiteX13-5669" fmla="*/ 6162592 w 6848536"/>
                <a:gd name="connsiteY13-5670" fmla="*/ 395631 h 5663943"/>
                <a:gd name="connsiteX14-5671" fmla="*/ 6187992 w 6848536"/>
                <a:gd name="connsiteY14-5672" fmla="*/ 1691031 h 5663943"/>
                <a:gd name="connsiteX15-5673" fmla="*/ 6848392 w 6848536"/>
                <a:gd name="connsiteY15-5674" fmla="*/ 2834031 h 5663943"/>
                <a:gd name="connsiteX16-5675" fmla="*/ 6251492 w 6848536"/>
                <a:gd name="connsiteY16-5676" fmla="*/ 3862731 h 5663943"/>
                <a:gd name="connsiteX17-5677" fmla="*/ 6734092 w 6848536"/>
                <a:gd name="connsiteY17-5678" fmla="*/ 4827931 h 5663943"/>
                <a:gd name="connsiteX18-5679" fmla="*/ 6467392 w 6848536"/>
                <a:gd name="connsiteY18-5680" fmla="*/ 5158131 h 5663943"/>
                <a:gd name="connsiteX19-5681" fmla="*/ 6162592 w 6848536"/>
                <a:gd name="connsiteY19-5682" fmla="*/ 5297831 h 5663943"/>
                <a:gd name="connsiteX20-5683" fmla="*/ 4219492 w 6848536"/>
                <a:gd name="connsiteY20-5684" fmla="*/ 5577231 h 5663943"/>
                <a:gd name="connsiteX21-5685" fmla="*/ 2136692 w 6848536"/>
                <a:gd name="connsiteY21-5686" fmla="*/ 5577231 h 5663943"/>
                <a:gd name="connsiteX0-5687" fmla="*/ 2136692 w 6873930"/>
                <a:gd name="connsiteY0-5688" fmla="*/ 5577231 h 5663943"/>
                <a:gd name="connsiteX1-5689" fmla="*/ 726992 w 6873930"/>
                <a:gd name="connsiteY1-5690" fmla="*/ 4929531 h 5663943"/>
                <a:gd name="connsiteX2-5691" fmla="*/ 53892 w 6873930"/>
                <a:gd name="connsiteY2-5692" fmla="*/ 4104031 h 5663943"/>
                <a:gd name="connsiteX3-5693" fmla="*/ 66592 w 6873930"/>
                <a:gd name="connsiteY3-5694" fmla="*/ 3672231 h 5663943"/>
                <a:gd name="connsiteX4-5695" fmla="*/ 269792 w 6873930"/>
                <a:gd name="connsiteY4-5696" fmla="*/ 3138831 h 5663943"/>
                <a:gd name="connsiteX5-5697" fmla="*/ 434892 w 6873930"/>
                <a:gd name="connsiteY5-5698" fmla="*/ 2757831 h 5663943"/>
                <a:gd name="connsiteX6-5699" fmla="*/ 523792 w 6873930"/>
                <a:gd name="connsiteY6-5700" fmla="*/ 1983131 h 5663943"/>
                <a:gd name="connsiteX7-5701" fmla="*/ 549192 w 6873930"/>
                <a:gd name="connsiteY7-5702" fmla="*/ 1310031 h 5663943"/>
                <a:gd name="connsiteX8-5703" fmla="*/ 676192 w 6873930"/>
                <a:gd name="connsiteY8-5704" fmla="*/ 598831 h 5663943"/>
                <a:gd name="connsiteX9-5705" fmla="*/ 1196892 w 6873930"/>
                <a:gd name="connsiteY9-5706" fmla="*/ 14631 h 5663943"/>
                <a:gd name="connsiteX10-5707" fmla="*/ 2225592 w 6873930"/>
                <a:gd name="connsiteY10-5708" fmla="*/ 205131 h 5663943"/>
                <a:gd name="connsiteX11-5709" fmla="*/ 3635292 w 6873930"/>
                <a:gd name="connsiteY11-5710" fmla="*/ 522631 h 5663943"/>
                <a:gd name="connsiteX12-5711" fmla="*/ 5286292 w 6873930"/>
                <a:gd name="connsiteY12-5712" fmla="*/ 90831 h 5663943"/>
                <a:gd name="connsiteX13-5713" fmla="*/ 6162592 w 6873930"/>
                <a:gd name="connsiteY13-5714" fmla="*/ 395631 h 5663943"/>
                <a:gd name="connsiteX14-5715" fmla="*/ 6187992 w 6873930"/>
                <a:gd name="connsiteY14-5716" fmla="*/ 1691031 h 5663943"/>
                <a:gd name="connsiteX15-5717" fmla="*/ 6873792 w 6873930"/>
                <a:gd name="connsiteY15-5718" fmla="*/ 2643531 h 5663943"/>
                <a:gd name="connsiteX16-5719" fmla="*/ 6251492 w 6873930"/>
                <a:gd name="connsiteY16-5720" fmla="*/ 3862731 h 5663943"/>
                <a:gd name="connsiteX17-5721" fmla="*/ 6734092 w 6873930"/>
                <a:gd name="connsiteY17-5722" fmla="*/ 4827931 h 5663943"/>
                <a:gd name="connsiteX18-5723" fmla="*/ 6467392 w 6873930"/>
                <a:gd name="connsiteY18-5724" fmla="*/ 5158131 h 5663943"/>
                <a:gd name="connsiteX19-5725" fmla="*/ 6162592 w 6873930"/>
                <a:gd name="connsiteY19-5726" fmla="*/ 5297831 h 5663943"/>
                <a:gd name="connsiteX20-5727" fmla="*/ 4219492 w 6873930"/>
                <a:gd name="connsiteY20-5728" fmla="*/ 5577231 h 5663943"/>
                <a:gd name="connsiteX21-5729" fmla="*/ 2136692 w 6873930"/>
                <a:gd name="connsiteY21-5730" fmla="*/ 5577231 h 5663943"/>
                <a:gd name="connsiteX0-5731" fmla="*/ 2136692 w 6874514"/>
                <a:gd name="connsiteY0-5732" fmla="*/ 5577231 h 5663943"/>
                <a:gd name="connsiteX1-5733" fmla="*/ 726992 w 6874514"/>
                <a:gd name="connsiteY1-5734" fmla="*/ 4929531 h 5663943"/>
                <a:gd name="connsiteX2-5735" fmla="*/ 53892 w 6874514"/>
                <a:gd name="connsiteY2-5736" fmla="*/ 4104031 h 5663943"/>
                <a:gd name="connsiteX3-5737" fmla="*/ 66592 w 6874514"/>
                <a:gd name="connsiteY3-5738" fmla="*/ 3672231 h 5663943"/>
                <a:gd name="connsiteX4-5739" fmla="*/ 269792 w 6874514"/>
                <a:gd name="connsiteY4-5740" fmla="*/ 3138831 h 5663943"/>
                <a:gd name="connsiteX5-5741" fmla="*/ 434892 w 6874514"/>
                <a:gd name="connsiteY5-5742" fmla="*/ 2757831 h 5663943"/>
                <a:gd name="connsiteX6-5743" fmla="*/ 523792 w 6874514"/>
                <a:gd name="connsiteY6-5744" fmla="*/ 1983131 h 5663943"/>
                <a:gd name="connsiteX7-5745" fmla="*/ 549192 w 6874514"/>
                <a:gd name="connsiteY7-5746" fmla="*/ 1310031 h 5663943"/>
                <a:gd name="connsiteX8-5747" fmla="*/ 676192 w 6874514"/>
                <a:gd name="connsiteY8-5748" fmla="*/ 598831 h 5663943"/>
                <a:gd name="connsiteX9-5749" fmla="*/ 1196892 w 6874514"/>
                <a:gd name="connsiteY9-5750" fmla="*/ 14631 h 5663943"/>
                <a:gd name="connsiteX10-5751" fmla="*/ 2225592 w 6874514"/>
                <a:gd name="connsiteY10-5752" fmla="*/ 205131 h 5663943"/>
                <a:gd name="connsiteX11-5753" fmla="*/ 3635292 w 6874514"/>
                <a:gd name="connsiteY11-5754" fmla="*/ 522631 h 5663943"/>
                <a:gd name="connsiteX12-5755" fmla="*/ 5286292 w 6874514"/>
                <a:gd name="connsiteY12-5756" fmla="*/ 90831 h 5663943"/>
                <a:gd name="connsiteX13-5757" fmla="*/ 6162592 w 6874514"/>
                <a:gd name="connsiteY13-5758" fmla="*/ 395631 h 5663943"/>
                <a:gd name="connsiteX14-5759" fmla="*/ 6187992 w 6874514"/>
                <a:gd name="connsiteY14-5760" fmla="*/ 1691031 h 5663943"/>
                <a:gd name="connsiteX15-5761" fmla="*/ 6873792 w 6874514"/>
                <a:gd name="connsiteY15-5762" fmla="*/ 2643531 h 5663943"/>
                <a:gd name="connsiteX16-5763" fmla="*/ 6251492 w 6874514"/>
                <a:gd name="connsiteY16-5764" fmla="*/ 3862731 h 5663943"/>
                <a:gd name="connsiteX17-5765" fmla="*/ 6734092 w 6874514"/>
                <a:gd name="connsiteY17-5766" fmla="*/ 4827931 h 5663943"/>
                <a:gd name="connsiteX18-5767" fmla="*/ 6467392 w 6874514"/>
                <a:gd name="connsiteY18-5768" fmla="*/ 5158131 h 5663943"/>
                <a:gd name="connsiteX19-5769" fmla="*/ 6162592 w 6874514"/>
                <a:gd name="connsiteY19-5770" fmla="*/ 5297831 h 5663943"/>
                <a:gd name="connsiteX20-5771" fmla="*/ 4219492 w 6874514"/>
                <a:gd name="connsiteY20-5772" fmla="*/ 5577231 h 5663943"/>
                <a:gd name="connsiteX21-5773" fmla="*/ 2136692 w 6874514"/>
                <a:gd name="connsiteY21-5774" fmla="*/ 5577231 h 5663943"/>
                <a:gd name="connsiteX0-5775" fmla="*/ 2136692 w 6875254"/>
                <a:gd name="connsiteY0-5776" fmla="*/ 5577231 h 5663943"/>
                <a:gd name="connsiteX1-5777" fmla="*/ 726992 w 6875254"/>
                <a:gd name="connsiteY1-5778" fmla="*/ 4929531 h 5663943"/>
                <a:gd name="connsiteX2-5779" fmla="*/ 53892 w 6875254"/>
                <a:gd name="connsiteY2-5780" fmla="*/ 4104031 h 5663943"/>
                <a:gd name="connsiteX3-5781" fmla="*/ 66592 w 6875254"/>
                <a:gd name="connsiteY3-5782" fmla="*/ 3672231 h 5663943"/>
                <a:gd name="connsiteX4-5783" fmla="*/ 269792 w 6875254"/>
                <a:gd name="connsiteY4-5784" fmla="*/ 3138831 h 5663943"/>
                <a:gd name="connsiteX5-5785" fmla="*/ 434892 w 6875254"/>
                <a:gd name="connsiteY5-5786" fmla="*/ 2757831 h 5663943"/>
                <a:gd name="connsiteX6-5787" fmla="*/ 523792 w 6875254"/>
                <a:gd name="connsiteY6-5788" fmla="*/ 1983131 h 5663943"/>
                <a:gd name="connsiteX7-5789" fmla="*/ 549192 w 6875254"/>
                <a:gd name="connsiteY7-5790" fmla="*/ 1310031 h 5663943"/>
                <a:gd name="connsiteX8-5791" fmla="*/ 676192 w 6875254"/>
                <a:gd name="connsiteY8-5792" fmla="*/ 598831 h 5663943"/>
                <a:gd name="connsiteX9-5793" fmla="*/ 1196892 w 6875254"/>
                <a:gd name="connsiteY9-5794" fmla="*/ 14631 h 5663943"/>
                <a:gd name="connsiteX10-5795" fmla="*/ 2225592 w 6875254"/>
                <a:gd name="connsiteY10-5796" fmla="*/ 205131 h 5663943"/>
                <a:gd name="connsiteX11-5797" fmla="*/ 3635292 w 6875254"/>
                <a:gd name="connsiteY11-5798" fmla="*/ 522631 h 5663943"/>
                <a:gd name="connsiteX12-5799" fmla="*/ 5286292 w 6875254"/>
                <a:gd name="connsiteY12-5800" fmla="*/ 90831 h 5663943"/>
                <a:gd name="connsiteX13-5801" fmla="*/ 6162592 w 6875254"/>
                <a:gd name="connsiteY13-5802" fmla="*/ 395631 h 5663943"/>
                <a:gd name="connsiteX14-5803" fmla="*/ 6187992 w 6875254"/>
                <a:gd name="connsiteY14-5804" fmla="*/ 1691031 h 5663943"/>
                <a:gd name="connsiteX15-5805" fmla="*/ 6873792 w 6875254"/>
                <a:gd name="connsiteY15-5806" fmla="*/ 2643531 h 5663943"/>
                <a:gd name="connsiteX16-5807" fmla="*/ 6378492 w 6875254"/>
                <a:gd name="connsiteY16-5808" fmla="*/ 4192931 h 5663943"/>
                <a:gd name="connsiteX17-5809" fmla="*/ 6734092 w 6875254"/>
                <a:gd name="connsiteY17-5810" fmla="*/ 4827931 h 5663943"/>
                <a:gd name="connsiteX18-5811" fmla="*/ 6467392 w 6875254"/>
                <a:gd name="connsiteY18-5812" fmla="*/ 5158131 h 5663943"/>
                <a:gd name="connsiteX19-5813" fmla="*/ 6162592 w 6875254"/>
                <a:gd name="connsiteY19-5814" fmla="*/ 5297831 h 5663943"/>
                <a:gd name="connsiteX20-5815" fmla="*/ 4219492 w 6875254"/>
                <a:gd name="connsiteY20-5816" fmla="*/ 5577231 h 5663943"/>
                <a:gd name="connsiteX21-5817" fmla="*/ 2136692 w 6875254"/>
                <a:gd name="connsiteY21-5818" fmla="*/ 5577231 h 5663943"/>
                <a:gd name="connsiteX0-5819" fmla="*/ 2136692 w 6875254"/>
                <a:gd name="connsiteY0-5820" fmla="*/ 5577231 h 5663943"/>
                <a:gd name="connsiteX1-5821" fmla="*/ 726992 w 6875254"/>
                <a:gd name="connsiteY1-5822" fmla="*/ 4929531 h 5663943"/>
                <a:gd name="connsiteX2-5823" fmla="*/ 53892 w 6875254"/>
                <a:gd name="connsiteY2-5824" fmla="*/ 4104031 h 5663943"/>
                <a:gd name="connsiteX3-5825" fmla="*/ 66592 w 6875254"/>
                <a:gd name="connsiteY3-5826" fmla="*/ 3672231 h 5663943"/>
                <a:gd name="connsiteX4-5827" fmla="*/ 269792 w 6875254"/>
                <a:gd name="connsiteY4-5828" fmla="*/ 3138831 h 5663943"/>
                <a:gd name="connsiteX5-5829" fmla="*/ 434892 w 6875254"/>
                <a:gd name="connsiteY5-5830" fmla="*/ 2757831 h 5663943"/>
                <a:gd name="connsiteX6-5831" fmla="*/ 523792 w 6875254"/>
                <a:gd name="connsiteY6-5832" fmla="*/ 1983131 h 5663943"/>
                <a:gd name="connsiteX7-5833" fmla="*/ 549192 w 6875254"/>
                <a:gd name="connsiteY7-5834" fmla="*/ 1310031 h 5663943"/>
                <a:gd name="connsiteX8-5835" fmla="*/ 676192 w 6875254"/>
                <a:gd name="connsiteY8-5836" fmla="*/ 598831 h 5663943"/>
                <a:gd name="connsiteX9-5837" fmla="*/ 1196892 w 6875254"/>
                <a:gd name="connsiteY9-5838" fmla="*/ 14631 h 5663943"/>
                <a:gd name="connsiteX10-5839" fmla="*/ 2225592 w 6875254"/>
                <a:gd name="connsiteY10-5840" fmla="*/ 205131 h 5663943"/>
                <a:gd name="connsiteX11-5841" fmla="*/ 3635292 w 6875254"/>
                <a:gd name="connsiteY11-5842" fmla="*/ 522631 h 5663943"/>
                <a:gd name="connsiteX12-5843" fmla="*/ 5286292 w 6875254"/>
                <a:gd name="connsiteY12-5844" fmla="*/ 90831 h 5663943"/>
                <a:gd name="connsiteX13-5845" fmla="*/ 6162592 w 6875254"/>
                <a:gd name="connsiteY13-5846" fmla="*/ 395631 h 5663943"/>
                <a:gd name="connsiteX14-5847" fmla="*/ 6187992 w 6875254"/>
                <a:gd name="connsiteY14-5848" fmla="*/ 1691031 h 5663943"/>
                <a:gd name="connsiteX15-5849" fmla="*/ 6873792 w 6875254"/>
                <a:gd name="connsiteY15-5850" fmla="*/ 2643531 h 5663943"/>
                <a:gd name="connsiteX16-5851" fmla="*/ 6378492 w 6875254"/>
                <a:gd name="connsiteY16-5852" fmla="*/ 4192931 h 5663943"/>
                <a:gd name="connsiteX17-5853" fmla="*/ 6734092 w 6875254"/>
                <a:gd name="connsiteY17-5854" fmla="*/ 4827931 h 5663943"/>
                <a:gd name="connsiteX18-5855" fmla="*/ 6467392 w 6875254"/>
                <a:gd name="connsiteY18-5856" fmla="*/ 5158131 h 5663943"/>
                <a:gd name="connsiteX19-5857" fmla="*/ 6162592 w 6875254"/>
                <a:gd name="connsiteY19-5858" fmla="*/ 5297831 h 5663943"/>
                <a:gd name="connsiteX20-5859" fmla="*/ 4219492 w 6875254"/>
                <a:gd name="connsiteY20-5860" fmla="*/ 5577231 h 5663943"/>
                <a:gd name="connsiteX21-5861" fmla="*/ 2136692 w 6875254"/>
                <a:gd name="connsiteY21-5862" fmla="*/ 5577231 h 5663943"/>
                <a:gd name="connsiteX0-5863" fmla="*/ 2136692 w 6875041"/>
                <a:gd name="connsiteY0-5864" fmla="*/ 5577231 h 5663943"/>
                <a:gd name="connsiteX1-5865" fmla="*/ 726992 w 6875041"/>
                <a:gd name="connsiteY1-5866" fmla="*/ 4929531 h 5663943"/>
                <a:gd name="connsiteX2-5867" fmla="*/ 53892 w 6875041"/>
                <a:gd name="connsiteY2-5868" fmla="*/ 4104031 h 5663943"/>
                <a:gd name="connsiteX3-5869" fmla="*/ 66592 w 6875041"/>
                <a:gd name="connsiteY3-5870" fmla="*/ 3672231 h 5663943"/>
                <a:gd name="connsiteX4-5871" fmla="*/ 269792 w 6875041"/>
                <a:gd name="connsiteY4-5872" fmla="*/ 3138831 h 5663943"/>
                <a:gd name="connsiteX5-5873" fmla="*/ 434892 w 6875041"/>
                <a:gd name="connsiteY5-5874" fmla="*/ 2757831 h 5663943"/>
                <a:gd name="connsiteX6-5875" fmla="*/ 523792 w 6875041"/>
                <a:gd name="connsiteY6-5876" fmla="*/ 1983131 h 5663943"/>
                <a:gd name="connsiteX7-5877" fmla="*/ 549192 w 6875041"/>
                <a:gd name="connsiteY7-5878" fmla="*/ 1310031 h 5663943"/>
                <a:gd name="connsiteX8-5879" fmla="*/ 676192 w 6875041"/>
                <a:gd name="connsiteY8-5880" fmla="*/ 598831 h 5663943"/>
                <a:gd name="connsiteX9-5881" fmla="*/ 1196892 w 6875041"/>
                <a:gd name="connsiteY9-5882" fmla="*/ 14631 h 5663943"/>
                <a:gd name="connsiteX10-5883" fmla="*/ 2225592 w 6875041"/>
                <a:gd name="connsiteY10-5884" fmla="*/ 205131 h 5663943"/>
                <a:gd name="connsiteX11-5885" fmla="*/ 3635292 w 6875041"/>
                <a:gd name="connsiteY11-5886" fmla="*/ 522631 h 5663943"/>
                <a:gd name="connsiteX12-5887" fmla="*/ 5286292 w 6875041"/>
                <a:gd name="connsiteY12-5888" fmla="*/ 90831 h 5663943"/>
                <a:gd name="connsiteX13-5889" fmla="*/ 6162592 w 6875041"/>
                <a:gd name="connsiteY13-5890" fmla="*/ 395631 h 5663943"/>
                <a:gd name="connsiteX14-5891" fmla="*/ 6187992 w 6875041"/>
                <a:gd name="connsiteY14-5892" fmla="*/ 1691031 h 5663943"/>
                <a:gd name="connsiteX15-5893" fmla="*/ 6873792 w 6875041"/>
                <a:gd name="connsiteY15-5894" fmla="*/ 2643531 h 5663943"/>
                <a:gd name="connsiteX16-5895" fmla="*/ 6378492 w 6875041"/>
                <a:gd name="connsiteY16-5896" fmla="*/ 4192931 h 5663943"/>
                <a:gd name="connsiteX17-5897" fmla="*/ 6734092 w 6875041"/>
                <a:gd name="connsiteY17-5898" fmla="*/ 4827931 h 5663943"/>
                <a:gd name="connsiteX18-5899" fmla="*/ 6467392 w 6875041"/>
                <a:gd name="connsiteY18-5900" fmla="*/ 5158131 h 5663943"/>
                <a:gd name="connsiteX19-5901" fmla="*/ 6162592 w 6875041"/>
                <a:gd name="connsiteY19-5902" fmla="*/ 5297831 h 5663943"/>
                <a:gd name="connsiteX20-5903" fmla="*/ 4219492 w 6875041"/>
                <a:gd name="connsiteY20-5904" fmla="*/ 5577231 h 5663943"/>
                <a:gd name="connsiteX21-5905" fmla="*/ 2136692 w 6875041"/>
                <a:gd name="connsiteY21-5906" fmla="*/ 5577231 h 5663943"/>
                <a:gd name="connsiteX0-5907" fmla="*/ 2136692 w 6875362"/>
                <a:gd name="connsiteY0-5908" fmla="*/ 5577231 h 5663943"/>
                <a:gd name="connsiteX1-5909" fmla="*/ 726992 w 6875362"/>
                <a:gd name="connsiteY1-5910" fmla="*/ 4929531 h 5663943"/>
                <a:gd name="connsiteX2-5911" fmla="*/ 53892 w 6875362"/>
                <a:gd name="connsiteY2-5912" fmla="*/ 4104031 h 5663943"/>
                <a:gd name="connsiteX3-5913" fmla="*/ 66592 w 6875362"/>
                <a:gd name="connsiteY3-5914" fmla="*/ 3672231 h 5663943"/>
                <a:gd name="connsiteX4-5915" fmla="*/ 269792 w 6875362"/>
                <a:gd name="connsiteY4-5916" fmla="*/ 3138831 h 5663943"/>
                <a:gd name="connsiteX5-5917" fmla="*/ 434892 w 6875362"/>
                <a:gd name="connsiteY5-5918" fmla="*/ 2757831 h 5663943"/>
                <a:gd name="connsiteX6-5919" fmla="*/ 523792 w 6875362"/>
                <a:gd name="connsiteY6-5920" fmla="*/ 1983131 h 5663943"/>
                <a:gd name="connsiteX7-5921" fmla="*/ 549192 w 6875362"/>
                <a:gd name="connsiteY7-5922" fmla="*/ 1310031 h 5663943"/>
                <a:gd name="connsiteX8-5923" fmla="*/ 676192 w 6875362"/>
                <a:gd name="connsiteY8-5924" fmla="*/ 598831 h 5663943"/>
                <a:gd name="connsiteX9-5925" fmla="*/ 1196892 w 6875362"/>
                <a:gd name="connsiteY9-5926" fmla="*/ 14631 h 5663943"/>
                <a:gd name="connsiteX10-5927" fmla="*/ 2225592 w 6875362"/>
                <a:gd name="connsiteY10-5928" fmla="*/ 205131 h 5663943"/>
                <a:gd name="connsiteX11-5929" fmla="*/ 3635292 w 6875362"/>
                <a:gd name="connsiteY11-5930" fmla="*/ 522631 h 5663943"/>
                <a:gd name="connsiteX12-5931" fmla="*/ 5286292 w 6875362"/>
                <a:gd name="connsiteY12-5932" fmla="*/ 90831 h 5663943"/>
                <a:gd name="connsiteX13-5933" fmla="*/ 6162592 w 6875362"/>
                <a:gd name="connsiteY13-5934" fmla="*/ 395631 h 5663943"/>
                <a:gd name="connsiteX14-5935" fmla="*/ 6187992 w 6875362"/>
                <a:gd name="connsiteY14-5936" fmla="*/ 1691031 h 5663943"/>
                <a:gd name="connsiteX15-5937" fmla="*/ 6873792 w 6875362"/>
                <a:gd name="connsiteY15-5938" fmla="*/ 2643531 h 5663943"/>
                <a:gd name="connsiteX16-5939" fmla="*/ 6378492 w 6875362"/>
                <a:gd name="connsiteY16-5940" fmla="*/ 4192931 h 5663943"/>
                <a:gd name="connsiteX17-5941" fmla="*/ 6467392 w 6875362"/>
                <a:gd name="connsiteY17-5942" fmla="*/ 5158131 h 5663943"/>
                <a:gd name="connsiteX18-5943" fmla="*/ 6162592 w 6875362"/>
                <a:gd name="connsiteY18-5944" fmla="*/ 5297831 h 5663943"/>
                <a:gd name="connsiteX19-5945" fmla="*/ 4219492 w 6875362"/>
                <a:gd name="connsiteY19-5946" fmla="*/ 5577231 h 5663943"/>
                <a:gd name="connsiteX20-5947" fmla="*/ 2136692 w 6875362"/>
                <a:gd name="connsiteY20-5948" fmla="*/ 5577231 h 5663943"/>
                <a:gd name="connsiteX0-5949" fmla="*/ 2136692 w 6875545"/>
                <a:gd name="connsiteY0-5950" fmla="*/ 5577231 h 5663943"/>
                <a:gd name="connsiteX1-5951" fmla="*/ 726992 w 6875545"/>
                <a:gd name="connsiteY1-5952" fmla="*/ 4929531 h 5663943"/>
                <a:gd name="connsiteX2-5953" fmla="*/ 53892 w 6875545"/>
                <a:gd name="connsiteY2-5954" fmla="*/ 4104031 h 5663943"/>
                <a:gd name="connsiteX3-5955" fmla="*/ 66592 w 6875545"/>
                <a:gd name="connsiteY3-5956" fmla="*/ 3672231 h 5663943"/>
                <a:gd name="connsiteX4-5957" fmla="*/ 269792 w 6875545"/>
                <a:gd name="connsiteY4-5958" fmla="*/ 3138831 h 5663943"/>
                <a:gd name="connsiteX5-5959" fmla="*/ 434892 w 6875545"/>
                <a:gd name="connsiteY5-5960" fmla="*/ 2757831 h 5663943"/>
                <a:gd name="connsiteX6-5961" fmla="*/ 523792 w 6875545"/>
                <a:gd name="connsiteY6-5962" fmla="*/ 1983131 h 5663943"/>
                <a:gd name="connsiteX7-5963" fmla="*/ 549192 w 6875545"/>
                <a:gd name="connsiteY7-5964" fmla="*/ 1310031 h 5663943"/>
                <a:gd name="connsiteX8-5965" fmla="*/ 676192 w 6875545"/>
                <a:gd name="connsiteY8-5966" fmla="*/ 598831 h 5663943"/>
                <a:gd name="connsiteX9-5967" fmla="*/ 1196892 w 6875545"/>
                <a:gd name="connsiteY9-5968" fmla="*/ 14631 h 5663943"/>
                <a:gd name="connsiteX10-5969" fmla="*/ 2225592 w 6875545"/>
                <a:gd name="connsiteY10-5970" fmla="*/ 205131 h 5663943"/>
                <a:gd name="connsiteX11-5971" fmla="*/ 3635292 w 6875545"/>
                <a:gd name="connsiteY11-5972" fmla="*/ 522631 h 5663943"/>
                <a:gd name="connsiteX12-5973" fmla="*/ 5286292 w 6875545"/>
                <a:gd name="connsiteY12-5974" fmla="*/ 90831 h 5663943"/>
                <a:gd name="connsiteX13-5975" fmla="*/ 6162592 w 6875545"/>
                <a:gd name="connsiteY13-5976" fmla="*/ 395631 h 5663943"/>
                <a:gd name="connsiteX14-5977" fmla="*/ 6187992 w 6875545"/>
                <a:gd name="connsiteY14-5978" fmla="*/ 1691031 h 5663943"/>
                <a:gd name="connsiteX15-5979" fmla="*/ 6873792 w 6875545"/>
                <a:gd name="connsiteY15-5980" fmla="*/ 2643531 h 5663943"/>
                <a:gd name="connsiteX16-5981" fmla="*/ 6378492 w 6875545"/>
                <a:gd name="connsiteY16-5982" fmla="*/ 4192931 h 5663943"/>
                <a:gd name="connsiteX17-5983" fmla="*/ 6162592 w 6875545"/>
                <a:gd name="connsiteY17-5984" fmla="*/ 5297831 h 5663943"/>
                <a:gd name="connsiteX18-5985" fmla="*/ 4219492 w 6875545"/>
                <a:gd name="connsiteY18-5986" fmla="*/ 5577231 h 5663943"/>
                <a:gd name="connsiteX19-5987" fmla="*/ 2136692 w 6875545"/>
                <a:gd name="connsiteY19-5988" fmla="*/ 5577231 h 5663943"/>
                <a:gd name="connsiteX0-5989" fmla="*/ 2098172 w 6837025"/>
                <a:gd name="connsiteY0-5990" fmla="*/ 5577231 h 5663943"/>
                <a:gd name="connsiteX1-5991" fmla="*/ 688472 w 6837025"/>
                <a:gd name="connsiteY1-5992" fmla="*/ 4929531 h 5663943"/>
                <a:gd name="connsiteX2-5993" fmla="*/ 15372 w 6837025"/>
                <a:gd name="connsiteY2-5994" fmla="*/ 4104031 h 5663943"/>
                <a:gd name="connsiteX3-5995" fmla="*/ 231272 w 6837025"/>
                <a:gd name="connsiteY3-5996" fmla="*/ 3138831 h 5663943"/>
                <a:gd name="connsiteX4-5997" fmla="*/ 396372 w 6837025"/>
                <a:gd name="connsiteY4-5998" fmla="*/ 2757831 h 5663943"/>
                <a:gd name="connsiteX5-5999" fmla="*/ 485272 w 6837025"/>
                <a:gd name="connsiteY5-6000" fmla="*/ 1983131 h 5663943"/>
                <a:gd name="connsiteX6-6001" fmla="*/ 510672 w 6837025"/>
                <a:gd name="connsiteY6-6002" fmla="*/ 1310031 h 5663943"/>
                <a:gd name="connsiteX7-6003" fmla="*/ 637672 w 6837025"/>
                <a:gd name="connsiteY7-6004" fmla="*/ 598831 h 5663943"/>
                <a:gd name="connsiteX8-6005" fmla="*/ 1158372 w 6837025"/>
                <a:gd name="connsiteY8-6006" fmla="*/ 14631 h 5663943"/>
                <a:gd name="connsiteX9-6007" fmla="*/ 2187072 w 6837025"/>
                <a:gd name="connsiteY9-6008" fmla="*/ 205131 h 5663943"/>
                <a:gd name="connsiteX10-6009" fmla="*/ 3596772 w 6837025"/>
                <a:gd name="connsiteY10-6010" fmla="*/ 522631 h 5663943"/>
                <a:gd name="connsiteX11-6011" fmla="*/ 5247772 w 6837025"/>
                <a:gd name="connsiteY11-6012" fmla="*/ 90831 h 5663943"/>
                <a:gd name="connsiteX12-6013" fmla="*/ 6124072 w 6837025"/>
                <a:gd name="connsiteY12-6014" fmla="*/ 395631 h 5663943"/>
                <a:gd name="connsiteX13-6015" fmla="*/ 6149472 w 6837025"/>
                <a:gd name="connsiteY13-6016" fmla="*/ 1691031 h 5663943"/>
                <a:gd name="connsiteX14-6017" fmla="*/ 6835272 w 6837025"/>
                <a:gd name="connsiteY14-6018" fmla="*/ 2643531 h 5663943"/>
                <a:gd name="connsiteX15-6019" fmla="*/ 6339972 w 6837025"/>
                <a:gd name="connsiteY15-6020" fmla="*/ 4192931 h 5663943"/>
                <a:gd name="connsiteX16-6021" fmla="*/ 6124072 w 6837025"/>
                <a:gd name="connsiteY16-6022" fmla="*/ 5297831 h 5663943"/>
                <a:gd name="connsiteX17-6023" fmla="*/ 4180972 w 6837025"/>
                <a:gd name="connsiteY17-6024" fmla="*/ 5577231 h 5663943"/>
                <a:gd name="connsiteX18-6025" fmla="*/ 2098172 w 6837025"/>
                <a:gd name="connsiteY18-6026" fmla="*/ 5577231 h 5663943"/>
                <a:gd name="connsiteX0-6027" fmla="*/ 2098956 w 6837809"/>
                <a:gd name="connsiteY0-6028" fmla="*/ 5577231 h 5663943"/>
                <a:gd name="connsiteX1-6029" fmla="*/ 689256 w 6837809"/>
                <a:gd name="connsiteY1-6030" fmla="*/ 4929531 h 5663943"/>
                <a:gd name="connsiteX2-6031" fmla="*/ 16156 w 6837809"/>
                <a:gd name="connsiteY2-6032" fmla="*/ 4104031 h 5663943"/>
                <a:gd name="connsiteX3-6033" fmla="*/ 232056 w 6837809"/>
                <a:gd name="connsiteY3-6034" fmla="*/ 3138831 h 5663943"/>
                <a:gd name="connsiteX4-6035" fmla="*/ 486056 w 6837809"/>
                <a:gd name="connsiteY4-6036" fmla="*/ 1983131 h 5663943"/>
                <a:gd name="connsiteX5-6037" fmla="*/ 511456 w 6837809"/>
                <a:gd name="connsiteY5-6038" fmla="*/ 1310031 h 5663943"/>
                <a:gd name="connsiteX6-6039" fmla="*/ 638456 w 6837809"/>
                <a:gd name="connsiteY6-6040" fmla="*/ 598831 h 5663943"/>
                <a:gd name="connsiteX7-6041" fmla="*/ 1159156 w 6837809"/>
                <a:gd name="connsiteY7-6042" fmla="*/ 14631 h 5663943"/>
                <a:gd name="connsiteX8-6043" fmla="*/ 2187856 w 6837809"/>
                <a:gd name="connsiteY8-6044" fmla="*/ 205131 h 5663943"/>
                <a:gd name="connsiteX9-6045" fmla="*/ 3597556 w 6837809"/>
                <a:gd name="connsiteY9-6046" fmla="*/ 522631 h 5663943"/>
                <a:gd name="connsiteX10-6047" fmla="*/ 5248556 w 6837809"/>
                <a:gd name="connsiteY10-6048" fmla="*/ 90831 h 5663943"/>
                <a:gd name="connsiteX11-6049" fmla="*/ 6124856 w 6837809"/>
                <a:gd name="connsiteY11-6050" fmla="*/ 395631 h 5663943"/>
                <a:gd name="connsiteX12-6051" fmla="*/ 6150256 w 6837809"/>
                <a:gd name="connsiteY12-6052" fmla="*/ 1691031 h 5663943"/>
                <a:gd name="connsiteX13-6053" fmla="*/ 6836056 w 6837809"/>
                <a:gd name="connsiteY13-6054" fmla="*/ 2643531 h 5663943"/>
                <a:gd name="connsiteX14-6055" fmla="*/ 6340756 w 6837809"/>
                <a:gd name="connsiteY14-6056" fmla="*/ 4192931 h 5663943"/>
                <a:gd name="connsiteX15-6057" fmla="*/ 6124856 w 6837809"/>
                <a:gd name="connsiteY15-6058" fmla="*/ 5297831 h 5663943"/>
                <a:gd name="connsiteX16-6059" fmla="*/ 4181756 w 6837809"/>
                <a:gd name="connsiteY16-6060" fmla="*/ 5577231 h 5663943"/>
                <a:gd name="connsiteX17-6061" fmla="*/ 2098956 w 6837809"/>
                <a:gd name="connsiteY17-6062" fmla="*/ 5577231 h 5663943"/>
                <a:gd name="connsiteX0-6063" fmla="*/ 2098956 w 6837809"/>
                <a:gd name="connsiteY0-6064" fmla="*/ 5577231 h 5663943"/>
                <a:gd name="connsiteX1-6065" fmla="*/ 689256 w 6837809"/>
                <a:gd name="connsiteY1-6066" fmla="*/ 4929531 h 5663943"/>
                <a:gd name="connsiteX2-6067" fmla="*/ 16156 w 6837809"/>
                <a:gd name="connsiteY2-6068" fmla="*/ 4104031 h 5663943"/>
                <a:gd name="connsiteX3-6069" fmla="*/ 232056 w 6837809"/>
                <a:gd name="connsiteY3-6070" fmla="*/ 3138831 h 5663943"/>
                <a:gd name="connsiteX4-6071" fmla="*/ 486056 w 6837809"/>
                <a:gd name="connsiteY4-6072" fmla="*/ 1983131 h 5663943"/>
                <a:gd name="connsiteX5-6073" fmla="*/ 511456 w 6837809"/>
                <a:gd name="connsiteY5-6074" fmla="*/ 1310031 h 5663943"/>
                <a:gd name="connsiteX6-6075" fmla="*/ 638456 w 6837809"/>
                <a:gd name="connsiteY6-6076" fmla="*/ 598831 h 5663943"/>
                <a:gd name="connsiteX7-6077" fmla="*/ 1159156 w 6837809"/>
                <a:gd name="connsiteY7-6078" fmla="*/ 14631 h 5663943"/>
                <a:gd name="connsiteX8-6079" fmla="*/ 2187856 w 6837809"/>
                <a:gd name="connsiteY8-6080" fmla="*/ 205131 h 5663943"/>
                <a:gd name="connsiteX9-6081" fmla="*/ 3597556 w 6837809"/>
                <a:gd name="connsiteY9-6082" fmla="*/ 522631 h 5663943"/>
                <a:gd name="connsiteX10-6083" fmla="*/ 5248556 w 6837809"/>
                <a:gd name="connsiteY10-6084" fmla="*/ 90831 h 5663943"/>
                <a:gd name="connsiteX11-6085" fmla="*/ 6124856 w 6837809"/>
                <a:gd name="connsiteY11-6086" fmla="*/ 395631 h 5663943"/>
                <a:gd name="connsiteX12-6087" fmla="*/ 6150256 w 6837809"/>
                <a:gd name="connsiteY12-6088" fmla="*/ 1691031 h 5663943"/>
                <a:gd name="connsiteX13-6089" fmla="*/ 6836056 w 6837809"/>
                <a:gd name="connsiteY13-6090" fmla="*/ 2643531 h 5663943"/>
                <a:gd name="connsiteX14-6091" fmla="*/ 6340756 w 6837809"/>
                <a:gd name="connsiteY14-6092" fmla="*/ 4192931 h 5663943"/>
                <a:gd name="connsiteX15-6093" fmla="*/ 6124856 w 6837809"/>
                <a:gd name="connsiteY15-6094" fmla="*/ 5297831 h 5663943"/>
                <a:gd name="connsiteX16-6095" fmla="*/ 4181756 w 6837809"/>
                <a:gd name="connsiteY16-6096" fmla="*/ 5577231 h 5663943"/>
                <a:gd name="connsiteX17-6097" fmla="*/ 2098956 w 6837809"/>
                <a:gd name="connsiteY17-6098" fmla="*/ 5577231 h 5663943"/>
                <a:gd name="connsiteX0-6099" fmla="*/ 2091586 w 6830439"/>
                <a:gd name="connsiteY0-6100" fmla="*/ 5577231 h 5663943"/>
                <a:gd name="connsiteX1-6101" fmla="*/ 681886 w 6830439"/>
                <a:gd name="connsiteY1-6102" fmla="*/ 4929531 h 5663943"/>
                <a:gd name="connsiteX2-6103" fmla="*/ 8786 w 6830439"/>
                <a:gd name="connsiteY2-6104" fmla="*/ 4104031 h 5663943"/>
                <a:gd name="connsiteX3-6105" fmla="*/ 453286 w 6830439"/>
                <a:gd name="connsiteY3-6106" fmla="*/ 3189631 h 5663943"/>
                <a:gd name="connsiteX4-6107" fmla="*/ 478686 w 6830439"/>
                <a:gd name="connsiteY4-6108" fmla="*/ 1983131 h 5663943"/>
                <a:gd name="connsiteX5-6109" fmla="*/ 504086 w 6830439"/>
                <a:gd name="connsiteY5-6110" fmla="*/ 1310031 h 5663943"/>
                <a:gd name="connsiteX6-6111" fmla="*/ 631086 w 6830439"/>
                <a:gd name="connsiteY6-6112" fmla="*/ 598831 h 5663943"/>
                <a:gd name="connsiteX7-6113" fmla="*/ 1151786 w 6830439"/>
                <a:gd name="connsiteY7-6114" fmla="*/ 14631 h 5663943"/>
                <a:gd name="connsiteX8-6115" fmla="*/ 2180486 w 6830439"/>
                <a:gd name="connsiteY8-6116" fmla="*/ 205131 h 5663943"/>
                <a:gd name="connsiteX9-6117" fmla="*/ 3590186 w 6830439"/>
                <a:gd name="connsiteY9-6118" fmla="*/ 522631 h 5663943"/>
                <a:gd name="connsiteX10-6119" fmla="*/ 5241186 w 6830439"/>
                <a:gd name="connsiteY10-6120" fmla="*/ 90831 h 5663943"/>
                <a:gd name="connsiteX11-6121" fmla="*/ 6117486 w 6830439"/>
                <a:gd name="connsiteY11-6122" fmla="*/ 395631 h 5663943"/>
                <a:gd name="connsiteX12-6123" fmla="*/ 6142886 w 6830439"/>
                <a:gd name="connsiteY12-6124" fmla="*/ 1691031 h 5663943"/>
                <a:gd name="connsiteX13-6125" fmla="*/ 6828686 w 6830439"/>
                <a:gd name="connsiteY13-6126" fmla="*/ 2643531 h 5663943"/>
                <a:gd name="connsiteX14-6127" fmla="*/ 6333386 w 6830439"/>
                <a:gd name="connsiteY14-6128" fmla="*/ 4192931 h 5663943"/>
                <a:gd name="connsiteX15-6129" fmla="*/ 6117486 w 6830439"/>
                <a:gd name="connsiteY15-6130" fmla="*/ 5297831 h 5663943"/>
                <a:gd name="connsiteX16-6131" fmla="*/ 4174386 w 6830439"/>
                <a:gd name="connsiteY16-6132" fmla="*/ 5577231 h 5663943"/>
                <a:gd name="connsiteX17-6133" fmla="*/ 2091586 w 6830439"/>
                <a:gd name="connsiteY17-6134" fmla="*/ 5577231 h 5663943"/>
                <a:gd name="connsiteX0-6135" fmla="*/ 2091658 w 6830511"/>
                <a:gd name="connsiteY0-6136" fmla="*/ 5577231 h 5663943"/>
                <a:gd name="connsiteX1-6137" fmla="*/ 681958 w 6830511"/>
                <a:gd name="connsiteY1-6138" fmla="*/ 4929531 h 5663943"/>
                <a:gd name="connsiteX2-6139" fmla="*/ 8858 w 6830511"/>
                <a:gd name="connsiteY2-6140" fmla="*/ 4104031 h 5663943"/>
                <a:gd name="connsiteX3-6141" fmla="*/ 453358 w 6830511"/>
                <a:gd name="connsiteY3-6142" fmla="*/ 3189631 h 5663943"/>
                <a:gd name="connsiteX4-6143" fmla="*/ 504158 w 6830511"/>
                <a:gd name="connsiteY4-6144" fmla="*/ 1310031 h 5663943"/>
                <a:gd name="connsiteX5-6145" fmla="*/ 631158 w 6830511"/>
                <a:gd name="connsiteY5-6146" fmla="*/ 598831 h 5663943"/>
                <a:gd name="connsiteX6-6147" fmla="*/ 1151858 w 6830511"/>
                <a:gd name="connsiteY6-6148" fmla="*/ 14631 h 5663943"/>
                <a:gd name="connsiteX7-6149" fmla="*/ 2180558 w 6830511"/>
                <a:gd name="connsiteY7-6150" fmla="*/ 205131 h 5663943"/>
                <a:gd name="connsiteX8-6151" fmla="*/ 3590258 w 6830511"/>
                <a:gd name="connsiteY8-6152" fmla="*/ 522631 h 5663943"/>
                <a:gd name="connsiteX9-6153" fmla="*/ 5241258 w 6830511"/>
                <a:gd name="connsiteY9-6154" fmla="*/ 90831 h 5663943"/>
                <a:gd name="connsiteX10-6155" fmla="*/ 6117558 w 6830511"/>
                <a:gd name="connsiteY10-6156" fmla="*/ 395631 h 5663943"/>
                <a:gd name="connsiteX11-6157" fmla="*/ 6142958 w 6830511"/>
                <a:gd name="connsiteY11-6158" fmla="*/ 1691031 h 5663943"/>
                <a:gd name="connsiteX12-6159" fmla="*/ 6828758 w 6830511"/>
                <a:gd name="connsiteY12-6160" fmla="*/ 2643531 h 5663943"/>
                <a:gd name="connsiteX13-6161" fmla="*/ 6333458 w 6830511"/>
                <a:gd name="connsiteY13-6162" fmla="*/ 4192931 h 5663943"/>
                <a:gd name="connsiteX14-6163" fmla="*/ 6117558 w 6830511"/>
                <a:gd name="connsiteY14-6164" fmla="*/ 5297831 h 5663943"/>
                <a:gd name="connsiteX15-6165" fmla="*/ 4174458 w 6830511"/>
                <a:gd name="connsiteY15-6166" fmla="*/ 5577231 h 5663943"/>
                <a:gd name="connsiteX16-6167" fmla="*/ 2091658 w 6830511"/>
                <a:gd name="connsiteY16-6168" fmla="*/ 5577231 h 5663943"/>
                <a:gd name="connsiteX0-6169" fmla="*/ 2092042 w 6830895"/>
                <a:gd name="connsiteY0-6170" fmla="*/ 5577231 h 5663943"/>
                <a:gd name="connsiteX1-6171" fmla="*/ 682342 w 6830895"/>
                <a:gd name="connsiteY1-6172" fmla="*/ 4929531 h 5663943"/>
                <a:gd name="connsiteX2-6173" fmla="*/ 9242 w 6830895"/>
                <a:gd name="connsiteY2-6174" fmla="*/ 4104031 h 5663943"/>
                <a:gd name="connsiteX3-6175" fmla="*/ 453742 w 6830895"/>
                <a:gd name="connsiteY3-6176" fmla="*/ 3189631 h 5663943"/>
                <a:gd name="connsiteX4-6177" fmla="*/ 631542 w 6830895"/>
                <a:gd name="connsiteY4-6178" fmla="*/ 598831 h 5663943"/>
                <a:gd name="connsiteX5-6179" fmla="*/ 1152242 w 6830895"/>
                <a:gd name="connsiteY5-6180" fmla="*/ 14631 h 5663943"/>
                <a:gd name="connsiteX6-6181" fmla="*/ 2180942 w 6830895"/>
                <a:gd name="connsiteY6-6182" fmla="*/ 205131 h 5663943"/>
                <a:gd name="connsiteX7-6183" fmla="*/ 3590642 w 6830895"/>
                <a:gd name="connsiteY7-6184" fmla="*/ 522631 h 5663943"/>
                <a:gd name="connsiteX8-6185" fmla="*/ 5241642 w 6830895"/>
                <a:gd name="connsiteY8-6186" fmla="*/ 90831 h 5663943"/>
                <a:gd name="connsiteX9-6187" fmla="*/ 6117942 w 6830895"/>
                <a:gd name="connsiteY9-6188" fmla="*/ 395631 h 5663943"/>
                <a:gd name="connsiteX10-6189" fmla="*/ 6143342 w 6830895"/>
                <a:gd name="connsiteY10-6190" fmla="*/ 1691031 h 5663943"/>
                <a:gd name="connsiteX11-6191" fmla="*/ 6829142 w 6830895"/>
                <a:gd name="connsiteY11-6192" fmla="*/ 2643531 h 5663943"/>
                <a:gd name="connsiteX12-6193" fmla="*/ 6333842 w 6830895"/>
                <a:gd name="connsiteY12-6194" fmla="*/ 4192931 h 5663943"/>
                <a:gd name="connsiteX13-6195" fmla="*/ 6117942 w 6830895"/>
                <a:gd name="connsiteY13-6196" fmla="*/ 5297831 h 5663943"/>
                <a:gd name="connsiteX14-6197" fmla="*/ 4174842 w 6830895"/>
                <a:gd name="connsiteY14-6198" fmla="*/ 5577231 h 5663943"/>
                <a:gd name="connsiteX15-6199" fmla="*/ 2092042 w 6830895"/>
                <a:gd name="connsiteY15-6200" fmla="*/ 5577231 h 5663943"/>
                <a:gd name="connsiteX0-6201" fmla="*/ 2091408 w 6830261"/>
                <a:gd name="connsiteY0-6202" fmla="*/ 5598892 h 5685604"/>
                <a:gd name="connsiteX1-6203" fmla="*/ 681708 w 6830261"/>
                <a:gd name="connsiteY1-6204" fmla="*/ 4951192 h 5685604"/>
                <a:gd name="connsiteX2-6205" fmla="*/ 8608 w 6830261"/>
                <a:gd name="connsiteY2-6206" fmla="*/ 4125692 h 5685604"/>
                <a:gd name="connsiteX3-6207" fmla="*/ 453108 w 6830261"/>
                <a:gd name="connsiteY3-6208" fmla="*/ 3211292 h 5685604"/>
                <a:gd name="connsiteX4-6209" fmla="*/ 415008 w 6830261"/>
                <a:gd name="connsiteY4-6210" fmla="*/ 976092 h 5685604"/>
                <a:gd name="connsiteX5-6211" fmla="*/ 1151608 w 6830261"/>
                <a:gd name="connsiteY5-6212" fmla="*/ 36292 h 5685604"/>
                <a:gd name="connsiteX6-6213" fmla="*/ 2180308 w 6830261"/>
                <a:gd name="connsiteY6-6214" fmla="*/ 226792 h 5685604"/>
                <a:gd name="connsiteX7-6215" fmla="*/ 3590008 w 6830261"/>
                <a:gd name="connsiteY7-6216" fmla="*/ 544292 h 5685604"/>
                <a:gd name="connsiteX8-6217" fmla="*/ 5241008 w 6830261"/>
                <a:gd name="connsiteY8-6218" fmla="*/ 112492 h 5685604"/>
                <a:gd name="connsiteX9-6219" fmla="*/ 6117308 w 6830261"/>
                <a:gd name="connsiteY9-6220" fmla="*/ 417292 h 5685604"/>
                <a:gd name="connsiteX10-6221" fmla="*/ 6142708 w 6830261"/>
                <a:gd name="connsiteY10-6222" fmla="*/ 1712692 h 5685604"/>
                <a:gd name="connsiteX11-6223" fmla="*/ 6828508 w 6830261"/>
                <a:gd name="connsiteY11-6224" fmla="*/ 2665192 h 5685604"/>
                <a:gd name="connsiteX12-6225" fmla="*/ 6333208 w 6830261"/>
                <a:gd name="connsiteY12-6226" fmla="*/ 4214592 h 5685604"/>
                <a:gd name="connsiteX13-6227" fmla="*/ 6117308 w 6830261"/>
                <a:gd name="connsiteY13-6228" fmla="*/ 5319492 h 5685604"/>
                <a:gd name="connsiteX14-6229" fmla="*/ 4174208 w 6830261"/>
                <a:gd name="connsiteY14-6230" fmla="*/ 5598892 h 5685604"/>
                <a:gd name="connsiteX15-6231" fmla="*/ 2091408 w 6830261"/>
                <a:gd name="connsiteY15-6232" fmla="*/ 5598892 h 5685604"/>
                <a:gd name="connsiteX0-6233" fmla="*/ 2091408 w 6830261"/>
                <a:gd name="connsiteY0-6234" fmla="*/ 5490326 h 5577038"/>
                <a:gd name="connsiteX1-6235" fmla="*/ 681708 w 6830261"/>
                <a:gd name="connsiteY1-6236" fmla="*/ 4842626 h 5577038"/>
                <a:gd name="connsiteX2-6237" fmla="*/ 8608 w 6830261"/>
                <a:gd name="connsiteY2-6238" fmla="*/ 4017126 h 5577038"/>
                <a:gd name="connsiteX3-6239" fmla="*/ 453108 w 6830261"/>
                <a:gd name="connsiteY3-6240" fmla="*/ 3102726 h 5577038"/>
                <a:gd name="connsiteX4-6241" fmla="*/ 415008 w 6830261"/>
                <a:gd name="connsiteY4-6242" fmla="*/ 867526 h 5577038"/>
                <a:gd name="connsiteX5-6243" fmla="*/ 2180308 w 6830261"/>
                <a:gd name="connsiteY5-6244" fmla="*/ 118226 h 5577038"/>
                <a:gd name="connsiteX6-6245" fmla="*/ 3590008 w 6830261"/>
                <a:gd name="connsiteY6-6246" fmla="*/ 435726 h 5577038"/>
                <a:gd name="connsiteX7-6247" fmla="*/ 5241008 w 6830261"/>
                <a:gd name="connsiteY7-6248" fmla="*/ 3926 h 5577038"/>
                <a:gd name="connsiteX8-6249" fmla="*/ 6117308 w 6830261"/>
                <a:gd name="connsiteY8-6250" fmla="*/ 308726 h 5577038"/>
                <a:gd name="connsiteX9-6251" fmla="*/ 6142708 w 6830261"/>
                <a:gd name="connsiteY9-6252" fmla="*/ 1604126 h 5577038"/>
                <a:gd name="connsiteX10-6253" fmla="*/ 6828508 w 6830261"/>
                <a:gd name="connsiteY10-6254" fmla="*/ 2556626 h 5577038"/>
                <a:gd name="connsiteX11-6255" fmla="*/ 6333208 w 6830261"/>
                <a:gd name="connsiteY11-6256" fmla="*/ 4106026 h 5577038"/>
                <a:gd name="connsiteX12-6257" fmla="*/ 6117308 w 6830261"/>
                <a:gd name="connsiteY12-6258" fmla="*/ 5210926 h 5577038"/>
                <a:gd name="connsiteX13-6259" fmla="*/ 4174208 w 6830261"/>
                <a:gd name="connsiteY13-6260" fmla="*/ 5490326 h 5577038"/>
                <a:gd name="connsiteX14-6261" fmla="*/ 2091408 w 6830261"/>
                <a:gd name="connsiteY14-6262" fmla="*/ 5490326 h 5577038"/>
                <a:gd name="connsiteX0-6263" fmla="*/ 2091962 w 6830815"/>
                <a:gd name="connsiteY0-6264" fmla="*/ 5490326 h 5577038"/>
                <a:gd name="connsiteX1-6265" fmla="*/ 682262 w 6830815"/>
                <a:gd name="connsiteY1-6266" fmla="*/ 4842626 h 5577038"/>
                <a:gd name="connsiteX2-6267" fmla="*/ 9162 w 6830815"/>
                <a:gd name="connsiteY2-6268" fmla="*/ 4017126 h 5577038"/>
                <a:gd name="connsiteX3-6269" fmla="*/ 453662 w 6830815"/>
                <a:gd name="connsiteY3-6270" fmla="*/ 3102726 h 5577038"/>
                <a:gd name="connsiteX4-6271" fmla="*/ 606062 w 6830815"/>
                <a:gd name="connsiteY4-6272" fmla="*/ 613526 h 5577038"/>
                <a:gd name="connsiteX5-6273" fmla="*/ 2180862 w 6830815"/>
                <a:gd name="connsiteY5-6274" fmla="*/ 118226 h 5577038"/>
                <a:gd name="connsiteX6-6275" fmla="*/ 3590562 w 6830815"/>
                <a:gd name="connsiteY6-6276" fmla="*/ 435726 h 5577038"/>
                <a:gd name="connsiteX7-6277" fmla="*/ 5241562 w 6830815"/>
                <a:gd name="connsiteY7-6278" fmla="*/ 3926 h 5577038"/>
                <a:gd name="connsiteX8-6279" fmla="*/ 6117862 w 6830815"/>
                <a:gd name="connsiteY8-6280" fmla="*/ 308726 h 5577038"/>
                <a:gd name="connsiteX9-6281" fmla="*/ 6143262 w 6830815"/>
                <a:gd name="connsiteY9-6282" fmla="*/ 1604126 h 5577038"/>
                <a:gd name="connsiteX10-6283" fmla="*/ 6829062 w 6830815"/>
                <a:gd name="connsiteY10-6284" fmla="*/ 2556626 h 5577038"/>
                <a:gd name="connsiteX11-6285" fmla="*/ 6333762 w 6830815"/>
                <a:gd name="connsiteY11-6286" fmla="*/ 4106026 h 5577038"/>
                <a:gd name="connsiteX12-6287" fmla="*/ 6117862 w 6830815"/>
                <a:gd name="connsiteY12-6288" fmla="*/ 5210926 h 5577038"/>
                <a:gd name="connsiteX13-6289" fmla="*/ 4174762 w 6830815"/>
                <a:gd name="connsiteY13-6290" fmla="*/ 5490326 h 5577038"/>
                <a:gd name="connsiteX14-6291" fmla="*/ 2091962 w 6830815"/>
                <a:gd name="connsiteY14-6292" fmla="*/ 5490326 h 5577038"/>
                <a:gd name="connsiteX0-6293" fmla="*/ 2091962 w 6830815"/>
                <a:gd name="connsiteY0-6294" fmla="*/ 5490326 h 5577038"/>
                <a:gd name="connsiteX1-6295" fmla="*/ 682262 w 6830815"/>
                <a:gd name="connsiteY1-6296" fmla="*/ 4842626 h 5577038"/>
                <a:gd name="connsiteX2-6297" fmla="*/ 9162 w 6830815"/>
                <a:gd name="connsiteY2-6298" fmla="*/ 4017126 h 5577038"/>
                <a:gd name="connsiteX3-6299" fmla="*/ 453662 w 6830815"/>
                <a:gd name="connsiteY3-6300" fmla="*/ 3102726 h 5577038"/>
                <a:gd name="connsiteX4-6301" fmla="*/ 606062 w 6830815"/>
                <a:gd name="connsiteY4-6302" fmla="*/ 613526 h 5577038"/>
                <a:gd name="connsiteX5-6303" fmla="*/ 2180862 w 6830815"/>
                <a:gd name="connsiteY5-6304" fmla="*/ 118226 h 5577038"/>
                <a:gd name="connsiteX6-6305" fmla="*/ 3590562 w 6830815"/>
                <a:gd name="connsiteY6-6306" fmla="*/ 435726 h 5577038"/>
                <a:gd name="connsiteX7-6307" fmla="*/ 5241562 w 6830815"/>
                <a:gd name="connsiteY7-6308" fmla="*/ 3926 h 5577038"/>
                <a:gd name="connsiteX8-6309" fmla="*/ 6117862 w 6830815"/>
                <a:gd name="connsiteY8-6310" fmla="*/ 308726 h 5577038"/>
                <a:gd name="connsiteX9-6311" fmla="*/ 6143262 w 6830815"/>
                <a:gd name="connsiteY9-6312" fmla="*/ 1604126 h 5577038"/>
                <a:gd name="connsiteX10-6313" fmla="*/ 6829062 w 6830815"/>
                <a:gd name="connsiteY10-6314" fmla="*/ 2556626 h 5577038"/>
                <a:gd name="connsiteX11-6315" fmla="*/ 6333762 w 6830815"/>
                <a:gd name="connsiteY11-6316" fmla="*/ 4106026 h 5577038"/>
                <a:gd name="connsiteX12-6317" fmla="*/ 6117862 w 6830815"/>
                <a:gd name="connsiteY12-6318" fmla="*/ 5210926 h 5577038"/>
                <a:gd name="connsiteX13-6319" fmla="*/ 4174762 w 6830815"/>
                <a:gd name="connsiteY13-6320" fmla="*/ 5490326 h 5577038"/>
                <a:gd name="connsiteX14-6321" fmla="*/ 2091962 w 6830815"/>
                <a:gd name="connsiteY14-6322" fmla="*/ 5490326 h 5577038"/>
                <a:gd name="connsiteX0-6323" fmla="*/ 2091962 w 6830815"/>
                <a:gd name="connsiteY0-6324" fmla="*/ 5490326 h 5577038"/>
                <a:gd name="connsiteX1-6325" fmla="*/ 682262 w 6830815"/>
                <a:gd name="connsiteY1-6326" fmla="*/ 4842626 h 5577038"/>
                <a:gd name="connsiteX2-6327" fmla="*/ 9162 w 6830815"/>
                <a:gd name="connsiteY2-6328" fmla="*/ 4017126 h 5577038"/>
                <a:gd name="connsiteX3-6329" fmla="*/ 453662 w 6830815"/>
                <a:gd name="connsiteY3-6330" fmla="*/ 3102726 h 5577038"/>
                <a:gd name="connsiteX4-6331" fmla="*/ 606062 w 6830815"/>
                <a:gd name="connsiteY4-6332" fmla="*/ 613526 h 5577038"/>
                <a:gd name="connsiteX5-6333" fmla="*/ 2180862 w 6830815"/>
                <a:gd name="connsiteY5-6334" fmla="*/ 118226 h 5577038"/>
                <a:gd name="connsiteX6-6335" fmla="*/ 3590562 w 6830815"/>
                <a:gd name="connsiteY6-6336" fmla="*/ 435726 h 5577038"/>
                <a:gd name="connsiteX7-6337" fmla="*/ 5241562 w 6830815"/>
                <a:gd name="connsiteY7-6338" fmla="*/ 3926 h 5577038"/>
                <a:gd name="connsiteX8-6339" fmla="*/ 6117862 w 6830815"/>
                <a:gd name="connsiteY8-6340" fmla="*/ 308726 h 5577038"/>
                <a:gd name="connsiteX9-6341" fmla="*/ 6143262 w 6830815"/>
                <a:gd name="connsiteY9-6342" fmla="*/ 1604126 h 5577038"/>
                <a:gd name="connsiteX10-6343" fmla="*/ 6829062 w 6830815"/>
                <a:gd name="connsiteY10-6344" fmla="*/ 2556626 h 5577038"/>
                <a:gd name="connsiteX11-6345" fmla="*/ 6333762 w 6830815"/>
                <a:gd name="connsiteY11-6346" fmla="*/ 4106026 h 5577038"/>
                <a:gd name="connsiteX12-6347" fmla="*/ 6117862 w 6830815"/>
                <a:gd name="connsiteY12-6348" fmla="*/ 5210926 h 5577038"/>
                <a:gd name="connsiteX13-6349" fmla="*/ 4174762 w 6830815"/>
                <a:gd name="connsiteY13-6350" fmla="*/ 5490326 h 5577038"/>
                <a:gd name="connsiteX14-6351" fmla="*/ 2091962 w 6830815"/>
                <a:gd name="connsiteY14-6352" fmla="*/ 5490326 h 5577038"/>
                <a:gd name="connsiteX0-6353" fmla="*/ 2090704 w 6829557"/>
                <a:gd name="connsiteY0-6354" fmla="*/ 5490326 h 5577038"/>
                <a:gd name="connsiteX1-6355" fmla="*/ 681004 w 6829557"/>
                <a:gd name="connsiteY1-6356" fmla="*/ 4842626 h 5577038"/>
                <a:gd name="connsiteX2-6357" fmla="*/ 7904 w 6829557"/>
                <a:gd name="connsiteY2-6358" fmla="*/ 4017126 h 5577038"/>
                <a:gd name="connsiteX3-6359" fmla="*/ 528604 w 6829557"/>
                <a:gd name="connsiteY3-6360" fmla="*/ 2950326 h 5577038"/>
                <a:gd name="connsiteX4-6361" fmla="*/ 604804 w 6829557"/>
                <a:gd name="connsiteY4-6362" fmla="*/ 613526 h 5577038"/>
                <a:gd name="connsiteX5-6363" fmla="*/ 2179604 w 6829557"/>
                <a:gd name="connsiteY5-6364" fmla="*/ 118226 h 5577038"/>
                <a:gd name="connsiteX6-6365" fmla="*/ 3589304 w 6829557"/>
                <a:gd name="connsiteY6-6366" fmla="*/ 435726 h 5577038"/>
                <a:gd name="connsiteX7-6367" fmla="*/ 5240304 w 6829557"/>
                <a:gd name="connsiteY7-6368" fmla="*/ 3926 h 5577038"/>
                <a:gd name="connsiteX8-6369" fmla="*/ 6116604 w 6829557"/>
                <a:gd name="connsiteY8-6370" fmla="*/ 308726 h 5577038"/>
                <a:gd name="connsiteX9-6371" fmla="*/ 6142004 w 6829557"/>
                <a:gd name="connsiteY9-6372" fmla="*/ 1604126 h 5577038"/>
                <a:gd name="connsiteX10-6373" fmla="*/ 6827804 w 6829557"/>
                <a:gd name="connsiteY10-6374" fmla="*/ 2556626 h 5577038"/>
                <a:gd name="connsiteX11-6375" fmla="*/ 6332504 w 6829557"/>
                <a:gd name="connsiteY11-6376" fmla="*/ 4106026 h 5577038"/>
                <a:gd name="connsiteX12-6377" fmla="*/ 6116604 w 6829557"/>
                <a:gd name="connsiteY12-6378" fmla="*/ 5210926 h 5577038"/>
                <a:gd name="connsiteX13-6379" fmla="*/ 4173504 w 6829557"/>
                <a:gd name="connsiteY13-6380" fmla="*/ 5490326 h 5577038"/>
                <a:gd name="connsiteX14-6381" fmla="*/ 2090704 w 6829557"/>
                <a:gd name="connsiteY14-6382" fmla="*/ 5490326 h 5577038"/>
                <a:gd name="connsiteX0-6383" fmla="*/ 1978055 w 6716908"/>
                <a:gd name="connsiteY0-6384" fmla="*/ 5490326 h 5577038"/>
                <a:gd name="connsiteX1-6385" fmla="*/ 568355 w 6716908"/>
                <a:gd name="connsiteY1-6386" fmla="*/ 4842626 h 5577038"/>
                <a:gd name="connsiteX2-6387" fmla="*/ 9555 w 6716908"/>
                <a:gd name="connsiteY2-6388" fmla="*/ 4258426 h 5577038"/>
                <a:gd name="connsiteX3-6389" fmla="*/ 415955 w 6716908"/>
                <a:gd name="connsiteY3-6390" fmla="*/ 2950326 h 5577038"/>
                <a:gd name="connsiteX4-6391" fmla="*/ 492155 w 6716908"/>
                <a:gd name="connsiteY4-6392" fmla="*/ 613526 h 5577038"/>
                <a:gd name="connsiteX5-6393" fmla="*/ 2066955 w 6716908"/>
                <a:gd name="connsiteY5-6394" fmla="*/ 118226 h 5577038"/>
                <a:gd name="connsiteX6-6395" fmla="*/ 3476655 w 6716908"/>
                <a:gd name="connsiteY6-6396" fmla="*/ 435726 h 5577038"/>
                <a:gd name="connsiteX7-6397" fmla="*/ 5127655 w 6716908"/>
                <a:gd name="connsiteY7-6398" fmla="*/ 3926 h 5577038"/>
                <a:gd name="connsiteX8-6399" fmla="*/ 6003955 w 6716908"/>
                <a:gd name="connsiteY8-6400" fmla="*/ 308726 h 5577038"/>
                <a:gd name="connsiteX9-6401" fmla="*/ 6029355 w 6716908"/>
                <a:gd name="connsiteY9-6402" fmla="*/ 1604126 h 5577038"/>
                <a:gd name="connsiteX10-6403" fmla="*/ 6715155 w 6716908"/>
                <a:gd name="connsiteY10-6404" fmla="*/ 2556626 h 5577038"/>
                <a:gd name="connsiteX11-6405" fmla="*/ 6219855 w 6716908"/>
                <a:gd name="connsiteY11-6406" fmla="*/ 4106026 h 5577038"/>
                <a:gd name="connsiteX12-6407" fmla="*/ 6003955 w 6716908"/>
                <a:gd name="connsiteY12-6408" fmla="*/ 5210926 h 5577038"/>
                <a:gd name="connsiteX13-6409" fmla="*/ 4060855 w 6716908"/>
                <a:gd name="connsiteY13-6410" fmla="*/ 5490326 h 5577038"/>
                <a:gd name="connsiteX14-6411" fmla="*/ 1978055 w 6716908"/>
                <a:gd name="connsiteY14-6412" fmla="*/ 5490326 h 5577038"/>
                <a:gd name="connsiteX0-6413" fmla="*/ 1978055 w 6716908"/>
                <a:gd name="connsiteY0-6414" fmla="*/ 5490326 h 5526855"/>
                <a:gd name="connsiteX1-6415" fmla="*/ 796955 w 6716908"/>
                <a:gd name="connsiteY1-6416" fmla="*/ 5185526 h 5526855"/>
                <a:gd name="connsiteX2-6417" fmla="*/ 9555 w 6716908"/>
                <a:gd name="connsiteY2-6418" fmla="*/ 4258426 h 5526855"/>
                <a:gd name="connsiteX3-6419" fmla="*/ 415955 w 6716908"/>
                <a:gd name="connsiteY3-6420" fmla="*/ 2950326 h 5526855"/>
                <a:gd name="connsiteX4-6421" fmla="*/ 492155 w 6716908"/>
                <a:gd name="connsiteY4-6422" fmla="*/ 613526 h 5526855"/>
                <a:gd name="connsiteX5-6423" fmla="*/ 2066955 w 6716908"/>
                <a:gd name="connsiteY5-6424" fmla="*/ 118226 h 5526855"/>
                <a:gd name="connsiteX6-6425" fmla="*/ 3476655 w 6716908"/>
                <a:gd name="connsiteY6-6426" fmla="*/ 435726 h 5526855"/>
                <a:gd name="connsiteX7-6427" fmla="*/ 5127655 w 6716908"/>
                <a:gd name="connsiteY7-6428" fmla="*/ 3926 h 5526855"/>
                <a:gd name="connsiteX8-6429" fmla="*/ 6003955 w 6716908"/>
                <a:gd name="connsiteY8-6430" fmla="*/ 308726 h 5526855"/>
                <a:gd name="connsiteX9-6431" fmla="*/ 6029355 w 6716908"/>
                <a:gd name="connsiteY9-6432" fmla="*/ 1604126 h 5526855"/>
                <a:gd name="connsiteX10-6433" fmla="*/ 6715155 w 6716908"/>
                <a:gd name="connsiteY10-6434" fmla="*/ 2556626 h 5526855"/>
                <a:gd name="connsiteX11-6435" fmla="*/ 6219855 w 6716908"/>
                <a:gd name="connsiteY11-6436" fmla="*/ 4106026 h 5526855"/>
                <a:gd name="connsiteX12-6437" fmla="*/ 6003955 w 6716908"/>
                <a:gd name="connsiteY12-6438" fmla="*/ 5210926 h 5526855"/>
                <a:gd name="connsiteX13-6439" fmla="*/ 4060855 w 6716908"/>
                <a:gd name="connsiteY13-6440" fmla="*/ 5490326 h 5526855"/>
                <a:gd name="connsiteX14-6441" fmla="*/ 1978055 w 6716908"/>
                <a:gd name="connsiteY14-6442" fmla="*/ 5490326 h 5526855"/>
                <a:gd name="connsiteX0-6443" fmla="*/ 1978055 w 6716908"/>
                <a:gd name="connsiteY0-6444" fmla="*/ 5490326 h 5561915"/>
                <a:gd name="connsiteX1-6445" fmla="*/ 796955 w 6716908"/>
                <a:gd name="connsiteY1-6446" fmla="*/ 5185526 h 5561915"/>
                <a:gd name="connsiteX2-6447" fmla="*/ 9555 w 6716908"/>
                <a:gd name="connsiteY2-6448" fmla="*/ 4258426 h 5561915"/>
                <a:gd name="connsiteX3-6449" fmla="*/ 415955 w 6716908"/>
                <a:gd name="connsiteY3-6450" fmla="*/ 2950326 h 5561915"/>
                <a:gd name="connsiteX4-6451" fmla="*/ 492155 w 6716908"/>
                <a:gd name="connsiteY4-6452" fmla="*/ 613526 h 5561915"/>
                <a:gd name="connsiteX5-6453" fmla="*/ 2066955 w 6716908"/>
                <a:gd name="connsiteY5-6454" fmla="*/ 118226 h 5561915"/>
                <a:gd name="connsiteX6-6455" fmla="*/ 3476655 w 6716908"/>
                <a:gd name="connsiteY6-6456" fmla="*/ 435726 h 5561915"/>
                <a:gd name="connsiteX7-6457" fmla="*/ 5127655 w 6716908"/>
                <a:gd name="connsiteY7-6458" fmla="*/ 3926 h 5561915"/>
                <a:gd name="connsiteX8-6459" fmla="*/ 6003955 w 6716908"/>
                <a:gd name="connsiteY8-6460" fmla="*/ 308726 h 5561915"/>
                <a:gd name="connsiteX9-6461" fmla="*/ 6029355 w 6716908"/>
                <a:gd name="connsiteY9-6462" fmla="*/ 1604126 h 5561915"/>
                <a:gd name="connsiteX10-6463" fmla="*/ 6715155 w 6716908"/>
                <a:gd name="connsiteY10-6464" fmla="*/ 2556626 h 5561915"/>
                <a:gd name="connsiteX11-6465" fmla="*/ 6219855 w 6716908"/>
                <a:gd name="connsiteY11-6466" fmla="*/ 4106026 h 5561915"/>
                <a:gd name="connsiteX12-6467" fmla="*/ 6003955 w 6716908"/>
                <a:gd name="connsiteY12-6468" fmla="*/ 5210926 h 5561915"/>
                <a:gd name="connsiteX13-6469" fmla="*/ 4048155 w 6716908"/>
                <a:gd name="connsiteY13-6470" fmla="*/ 5541126 h 5561915"/>
                <a:gd name="connsiteX14-6471" fmla="*/ 1978055 w 6716908"/>
                <a:gd name="connsiteY14-6472" fmla="*/ 5490326 h 5561915"/>
                <a:gd name="connsiteX0-6473" fmla="*/ 1968848 w 6707701"/>
                <a:gd name="connsiteY0-6474" fmla="*/ 5490326 h 5561915"/>
                <a:gd name="connsiteX1-6475" fmla="*/ 787748 w 6707701"/>
                <a:gd name="connsiteY1-6476" fmla="*/ 5185526 h 5561915"/>
                <a:gd name="connsiteX2-6477" fmla="*/ 348 w 6707701"/>
                <a:gd name="connsiteY2-6478" fmla="*/ 4258426 h 5561915"/>
                <a:gd name="connsiteX3-6479" fmla="*/ 406748 w 6707701"/>
                <a:gd name="connsiteY3-6480" fmla="*/ 2950326 h 5561915"/>
                <a:gd name="connsiteX4-6481" fmla="*/ 482948 w 6707701"/>
                <a:gd name="connsiteY4-6482" fmla="*/ 613526 h 5561915"/>
                <a:gd name="connsiteX5-6483" fmla="*/ 2057748 w 6707701"/>
                <a:gd name="connsiteY5-6484" fmla="*/ 118226 h 5561915"/>
                <a:gd name="connsiteX6-6485" fmla="*/ 3467448 w 6707701"/>
                <a:gd name="connsiteY6-6486" fmla="*/ 435726 h 5561915"/>
                <a:gd name="connsiteX7-6487" fmla="*/ 5118448 w 6707701"/>
                <a:gd name="connsiteY7-6488" fmla="*/ 3926 h 5561915"/>
                <a:gd name="connsiteX8-6489" fmla="*/ 5994748 w 6707701"/>
                <a:gd name="connsiteY8-6490" fmla="*/ 308726 h 5561915"/>
                <a:gd name="connsiteX9-6491" fmla="*/ 6020148 w 6707701"/>
                <a:gd name="connsiteY9-6492" fmla="*/ 1604126 h 5561915"/>
                <a:gd name="connsiteX10-6493" fmla="*/ 6705948 w 6707701"/>
                <a:gd name="connsiteY10-6494" fmla="*/ 2556626 h 5561915"/>
                <a:gd name="connsiteX11-6495" fmla="*/ 6210648 w 6707701"/>
                <a:gd name="connsiteY11-6496" fmla="*/ 4106026 h 5561915"/>
                <a:gd name="connsiteX12-6497" fmla="*/ 5994748 w 6707701"/>
                <a:gd name="connsiteY12-6498" fmla="*/ 5210926 h 5561915"/>
                <a:gd name="connsiteX13-6499" fmla="*/ 4038948 w 6707701"/>
                <a:gd name="connsiteY13-6500" fmla="*/ 5541126 h 5561915"/>
                <a:gd name="connsiteX14-6501" fmla="*/ 1968848 w 6707701"/>
                <a:gd name="connsiteY14-6502" fmla="*/ 5490326 h 5561915"/>
                <a:gd name="connsiteX0-6503" fmla="*/ 1968848 w 6707701"/>
                <a:gd name="connsiteY0-6504" fmla="*/ 5490326 h 5561915"/>
                <a:gd name="connsiteX1-6505" fmla="*/ 787748 w 6707701"/>
                <a:gd name="connsiteY1-6506" fmla="*/ 5185526 h 5561915"/>
                <a:gd name="connsiteX2-6507" fmla="*/ 348 w 6707701"/>
                <a:gd name="connsiteY2-6508" fmla="*/ 4258426 h 5561915"/>
                <a:gd name="connsiteX3-6509" fmla="*/ 406748 w 6707701"/>
                <a:gd name="connsiteY3-6510" fmla="*/ 2950326 h 5561915"/>
                <a:gd name="connsiteX4-6511" fmla="*/ 482948 w 6707701"/>
                <a:gd name="connsiteY4-6512" fmla="*/ 613526 h 5561915"/>
                <a:gd name="connsiteX5-6513" fmla="*/ 2057748 w 6707701"/>
                <a:gd name="connsiteY5-6514" fmla="*/ 118226 h 5561915"/>
                <a:gd name="connsiteX6-6515" fmla="*/ 3467448 w 6707701"/>
                <a:gd name="connsiteY6-6516" fmla="*/ 435726 h 5561915"/>
                <a:gd name="connsiteX7-6517" fmla="*/ 5118448 w 6707701"/>
                <a:gd name="connsiteY7-6518" fmla="*/ 3926 h 5561915"/>
                <a:gd name="connsiteX8-6519" fmla="*/ 5994748 w 6707701"/>
                <a:gd name="connsiteY8-6520" fmla="*/ 308726 h 5561915"/>
                <a:gd name="connsiteX9-6521" fmla="*/ 6020148 w 6707701"/>
                <a:gd name="connsiteY9-6522" fmla="*/ 1604126 h 5561915"/>
                <a:gd name="connsiteX10-6523" fmla="*/ 6705948 w 6707701"/>
                <a:gd name="connsiteY10-6524" fmla="*/ 2556626 h 5561915"/>
                <a:gd name="connsiteX11-6525" fmla="*/ 6210648 w 6707701"/>
                <a:gd name="connsiteY11-6526" fmla="*/ 4106026 h 5561915"/>
                <a:gd name="connsiteX12-6527" fmla="*/ 5994748 w 6707701"/>
                <a:gd name="connsiteY12-6528" fmla="*/ 5210926 h 5561915"/>
                <a:gd name="connsiteX13-6529" fmla="*/ 4038948 w 6707701"/>
                <a:gd name="connsiteY13-6530" fmla="*/ 5541126 h 5561915"/>
                <a:gd name="connsiteX14-6531" fmla="*/ 1968848 w 6707701"/>
                <a:gd name="connsiteY14-6532" fmla="*/ 5490326 h 5561915"/>
                <a:gd name="connsiteX0-6533" fmla="*/ 2034681 w 6773534"/>
                <a:gd name="connsiteY0-6534" fmla="*/ 5490326 h 5561915"/>
                <a:gd name="connsiteX1-6535" fmla="*/ 66181 w 6773534"/>
                <a:gd name="connsiteY1-6536" fmla="*/ 4258426 h 5561915"/>
                <a:gd name="connsiteX2-6537" fmla="*/ 472581 w 6773534"/>
                <a:gd name="connsiteY2-6538" fmla="*/ 2950326 h 5561915"/>
                <a:gd name="connsiteX3-6539" fmla="*/ 548781 w 6773534"/>
                <a:gd name="connsiteY3-6540" fmla="*/ 613526 h 5561915"/>
                <a:gd name="connsiteX4-6541" fmla="*/ 2123581 w 6773534"/>
                <a:gd name="connsiteY4-6542" fmla="*/ 118226 h 5561915"/>
                <a:gd name="connsiteX5-6543" fmla="*/ 3533281 w 6773534"/>
                <a:gd name="connsiteY5-6544" fmla="*/ 435726 h 5561915"/>
                <a:gd name="connsiteX6-6545" fmla="*/ 5184281 w 6773534"/>
                <a:gd name="connsiteY6-6546" fmla="*/ 3926 h 5561915"/>
                <a:gd name="connsiteX7-6547" fmla="*/ 6060581 w 6773534"/>
                <a:gd name="connsiteY7-6548" fmla="*/ 308726 h 5561915"/>
                <a:gd name="connsiteX8-6549" fmla="*/ 6085981 w 6773534"/>
                <a:gd name="connsiteY8-6550" fmla="*/ 1604126 h 5561915"/>
                <a:gd name="connsiteX9-6551" fmla="*/ 6771781 w 6773534"/>
                <a:gd name="connsiteY9-6552" fmla="*/ 2556626 h 5561915"/>
                <a:gd name="connsiteX10-6553" fmla="*/ 6276481 w 6773534"/>
                <a:gd name="connsiteY10-6554" fmla="*/ 4106026 h 5561915"/>
                <a:gd name="connsiteX11-6555" fmla="*/ 6060581 w 6773534"/>
                <a:gd name="connsiteY11-6556" fmla="*/ 5210926 h 5561915"/>
                <a:gd name="connsiteX12-6557" fmla="*/ 4104781 w 6773534"/>
                <a:gd name="connsiteY12-6558" fmla="*/ 5541126 h 5561915"/>
                <a:gd name="connsiteX13-6559" fmla="*/ 2034681 w 6773534"/>
                <a:gd name="connsiteY13-6560" fmla="*/ 5490326 h 5561915"/>
                <a:gd name="connsiteX0-6561" fmla="*/ 1816895 w 6555748"/>
                <a:gd name="connsiteY0-6562" fmla="*/ 5490326 h 5590347"/>
                <a:gd name="connsiteX1-6563" fmla="*/ 89695 w 6555748"/>
                <a:gd name="connsiteY1-6564" fmla="*/ 4626726 h 5590347"/>
                <a:gd name="connsiteX2-6565" fmla="*/ 254795 w 6555748"/>
                <a:gd name="connsiteY2-6566" fmla="*/ 2950326 h 5590347"/>
                <a:gd name="connsiteX3-6567" fmla="*/ 330995 w 6555748"/>
                <a:gd name="connsiteY3-6568" fmla="*/ 613526 h 5590347"/>
                <a:gd name="connsiteX4-6569" fmla="*/ 1905795 w 6555748"/>
                <a:gd name="connsiteY4-6570" fmla="*/ 118226 h 5590347"/>
                <a:gd name="connsiteX5-6571" fmla="*/ 3315495 w 6555748"/>
                <a:gd name="connsiteY5-6572" fmla="*/ 435726 h 5590347"/>
                <a:gd name="connsiteX6-6573" fmla="*/ 4966495 w 6555748"/>
                <a:gd name="connsiteY6-6574" fmla="*/ 3926 h 5590347"/>
                <a:gd name="connsiteX7-6575" fmla="*/ 5842795 w 6555748"/>
                <a:gd name="connsiteY7-6576" fmla="*/ 308726 h 5590347"/>
                <a:gd name="connsiteX8-6577" fmla="*/ 5868195 w 6555748"/>
                <a:gd name="connsiteY8-6578" fmla="*/ 1604126 h 5590347"/>
                <a:gd name="connsiteX9-6579" fmla="*/ 6553995 w 6555748"/>
                <a:gd name="connsiteY9-6580" fmla="*/ 2556626 h 5590347"/>
                <a:gd name="connsiteX10-6581" fmla="*/ 6058695 w 6555748"/>
                <a:gd name="connsiteY10-6582" fmla="*/ 4106026 h 5590347"/>
                <a:gd name="connsiteX11-6583" fmla="*/ 5842795 w 6555748"/>
                <a:gd name="connsiteY11-6584" fmla="*/ 5210926 h 5590347"/>
                <a:gd name="connsiteX12-6585" fmla="*/ 3886995 w 6555748"/>
                <a:gd name="connsiteY12-6586" fmla="*/ 5541126 h 5590347"/>
                <a:gd name="connsiteX13-6587" fmla="*/ 1816895 w 6555748"/>
                <a:gd name="connsiteY13-6588" fmla="*/ 5490326 h 5590347"/>
                <a:gd name="connsiteX0-6589" fmla="*/ 1816895 w 6555748"/>
                <a:gd name="connsiteY0-6590" fmla="*/ 5490326 h 5520949"/>
                <a:gd name="connsiteX1-6591" fmla="*/ 89695 w 6555748"/>
                <a:gd name="connsiteY1-6592" fmla="*/ 4626726 h 5520949"/>
                <a:gd name="connsiteX2-6593" fmla="*/ 254795 w 6555748"/>
                <a:gd name="connsiteY2-6594" fmla="*/ 2950326 h 5520949"/>
                <a:gd name="connsiteX3-6595" fmla="*/ 330995 w 6555748"/>
                <a:gd name="connsiteY3-6596" fmla="*/ 613526 h 5520949"/>
                <a:gd name="connsiteX4-6597" fmla="*/ 1905795 w 6555748"/>
                <a:gd name="connsiteY4-6598" fmla="*/ 118226 h 5520949"/>
                <a:gd name="connsiteX5-6599" fmla="*/ 3315495 w 6555748"/>
                <a:gd name="connsiteY5-6600" fmla="*/ 435726 h 5520949"/>
                <a:gd name="connsiteX6-6601" fmla="*/ 4966495 w 6555748"/>
                <a:gd name="connsiteY6-6602" fmla="*/ 3926 h 5520949"/>
                <a:gd name="connsiteX7-6603" fmla="*/ 5842795 w 6555748"/>
                <a:gd name="connsiteY7-6604" fmla="*/ 308726 h 5520949"/>
                <a:gd name="connsiteX8-6605" fmla="*/ 5868195 w 6555748"/>
                <a:gd name="connsiteY8-6606" fmla="*/ 1604126 h 5520949"/>
                <a:gd name="connsiteX9-6607" fmla="*/ 6553995 w 6555748"/>
                <a:gd name="connsiteY9-6608" fmla="*/ 2556626 h 5520949"/>
                <a:gd name="connsiteX10-6609" fmla="*/ 6058695 w 6555748"/>
                <a:gd name="connsiteY10-6610" fmla="*/ 4106026 h 5520949"/>
                <a:gd name="connsiteX11-6611" fmla="*/ 5842795 w 6555748"/>
                <a:gd name="connsiteY11-6612" fmla="*/ 5210926 h 5520949"/>
                <a:gd name="connsiteX12-6613" fmla="*/ 1816895 w 6555748"/>
                <a:gd name="connsiteY12-6614" fmla="*/ 5490326 h 5520949"/>
                <a:gd name="connsiteX0-6615" fmla="*/ 1816895 w 6555988"/>
                <a:gd name="connsiteY0-6616" fmla="*/ 5490326 h 5523387"/>
                <a:gd name="connsiteX1-6617" fmla="*/ 89695 w 6555988"/>
                <a:gd name="connsiteY1-6618" fmla="*/ 4626726 h 5523387"/>
                <a:gd name="connsiteX2-6619" fmla="*/ 254795 w 6555988"/>
                <a:gd name="connsiteY2-6620" fmla="*/ 2950326 h 5523387"/>
                <a:gd name="connsiteX3-6621" fmla="*/ 330995 w 6555988"/>
                <a:gd name="connsiteY3-6622" fmla="*/ 613526 h 5523387"/>
                <a:gd name="connsiteX4-6623" fmla="*/ 1905795 w 6555988"/>
                <a:gd name="connsiteY4-6624" fmla="*/ 118226 h 5523387"/>
                <a:gd name="connsiteX5-6625" fmla="*/ 3315495 w 6555988"/>
                <a:gd name="connsiteY5-6626" fmla="*/ 435726 h 5523387"/>
                <a:gd name="connsiteX6-6627" fmla="*/ 4966495 w 6555988"/>
                <a:gd name="connsiteY6-6628" fmla="*/ 3926 h 5523387"/>
                <a:gd name="connsiteX7-6629" fmla="*/ 5842795 w 6555988"/>
                <a:gd name="connsiteY7-6630" fmla="*/ 308726 h 5523387"/>
                <a:gd name="connsiteX8-6631" fmla="*/ 5868195 w 6555988"/>
                <a:gd name="connsiteY8-6632" fmla="*/ 1604126 h 5523387"/>
                <a:gd name="connsiteX9-6633" fmla="*/ 6553995 w 6555988"/>
                <a:gd name="connsiteY9-6634" fmla="*/ 2556626 h 5523387"/>
                <a:gd name="connsiteX10-6635" fmla="*/ 6058695 w 6555988"/>
                <a:gd name="connsiteY10-6636" fmla="*/ 4106026 h 5523387"/>
                <a:gd name="connsiteX11-6637" fmla="*/ 5525295 w 6555988"/>
                <a:gd name="connsiteY11-6638" fmla="*/ 5223626 h 5523387"/>
                <a:gd name="connsiteX12-6639" fmla="*/ 1816895 w 6555988"/>
                <a:gd name="connsiteY12-6640" fmla="*/ 5490326 h 5523387"/>
                <a:gd name="connsiteX0-6641" fmla="*/ 1939247 w 6564040"/>
                <a:gd name="connsiteY0-6642" fmla="*/ 5477626 h 5512157"/>
                <a:gd name="connsiteX1-6643" fmla="*/ 97747 w 6564040"/>
                <a:gd name="connsiteY1-6644" fmla="*/ 4626726 h 5512157"/>
                <a:gd name="connsiteX2-6645" fmla="*/ 262847 w 6564040"/>
                <a:gd name="connsiteY2-6646" fmla="*/ 2950326 h 5512157"/>
                <a:gd name="connsiteX3-6647" fmla="*/ 339047 w 6564040"/>
                <a:gd name="connsiteY3-6648" fmla="*/ 613526 h 5512157"/>
                <a:gd name="connsiteX4-6649" fmla="*/ 1913847 w 6564040"/>
                <a:gd name="connsiteY4-6650" fmla="*/ 118226 h 5512157"/>
                <a:gd name="connsiteX5-6651" fmla="*/ 3323547 w 6564040"/>
                <a:gd name="connsiteY5-6652" fmla="*/ 435726 h 5512157"/>
                <a:gd name="connsiteX6-6653" fmla="*/ 4974547 w 6564040"/>
                <a:gd name="connsiteY6-6654" fmla="*/ 3926 h 5512157"/>
                <a:gd name="connsiteX7-6655" fmla="*/ 5850847 w 6564040"/>
                <a:gd name="connsiteY7-6656" fmla="*/ 308726 h 5512157"/>
                <a:gd name="connsiteX8-6657" fmla="*/ 5876247 w 6564040"/>
                <a:gd name="connsiteY8-6658" fmla="*/ 1604126 h 5512157"/>
                <a:gd name="connsiteX9-6659" fmla="*/ 6562047 w 6564040"/>
                <a:gd name="connsiteY9-6660" fmla="*/ 2556626 h 5512157"/>
                <a:gd name="connsiteX10-6661" fmla="*/ 6066747 w 6564040"/>
                <a:gd name="connsiteY10-6662" fmla="*/ 4106026 h 5512157"/>
                <a:gd name="connsiteX11-6663" fmla="*/ 5533347 w 6564040"/>
                <a:gd name="connsiteY11-6664" fmla="*/ 5223626 h 5512157"/>
                <a:gd name="connsiteX12-6665" fmla="*/ 1939247 w 6564040"/>
                <a:gd name="connsiteY12-6666" fmla="*/ 5477626 h 5512157"/>
                <a:gd name="connsiteX0-6667" fmla="*/ 1939247 w 6564584"/>
                <a:gd name="connsiteY0-6668" fmla="*/ 5477626 h 5517168"/>
                <a:gd name="connsiteX1-6669" fmla="*/ 97747 w 6564584"/>
                <a:gd name="connsiteY1-6670" fmla="*/ 4626726 h 5517168"/>
                <a:gd name="connsiteX2-6671" fmla="*/ 262847 w 6564584"/>
                <a:gd name="connsiteY2-6672" fmla="*/ 2950326 h 5517168"/>
                <a:gd name="connsiteX3-6673" fmla="*/ 339047 w 6564584"/>
                <a:gd name="connsiteY3-6674" fmla="*/ 613526 h 5517168"/>
                <a:gd name="connsiteX4-6675" fmla="*/ 1913847 w 6564584"/>
                <a:gd name="connsiteY4-6676" fmla="*/ 118226 h 5517168"/>
                <a:gd name="connsiteX5-6677" fmla="*/ 3323547 w 6564584"/>
                <a:gd name="connsiteY5-6678" fmla="*/ 435726 h 5517168"/>
                <a:gd name="connsiteX6-6679" fmla="*/ 4974547 w 6564584"/>
                <a:gd name="connsiteY6-6680" fmla="*/ 3926 h 5517168"/>
                <a:gd name="connsiteX7-6681" fmla="*/ 5850847 w 6564584"/>
                <a:gd name="connsiteY7-6682" fmla="*/ 308726 h 5517168"/>
                <a:gd name="connsiteX8-6683" fmla="*/ 5876247 w 6564584"/>
                <a:gd name="connsiteY8-6684" fmla="*/ 1604126 h 5517168"/>
                <a:gd name="connsiteX9-6685" fmla="*/ 6562047 w 6564584"/>
                <a:gd name="connsiteY9-6686" fmla="*/ 2556626 h 5517168"/>
                <a:gd name="connsiteX10-6687" fmla="*/ 6066747 w 6564584"/>
                <a:gd name="connsiteY10-6688" fmla="*/ 4106026 h 5517168"/>
                <a:gd name="connsiteX11-6689" fmla="*/ 5031542 w 6564584"/>
                <a:gd name="connsiteY11-6690" fmla="*/ 5245928 h 5517168"/>
                <a:gd name="connsiteX12-6691" fmla="*/ 1939247 w 6564584"/>
                <a:gd name="connsiteY12-6692" fmla="*/ 5477626 h 5517168"/>
                <a:gd name="connsiteX0-6693" fmla="*/ 1937331 w 6562668"/>
                <a:gd name="connsiteY0-6694" fmla="*/ 5477626 h 5517168"/>
                <a:gd name="connsiteX1-6695" fmla="*/ 95831 w 6562668"/>
                <a:gd name="connsiteY1-6696" fmla="*/ 4626726 h 5517168"/>
                <a:gd name="connsiteX2-6697" fmla="*/ 260931 w 6562668"/>
                <a:gd name="connsiteY2-6698" fmla="*/ 2950326 h 5517168"/>
                <a:gd name="connsiteX3-6699" fmla="*/ 255975 w 6562668"/>
                <a:gd name="connsiteY3-6700" fmla="*/ 2125446 h 5517168"/>
                <a:gd name="connsiteX4-6701" fmla="*/ 337131 w 6562668"/>
                <a:gd name="connsiteY4-6702" fmla="*/ 613526 h 5517168"/>
                <a:gd name="connsiteX5-6703" fmla="*/ 1911931 w 6562668"/>
                <a:gd name="connsiteY5-6704" fmla="*/ 118226 h 5517168"/>
                <a:gd name="connsiteX6-6705" fmla="*/ 3321631 w 6562668"/>
                <a:gd name="connsiteY6-6706" fmla="*/ 435726 h 5517168"/>
                <a:gd name="connsiteX7-6707" fmla="*/ 4972631 w 6562668"/>
                <a:gd name="connsiteY7-6708" fmla="*/ 3926 h 5517168"/>
                <a:gd name="connsiteX8-6709" fmla="*/ 5848931 w 6562668"/>
                <a:gd name="connsiteY8-6710" fmla="*/ 308726 h 5517168"/>
                <a:gd name="connsiteX9-6711" fmla="*/ 5874331 w 6562668"/>
                <a:gd name="connsiteY9-6712" fmla="*/ 1604126 h 5517168"/>
                <a:gd name="connsiteX10-6713" fmla="*/ 6560131 w 6562668"/>
                <a:gd name="connsiteY10-6714" fmla="*/ 2556626 h 5517168"/>
                <a:gd name="connsiteX11-6715" fmla="*/ 6064831 w 6562668"/>
                <a:gd name="connsiteY11-6716" fmla="*/ 4106026 h 5517168"/>
                <a:gd name="connsiteX12-6717" fmla="*/ 5029626 w 6562668"/>
                <a:gd name="connsiteY12-6718" fmla="*/ 5245928 h 5517168"/>
                <a:gd name="connsiteX13-6719" fmla="*/ 1937331 w 6562668"/>
                <a:gd name="connsiteY13-6720" fmla="*/ 5477626 h 5517168"/>
                <a:gd name="connsiteX0-6721" fmla="*/ 1941351 w 6566688"/>
                <a:gd name="connsiteY0-6722" fmla="*/ 5477626 h 5517168"/>
                <a:gd name="connsiteX1-6723" fmla="*/ 99851 w 6566688"/>
                <a:gd name="connsiteY1-6724" fmla="*/ 4626726 h 5517168"/>
                <a:gd name="connsiteX2-6725" fmla="*/ 264951 w 6566688"/>
                <a:gd name="connsiteY2-6726" fmla="*/ 2950326 h 5517168"/>
                <a:gd name="connsiteX3-6727" fmla="*/ 427263 w 6566688"/>
                <a:gd name="connsiteY3-6728" fmla="*/ 2114295 h 5517168"/>
                <a:gd name="connsiteX4-6729" fmla="*/ 341151 w 6566688"/>
                <a:gd name="connsiteY4-6730" fmla="*/ 613526 h 5517168"/>
                <a:gd name="connsiteX5-6731" fmla="*/ 1915951 w 6566688"/>
                <a:gd name="connsiteY5-6732" fmla="*/ 118226 h 5517168"/>
                <a:gd name="connsiteX6-6733" fmla="*/ 3325651 w 6566688"/>
                <a:gd name="connsiteY6-6734" fmla="*/ 435726 h 5517168"/>
                <a:gd name="connsiteX7-6735" fmla="*/ 4976651 w 6566688"/>
                <a:gd name="connsiteY7-6736" fmla="*/ 3926 h 5517168"/>
                <a:gd name="connsiteX8-6737" fmla="*/ 5852951 w 6566688"/>
                <a:gd name="connsiteY8-6738" fmla="*/ 308726 h 5517168"/>
                <a:gd name="connsiteX9-6739" fmla="*/ 5878351 w 6566688"/>
                <a:gd name="connsiteY9-6740" fmla="*/ 1604126 h 5517168"/>
                <a:gd name="connsiteX10-6741" fmla="*/ 6564151 w 6566688"/>
                <a:gd name="connsiteY10-6742" fmla="*/ 2556626 h 5517168"/>
                <a:gd name="connsiteX11-6743" fmla="*/ 6068851 w 6566688"/>
                <a:gd name="connsiteY11-6744" fmla="*/ 4106026 h 5517168"/>
                <a:gd name="connsiteX12-6745" fmla="*/ 5033646 w 6566688"/>
                <a:gd name="connsiteY12-6746" fmla="*/ 5245928 h 5517168"/>
                <a:gd name="connsiteX13-6747" fmla="*/ 1941351 w 6566688"/>
                <a:gd name="connsiteY13-6748" fmla="*/ 5477626 h 5517168"/>
                <a:gd name="connsiteX0-6749" fmla="*/ 1941351 w 6566688"/>
                <a:gd name="connsiteY0-6750" fmla="*/ 5477626 h 5517168"/>
                <a:gd name="connsiteX1-6751" fmla="*/ 99851 w 6566688"/>
                <a:gd name="connsiteY1-6752" fmla="*/ 4626726 h 5517168"/>
                <a:gd name="connsiteX2-6753" fmla="*/ 264951 w 6566688"/>
                <a:gd name="connsiteY2-6754" fmla="*/ 2950326 h 5517168"/>
                <a:gd name="connsiteX3-6755" fmla="*/ 427263 w 6566688"/>
                <a:gd name="connsiteY3-6756" fmla="*/ 2114295 h 5517168"/>
                <a:gd name="connsiteX4-6757" fmla="*/ 341151 w 6566688"/>
                <a:gd name="connsiteY4-6758" fmla="*/ 613526 h 5517168"/>
                <a:gd name="connsiteX5-6759" fmla="*/ 1915951 w 6566688"/>
                <a:gd name="connsiteY5-6760" fmla="*/ 118226 h 5517168"/>
                <a:gd name="connsiteX6-6761" fmla="*/ 3325651 w 6566688"/>
                <a:gd name="connsiteY6-6762" fmla="*/ 435726 h 5517168"/>
                <a:gd name="connsiteX7-6763" fmla="*/ 4976651 w 6566688"/>
                <a:gd name="connsiteY7-6764" fmla="*/ 3926 h 5517168"/>
                <a:gd name="connsiteX8-6765" fmla="*/ 5852951 w 6566688"/>
                <a:gd name="connsiteY8-6766" fmla="*/ 308726 h 5517168"/>
                <a:gd name="connsiteX9-6767" fmla="*/ 5878351 w 6566688"/>
                <a:gd name="connsiteY9-6768" fmla="*/ 1604126 h 5517168"/>
                <a:gd name="connsiteX10-6769" fmla="*/ 6564151 w 6566688"/>
                <a:gd name="connsiteY10-6770" fmla="*/ 2556626 h 5517168"/>
                <a:gd name="connsiteX11-6771" fmla="*/ 6068851 w 6566688"/>
                <a:gd name="connsiteY11-6772" fmla="*/ 4106026 h 5517168"/>
                <a:gd name="connsiteX12-6773" fmla="*/ 5033646 w 6566688"/>
                <a:gd name="connsiteY12-6774" fmla="*/ 5245928 h 5517168"/>
                <a:gd name="connsiteX13-6775" fmla="*/ 1941351 w 6566688"/>
                <a:gd name="connsiteY13-6776" fmla="*/ 5477626 h 5517168"/>
                <a:gd name="connsiteX0-6777" fmla="*/ 1920308 w 6545645"/>
                <a:gd name="connsiteY0-6778" fmla="*/ 5477626 h 5517168"/>
                <a:gd name="connsiteX1-6779" fmla="*/ 78808 w 6545645"/>
                <a:gd name="connsiteY1-6780" fmla="*/ 4626726 h 5517168"/>
                <a:gd name="connsiteX2-6781" fmla="*/ 344269 w 6545645"/>
                <a:gd name="connsiteY2-6782" fmla="*/ 3385224 h 5517168"/>
                <a:gd name="connsiteX3-6783" fmla="*/ 406220 w 6545645"/>
                <a:gd name="connsiteY3-6784" fmla="*/ 2114295 h 5517168"/>
                <a:gd name="connsiteX4-6785" fmla="*/ 320108 w 6545645"/>
                <a:gd name="connsiteY4-6786" fmla="*/ 613526 h 5517168"/>
                <a:gd name="connsiteX5-6787" fmla="*/ 1894908 w 6545645"/>
                <a:gd name="connsiteY5-6788" fmla="*/ 118226 h 5517168"/>
                <a:gd name="connsiteX6-6789" fmla="*/ 3304608 w 6545645"/>
                <a:gd name="connsiteY6-6790" fmla="*/ 435726 h 5517168"/>
                <a:gd name="connsiteX7-6791" fmla="*/ 4955608 w 6545645"/>
                <a:gd name="connsiteY7-6792" fmla="*/ 3926 h 5517168"/>
                <a:gd name="connsiteX8-6793" fmla="*/ 5831908 w 6545645"/>
                <a:gd name="connsiteY8-6794" fmla="*/ 308726 h 5517168"/>
                <a:gd name="connsiteX9-6795" fmla="*/ 5857308 w 6545645"/>
                <a:gd name="connsiteY9-6796" fmla="*/ 1604126 h 5517168"/>
                <a:gd name="connsiteX10-6797" fmla="*/ 6543108 w 6545645"/>
                <a:gd name="connsiteY10-6798" fmla="*/ 2556626 h 5517168"/>
                <a:gd name="connsiteX11-6799" fmla="*/ 6047808 w 6545645"/>
                <a:gd name="connsiteY11-6800" fmla="*/ 4106026 h 5517168"/>
                <a:gd name="connsiteX12-6801" fmla="*/ 5012603 w 6545645"/>
                <a:gd name="connsiteY12-6802" fmla="*/ 5245928 h 5517168"/>
                <a:gd name="connsiteX13-6803" fmla="*/ 1920308 w 6545645"/>
                <a:gd name="connsiteY13-6804" fmla="*/ 5477626 h 5517168"/>
                <a:gd name="connsiteX0-6805" fmla="*/ 1931106 w 6556443"/>
                <a:gd name="connsiteY0-6806" fmla="*/ 5477626 h 5517168"/>
                <a:gd name="connsiteX1-6807" fmla="*/ 89606 w 6556443"/>
                <a:gd name="connsiteY1-6808" fmla="*/ 4626726 h 5517168"/>
                <a:gd name="connsiteX2-6809" fmla="*/ 355067 w 6556443"/>
                <a:gd name="connsiteY2-6810" fmla="*/ 3385224 h 5517168"/>
                <a:gd name="connsiteX3-6811" fmla="*/ 417018 w 6556443"/>
                <a:gd name="connsiteY3-6812" fmla="*/ 2114295 h 5517168"/>
                <a:gd name="connsiteX4-6813" fmla="*/ 330906 w 6556443"/>
                <a:gd name="connsiteY4-6814" fmla="*/ 613526 h 5517168"/>
                <a:gd name="connsiteX5-6815" fmla="*/ 1905706 w 6556443"/>
                <a:gd name="connsiteY5-6816" fmla="*/ 118226 h 5517168"/>
                <a:gd name="connsiteX6-6817" fmla="*/ 3315406 w 6556443"/>
                <a:gd name="connsiteY6-6818" fmla="*/ 435726 h 5517168"/>
                <a:gd name="connsiteX7-6819" fmla="*/ 4966406 w 6556443"/>
                <a:gd name="connsiteY7-6820" fmla="*/ 3926 h 5517168"/>
                <a:gd name="connsiteX8-6821" fmla="*/ 5842706 w 6556443"/>
                <a:gd name="connsiteY8-6822" fmla="*/ 308726 h 5517168"/>
                <a:gd name="connsiteX9-6823" fmla="*/ 5868106 w 6556443"/>
                <a:gd name="connsiteY9-6824" fmla="*/ 1604126 h 5517168"/>
                <a:gd name="connsiteX10-6825" fmla="*/ 6553906 w 6556443"/>
                <a:gd name="connsiteY10-6826" fmla="*/ 2556626 h 5517168"/>
                <a:gd name="connsiteX11-6827" fmla="*/ 6058606 w 6556443"/>
                <a:gd name="connsiteY11-6828" fmla="*/ 4106026 h 5517168"/>
                <a:gd name="connsiteX12-6829" fmla="*/ 5023401 w 6556443"/>
                <a:gd name="connsiteY12-6830" fmla="*/ 5245928 h 5517168"/>
                <a:gd name="connsiteX13-6831" fmla="*/ 1931106 w 6556443"/>
                <a:gd name="connsiteY13-6832" fmla="*/ 5477626 h 5517168"/>
                <a:gd name="connsiteX0-6833" fmla="*/ 1931106 w 6556443"/>
                <a:gd name="connsiteY0-6834" fmla="*/ 5477626 h 5517168"/>
                <a:gd name="connsiteX1-6835" fmla="*/ 89606 w 6556443"/>
                <a:gd name="connsiteY1-6836" fmla="*/ 4626726 h 5517168"/>
                <a:gd name="connsiteX2-6837" fmla="*/ 355067 w 6556443"/>
                <a:gd name="connsiteY2-6838" fmla="*/ 3385224 h 5517168"/>
                <a:gd name="connsiteX3-6839" fmla="*/ 417018 w 6556443"/>
                <a:gd name="connsiteY3-6840" fmla="*/ 2114295 h 5517168"/>
                <a:gd name="connsiteX4-6841" fmla="*/ 330906 w 6556443"/>
                <a:gd name="connsiteY4-6842" fmla="*/ 613526 h 5517168"/>
                <a:gd name="connsiteX5-6843" fmla="*/ 1905706 w 6556443"/>
                <a:gd name="connsiteY5-6844" fmla="*/ 118226 h 5517168"/>
                <a:gd name="connsiteX6-6845" fmla="*/ 3315406 w 6556443"/>
                <a:gd name="connsiteY6-6846" fmla="*/ 435726 h 5517168"/>
                <a:gd name="connsiteX7-6847" fmla="*/ 4966406 w 6556443"/>
                <a:gd name="connsiteY7-6848" fmla="*/ 3926 h 5517168"/>
                <a:gd name="connsiteX8-6849" fmla="*/ 5842706 w 6556443"/>
                <a:gd name="connsiteY8-6850" fmla="*/ 308726 h 5517168"/>
                <a:gd name="connsiteX9-6851" fmla="*/ 5868106 w 6556443"/>
                <a:gd name="connsiteY9-6852" fmla="*/ 1604126 h 5517168"/>
                <a:gd name="connsiteX10-6853" fmla="*/ 6553906 w 6556443"/>
                <a:gd name="connsiteY10-6854" fmla="*/ 2556626 h 5517168"/>
                <a:gd name="connsiteX11-6855" fmla="*/ 6058606 w 6556443"/>
                <a:gd name="connsiteY11-6856" fmla="*/ 4106026 h 5517168"/>
                <a:gd name="connsiteX12-6857" fmla="*/ 5023401 w 6556443"/>
                <a:gd name="connsiteY12-6858" fmla="*/ 5245928 h 5517168"/>
                <a:gd name="connsiteX13-6859" fmla="*/ 1931106 w 6556443"/>
                <a:gd name="connsiteY13-6860" fmla="*/ 5477626 h 5517168"/>
                <a:gd name="connsiteX0-6861" fmla="*/ 1931106 w 6556443"/>
                <a:gd name="connsiteY0-6862" fmla="*/ 5477626 h 5517168"/>
                <a:gd name="connsiteX1-6863" fmla="*/ 89606 w 6556443"/>
                <a:gd name="connsiteY1-6864" fmla="*/ 4626726 h 5517168"/>
                <a:gd name="connsiteX2-6865" fmla="*/ 355067 w 6556443"/>
                <a:gd name="connsiteY2-6866" fmla="*/ 3385224 h 5517168"/>
                <a:gd name="connsiteX3-6867" fmla="*/ 417018 w 6556443"/>
                <a:gd name="connsiteY3-6868" fmla="*/ 2114295 h 5517168"/>
                <a:gd name="connsiteX4-6869" fmla="*/ 330906 w 6556443"/>
                <a:gd name="connsiteY4-6870" fmla="*/ 613526 h 5517168"/>
                <a:gd name="connsiteX5-6871" fmla="*/ 1905706 w 6556443"/>
                <a:gd name="connsiteY5-6872" fmla="*/ 118226 h 5517168"/>
                <a:gd name="connsiteX6-6873" fmla="*/ 3315406 w 6556443"/>
                <a:gd name="connsiteY6-6874" fmla="*/ 435726 h 5517168"/>
                <a:gd name="connsiteX7-6875" fmla="*/ 4966406 w 6556443"/>
                <a:gd name="connsiteY7-6876" fmla="*/ 3926 h 5517168"/>
                <a:gd name="connsiteX8-6877" fmla="*/ 5842706 w 6556443"/>
                <a:gd name="connsiteY8-6878" fmla="*/ 308726 h 5517168"/>
                <a:gd name="connsiteX9-6879" fmla="*/ 5868106 w 6556443"/>
                <a:gd name="connsiteY9-6880" fmla="*/ 1604126 h 5517168"/>
                <a:gd name="connsiteX10-6881" fmla="*/ 6553906 w 6556443"/>
                <a:gd name="connsiteY10-6882" fmla="*/ 2556626 h 5517168"/>
                <a:gd name="connsiteX11-6883" fmla="*/ 6058606 w 6556443"/>
                <a:gd name="connsiteY11-6884" fmla="*/ 4106026 h 5517168"/>
                <a:gd name="connsiteX12-6885" fmla="*/ 5023401 w 6556443"/>
                <a:gd name="connsiteY12-6886" fmla="*/ 5245928 h 5517168"/>
                <a:gd name="connsiteX13-6887" fmla="*/ 1931106 w 6556443"/>
                <a:gd name="connsiteY13-6888" fmla="*/ 5477626 h 5517168"/>
                <a:gd name="connsiteX0-6889" fmla="*/ 1922580 w 6547917"/>
                <a:gd name="connsiteY0-6890" fmla="*/ 5477626 h 5517168"/>
                <a:gd name="connsiteX1-6891" fmla="*/ 81080 w 6547917"/>
                <a:gd name="connsiteY1-6892" fmla="*/ 4626726 h 5517168"/>
                <a:gd name="connsiteX2-6893" fmla="*/ 346541 w 6547917"/>
                <a:gd name="connsiteY2-6894" fmla="*/ 3385224 h 5517168"/>
                <a:gd name="connsiteX3-6895" fmla="*/ 531155 w 6547917"/>
                <a:gd name="connsiteY3-6896" fmla="*/ 2303865 h 5517168"/>
                <a:gd name="connsiteX4-6897" fmla="*/ 322380 w 6547917"/>
                <a:gd name="connsiteY4-6898" fmla="*/ 613526 h 5517168"/>
                <a:gd name="connsiteX5-6899" fmla="*/ 1897180 w 6547917"/>
                <a:gd name="connsiteY5-6900" fmla="*/ 118226 h 5517168"/>
                <a:gd name="connsiteX6-6901" fmla="*/ 3306880 w 6547917"/>
                <a:gd name="connsiteY6-6902" fmla="*/ 435726 h 5517168"/>
                <a:gd name="connsiteX7-6903" fmla="*/ 4957880 w 6547917"/>
                <a:gd name="connsiteY7-6904" fmla="*/ 3926 h 5517168"/>
                <a:gd name="connsiteX8-6905" fmla="*/ 5834180 w 6547917"/>
                <a:gd name="connsiteY8-6906" fmla="*/ 308726 h 5517168"/>
                <a:gd name="connsiteX9-6907" fmla="*/ 5859580 w 6547917"/>
                <a:gd name="connsiteY9-6908" fmla="*/ 1604126 h 5517168"/>
                <a:gd name="connsiteX10-6909" fmla="*/ 6545380 w 6547917"/>
                <a:gd name="connsiteY10-6910" fmla="*/ 2556626 h 5517168"/>
                <a:gd name="connsiteX11-6911" fmla="*/ 6050080 w 6547917"/>
                <a:gd name="connsiteY11-6912" fmla="*/ 4106026 h 5517168"/>
                <a:gd name="connsiteX12-6913" fmla="*/ 5014875 w 6547917"/>
                <a:gd name="connsiteY12-6914" fmla="*/ 5245928 h 5517168"/>
                <a:gd name="connsiteX13-6915" fmla="*/ 1922580 w 6547917"/>
                <a:gd name="connsiteY13-6916" fmla="*/ 5477626 h 5517168"/>
                <a:gd name="connsiteX0-6917" fmla="*/ 1768700 w 6394037"/>
                <a:gd name="connsiteY0-6918" fmla="*/ 5477626 h 5512417"/>
                <a:gd name="connsiteX1-6919" fmla="*/ 105620 w 6394037"/>
                <a:gd name="connsiteY1-6920" fmla="*/ 4693633 h 5512417"/>
                <a:gd name="connsiteX2-6921" fmla="*/ 192661 w 6394037"/>
                <a:gd name="connsiteY2-6922" fmla="*/ 3385224 h 5512417"/>
                <a:gd name="connsiteX3-6923" fmla="*/ 377275 w 6394037"/>
                <a:gd name="connsiteY3-6924" fmla="*/ 2303865 h 5512417"/>
                <a:gd name="connsiteX4-6925" fmla="*/ 168500 w 6394037"/>
                <a:gd name="connsiteY4-6926" fmla="*/ 613526 h 5512417"/>
                <a:gd name="connsiteX5-6927" fmla="*/ 1743300 w 6394037"/>
                <a:gd name="connsiteY5-6928" fmla="*/ 118226 h 5512417"/>
                <a:gd name="connsiteX6-6929" fmla="*/ 3153000 w 6394037"/>
                <a:gd name="connsiteY6-6930" fmla="*/ 435726 h 5512417"/>
                <a:gd name="connsiteX7-6931" fmla="*/ 4804000 w 6394037"/>
                <a:gd name="connsiteY7-6932" fmla="*/ 3926 h 5512417"/>
                <a:gd name="connsiteX8-6933" fmla="*/ 5680300 w 6394037"/>
                <a:gd name="connsiteY8-6934" fmla="*/ 308726 h 5512417"/>
                <a:gd name="connsiteX9-6935" fmla="*/ 5705700 w 6394037"/>
                <a:gd name="connsiteY9-6936" fmla="*/ 1604126 h 5512417"/>
                <a:gd name="connsiteX10-6937" fmla="*/ 6391500 w 6394037"/>
                <a:gd name="connsiteY10-6938" fmla="*/ 2556626 h 5512417"/>
                <a:gd name="connsiteX11-6939" fmla="*/ 5896200 w 6394037"/>
                <a:gd name="connsiteY11-6940" fmla="*/ 4106026 h 5512417"/>
                <a:gd name="connsiteX12-6941" fmla="*/ 4860995 w 6394037"/>
                <a:gd name="connsiteY12-6942" fmla="*/ 5245928 h 5512417"/>
                <a:gd name="connsiteX13-6943" fmla="*/ 1768700 w 6394037"/>
                <a:gd name="connsiteY13-6944" fmla="*/ 5477626 h 5512417"/>
                <a:gd name="connsiteX0-6945" fmla="*/ 1715135 w 6340472"/>
                <a:gd name="connsiteY0-6946" fmla="*/ 5477626 h 5512417"/>
                <a:gd name="connsiteX1-6947" fmla="*/ 52055 w 6340472"/>
                <a:gd name="connsiteY1-6948" fmla="*/ 4693633 h 5512417"/>
                <a:gd name="connsiteX2-6949" fmla="*/ 139096 w 6340472"/>
                <a:gd name="connsiteY2-6950" fmla="*/ 3385224 h 5512417"/>
                <a:gd name="connsiteX3-6951" fmla="*/ 323710 w 6340472"/>
                <a:gd name="connsiteY3-6952" fmla="*/ 2303865 h 5512417"/>
                <a:gd name="connsiteX4-6953" fmla="*/ 114935 w 6340472"/>
                <a:gd name="connsiteY4-6954" fmla="*/ 613526 h 5512417"/>
                <a:gd name="connsiteX5-6955" fmla="*/ 1689735 w 6340472"/>
                <a:gd name="connsiteY5-6956" fmla="*/ 118226 h 5512417"/>
                <a:gd name="connsiteX6-6957" fmla="*/ 3099435 w 6340472"/>
                <a:gd name="connsiteY6-6958" fmla="*/ 435726 h 5512417"/>
                <a:gd name="connsiteX7-6959" fmla="*/ 4750435 w 6340472"/>
                <a:gd name="connsiteY7-6960" fmla="*/ 3926 h 5512417"/>
                <a:gd name="connsiteX8-6961" fmla="*/ 5626735 w 6340472"/>
                <a:gd name="connsiteY8-6962" fmla="*/ 308726 h 5512417"/>
                <a:gd name="connsiteX9-6963" fmla="*/ 5652135 w 6340472"/>
                <a:gd name="connsiteY9-6964" fmla="*/ 1604126 h 5512417"/>
                <a:gd name="connsiteX10-6965" fmla="*/ 6337935 w 6340472"/>
                <a:gd name="connsiteY10-6966" fmla="*/ 2556626 h 5512417"/>
                <a:gd name="connsiteX11-6967" fmla="*/ 5842635 w 6340472"/>
                <a:gd name="connsiteY11-6968" fmla="*/ 4106026 h 5512417"/>
                <a:gd name="connsiteX12-6969" fmla="*/ 4807430 w 6340472"/>
                <a:gd name="connsiteY12-6970" fmla="*/ 5245928 h 5512417"/>
                <a:gd name="connsiteX13-6971" fmla="*/ 1715135 w 6340472"/>
                <a:gd name="connsiteY13-6972" fmla="*/ 5477626 h 5512417"/>
                <a:gd name="connsiteX0-6973" fmla="*/ 1803679 w 6429016"/>
                <a:gd name="connsiteY0-6974" fmla="*/ 5477626 h 5511628"/>
                <a:gd name="connsiteX1-6975" fmla="*/ 40238 w 6429016"/>
                <a:gd name="connsiteY1-6976" fmla="*/ 4704784 h 5511628"/>
                <a:gd name="connsiteX2-6977" fmla="*/ 227640 w 6429016"/>
                <a:gd name="connsiteY2-6978" fmla="*/ 3385224 h 5511628"/>
                <a:gd name="connsiteX3-6979" fmla="*/ 412254 w 6429016"/>
                <a:gd name="connsiteY3-6980" fmla="*/ 2303865 h 5511628"/>
                <a:gd name="connsiteX4-6981" fmla="*/ 203479 w 6429016"/>
                <a:gd name="connsiteY4-6982" fmla="*/ 613526 h 5511628"/>
                <a:gd name="connsiteX5-6983" fmla="*/ 1778279 w 6429016"/>
                <a:gd name="connsiteY5-6984" fmla="*/ 118226 h 5511628"/>
                <a:gd name="connsiteX6-6985" fmla="*/ 3187979 w 6429016"/>
                <a:gd name="connsiteY6-6986" fmla="*/ 435726 h 5511628"/>
                <a:gd name="connsiteX7-6987" fmla="*/ 4838979 w 6429016"/>
                <a:gd name="connsiteY7-6988" fmla="*/ 3926 h 5511628"/>
                <a:gd name="connsiteX8-6989" fmla="*/ 5715279 w 6429016"/>
                <a:gd name="connsiteY8-6990" fmla="*/ 308726 h 5511628"/>
                <a:gd name="connsiteX9-6991" fmla="*/ 5740679 w 6429016"/>
                <a:gd name="connsiteY9-6992" fmla="*/ 1604126 h 5511628"/>
                <a:gd name="connsiteX10-6993" fmla="*/ 6426479 w 6429016"/>
                <a:gd name="connsiteY10-6994" fmla="*/ 2556626 h 5511628"/>
                <a:gd name="connsiteX11-6995" fmla="*/ 5931179 w 6429016"/>
                <a:gd name="connsiteY11-6996" fmla="*/ 4106026 h 5511628"/>
                <a:gd name="connsiteX12-6997" fmla="*/ 4895974 w 6429016"/>
                <a:gd name="connsiteY12-6998" fmla="*/ 5245928 h 5511628"/>
                <a:gd name="connsiteX13-6999" fmla="*/ 1803679 w 6429016"/>
                <a:gd name="connsiteY13-7000" fmla="*/ 5477626 h 5511628"/>
                <a:gd name="connsiteX0-7001" fmla="*/ 1825926 w 6451263"/>
                <a:gd name="connsiteY0-7002" fmla="*/ 5477626 h 5511628"/>
                <a:gd name="connsiteX1-7003" fmla="*/ 62485 w 6451263"/>
                <a:gd name="connsiteY1-7004" fmla="*/ 4704784 h 5511628"/>
                <a:gd name="connsiteX2-7005" fmla="*/ 249887 w 6451263"/>
                <a:gd name="connsiteY2-7006" fmla="*/ 3385224 h 5511628"/>
                <a:gd name="connsiteX3-7007" fmla="*/ 434501 w 6451263"/>
                <a:gd name="connsiteY3-7008" fmla="*/ 2303865 h 5511628"/>
                <a:gd name="connsiteX4-7009" fmla="*/ 225726 w 6451263"/>
                <a:gd name="connsiteY4-7010" fmla="*/ 613526 h 5511628"/>
                <a:gd name="connsiteX5-7011" fmla="*/ 1800526 w 6451263"/>
                <a:gd name="connsiteY5-7012" fmla="*/ 118226 h 5511628"/>
                <a:gd name="connsiteX6-7013" fmla="*/ 3210226 w 6451263"/>
                <a:gd name="connsiteY6-7014" fmla="*/ 435726 h 5511628"/>
                <a:gd name="connsiteX7-7015" fmla="*/ 4861226 w 6451263"/>
                <a:gd name="connsiteY7-7016" fmla="*/ 3926 h 5511628"/>
                <a:gd name="connsiteX8-7017" fmla="*/ 5737526 w 6451263"/>
                <a:gd name="connsiteY8-7018" fmla="*/ 308726 h 5511628"/>
                <a:gd name="connsiteX9-7019" fmla="*/ 5762926 w 6451263"/>
                <a:gd name="connsiteY9-7020" fmla="*/ 1604126 h 5511628"/>
                <a:gd name="connsiteX10-7021" fmla="*/ 6448726 w 6451263"/>
                <a:gd name="connsiteY10-7022" fmla="*/ 2556626 h 5511628"/>
                <a:gd name="connsiteX11-7023" fmla="*/ 5953426 w 6451263"/>
                <a:gd name="connsiteY11-7024" fmla="*/ 4106026 h 5511628"/>
                <a:gd name="connsiteX12-7025" fmla="*/ 4918221 w 6451263"/>
                <a:gd name="connsiteY12-7026" fmla="*/ 5245928 h 5511628"/>
                <a:gd name="connsiteX13-7027" fmla="*/ 1825926 w 6451263"/>
                <a:gd name="connsiteY13-7028" fmla="*/ 5477626 h 5511628"/>
                <a:gd name="connsiteX0-7029" fmla="*/ 1875970 w 6501307"/>
                <a:gd name="connsiteY0-7030" fmla="*/ 5477626 h 5509267"/>
                <a:gd name="connsiteX1-7031" fmla="*/ 56773 w 6501307"/>
                <a:gd name="connsiteY1-7032" fmla="*/ 4738238 h 5509267"/>
                <a:gd name="connsiteX2-7033" fmla="*/ 299931 w 6501307"/>
                <a:gd name="connsiteY2-7034" fmla="*/ 3385224 h 5509267"/>
                <a:gd name="connsiteX3-7035" fmla="*/ 484545 w 6501307"/>
                <a:gd name="connsiteY3-7036" fmla="*/ 2303865 h 5509267"/>
                <a:gd name="connsiteX4-7037" fmla="*/ 275770 w 6501307"/>
                <a:gd name="connsiteY4-7038" fmla="*/ 613526 h 5509267"/>
                <a:gd name="connsiteX5-7039" fmla="*/ 1850570 w 6501307"/>
                <a:gd name="connsiteY5-7040" fmla="*/ 118226 h 5509267"/>
                <a:gd name="connsiteX6-7041" fmla="*/ 3260270 w 6501307"/>
                <a:gd name="connsiteY6-7042" fmla="*/ 435726 h 5509267"/>
                <a:gd name="connsiteX7-7043" fmla="*/ 4911270 w 6501307"/>
                <a:gd name="connsiteY7-7044" fmla="*/ 3926 h 5509267"/>
                <a:gd name="connsiteX8-7045" fmla="*/ 5787570 w 6501307"/>
                <a:gd name="connsiteY8-7046" fmla="*/ 308726 h 5509267"/>
                <a:gd name="connsiteX9-7047" fmla="*/ 5812970 w 6501307"/>
                <a:gd name="connsiteY9-7048" fmla="*/ 1604126 h 5509267"/>
                <a:gd name="connsiteX10-7049" fmla="*/ 6498770 w 6501307"/>
                <a:gd name="connsiteY10-7050" fmla="*/ 2556626 h 5509267"/>
                <a:gd name="connsiteX11-7051" fmla="*/ 6003470 w 6501307"/>
                <a:gd name="connsiteY11-7052" fmla="*/ 4106026 h 5509267"/>
                <a:gd name="connsiteX12-7053" fmla="*/ 4968265 w 6501307"/>
                <a:gd name="connsiteY12-7054" fmla="*/ 5245928 h 5509267"/>
                <a:gd name="connsiteX13-7055" fmla="*/ 1875970 w 6501307"/>
                <a:gd name="connsiteY13-7056" fmla="*/ 5477626 h 5509267"/>
                <a:gd name="connsiteX0-7057" fmla="*/ 1898170 w 6523507"/>
                <a:gd name="connsiteY0-7058" fmla="*/ 5477626 h 5509267"/>
                <a:gd name="connsiteX1-7059" fmla="*/ 78973 w 6523507"/>
                <a:gd name="connsiteY1-7060" fmla="*/ 4738238 h 5509267"/>
                <a:gd name="connsiteX2-7061" fmla="*/ 322131 w 6523507"/>
                <a:gd name="connsiteY2-7062" fmla="*/ 3385224 h 5509267"/>
                <a:gd name="connsiteX3-7063" fmla="*/ 506745 w 6523507"/>
                <a:gd name="connsiteY3-7064" fmla="*/ 2303865 h 5509267"/>
                <a:gd name="connsiteX4-7065" fmla="*/ 297970 w 6523507"/>
                <a:gd name="connsiteY4-7066" fmla="*/ 613526 h 5509267"/>
                <a:gd name="connsiteX5-7067" fmla="*/ 1872770 w 6523507"/>
                <a:gd name="connsiteY5-7068" fmla="*/ 118226 h 5509267"/>
                <a:gd name="connsiteX6-7069" fmla="*/ 3282470 w 6523507"/>
                <a:gd name="connsiteY6-7070" fmla="*/ 435726 h 5509267"/>
                <a:gd name="connsiteX7-7071" fmla="*/ 4933470 w 6523507"/>
                <a:gd name="connsiteY7-7072" fmla="*/ 3926 h 5509267"/>
                <a:gd name="connsiteX8-7073" fmla="*/ 5809770 w 6523507"/>
                <a:gd name="connsiteY8-7074" fmla="*/ 308726 h 5509267"/>
                <a:gd name="connsiteX9-7075" fmla="*/ 5835170 w 6523507"/>
                <a:gd name="connsiteY9-7076" fmla="*/ 1604126 h 5509267"/>
                <a:gd name="connsiteX10-7077" fmla="*/ 6520970 w 6523507"/>
                <a:gd name="connsiteY10-7078" fmla="*/ 2556626 h 5509267"/>
                <a:gd name="connsiteX11-7079" fmla="*/ 6025670 w 6523507"/>
                <a:gd name="connsiteY11-7080" fmla="*/ 4106026 h 5509267"/>
                <a:gd name="connsiteX12-7081" fmla="*/ 4990465 w 6523507"/>
                <a:gd name="connsiteY12-7082" fmla="*/ 5245928 h 5509267"/>
                <a:gd name="connsiteX13-7083" fmla="*/ 1898170 w 6523507"/>
                <a:gd name="connsiteY13-7084" fmla="*/ 5477626 h 5509267"/>
                <a:gd name="connsiteX0-7085" fmla="*/ 2307933 w 6554128"/>
                <a:gd name="connsiteY0-7086" fmla="*/ 5589139 h 5610271"/>
                <a:gd name="connsiteX1-7087" fmla="*/ 109594 w 6554128"/>
                <a:gd name="connsiteY1-7088" fmla="*/ 4738238 h 5610271"/>
                <a:gd name="connsiteX2-7089" fmla="*/ 352752 w 6554128"/>
                <a:gd name="connsiteY2-7090" fmla="*/ 3385224 h 5610271"/>
                <a:gd name="connsiteX3-7091" fmla="*/ 537366 w 6554128"/>
                <a:gd name="connsiteY3-7092" fmla="*/ 2303865 h 5610271"/>
                <a:gd name="connsiteX4-7093" fmla="*/ 328591 w 6554128"/>
                <a:gd name="connsiteY4-7094" fmla="*/ 613526 h 5610271"/>
                <a:gd name="connsiteX5-7095" fmla="*/ 1903391 w 6554128"/>
                <a:gd name="connsiteY5-7096" fmla="*/ 118226 h 5610271"/>
                <a:gd name="connsiteX6-7097" fmla="*/ 3313091 w 6554128"/>
                <a:gd name="connsiteY6-7098" fmla="*/ 435726 h 5610271"/>
                <a:gd name="connsiteX7-7099" fmla="*/ 4964091 w 6554128"/>
                <a:gd name="connsiteY7-7100" fmla="*/ 3926 h 5610271"/>
                <a:gd name="connsiteX8-7101" fmla="*/ 5840391 w 6554128"/>
                <a:gd name="connsiteY8-7102" fmla="*/ 308726 h 5610271"/>
                <a:gd name="connsiteX9-7103" fmla="*/ 5865791 w 6554128"/>
                <a:gd name="connsiteY9-7104" fmla="*/ 1604126 h 5610271"/>
                <a:gd name="connsiteX10-7105" fmla="*/ 6551591 w 6554128"/>
                <a:gd name="connsiteY10-7106" fmla="*/ 2556626 h 5610271"/>
                <a:gd name="connsiteX11-7107" fmla="*/ 6056291 w 6554128"/>
                <a:gd name="connsiteY11-7108" fmla="*/ 4106026 h 5610271"/>
                <a:gd name="connsiteX12-7109" fmla="*/ 5021086 w 6554128"/>
                <a:gd name="connsiteY12-7110" fmla="*/ 5245928 h 5610271"/>
                <a:gd name="connsiteX13-7111" fmla="*/ 2307933 w 6554128"/>
                <a:gd name="connsiteY13-7112" fmla="*/ 5589139 h 5610271"/>
                <a:gd name="connsiteX0-7113" fmla="*/ 1986081 w 6533359"/>
                <a:gd name="connsiteY0-7114" fmla="*/ 5522231 h 5548736"/>
                <a:gd name="connsiteX1-7115" fmla="*/ 88825 w 6533359"/>
                <a:gd name="connsiteY1-7116" fmla="*/ 4738238 h 5548736"/>
                <a:gd name="connsiteX2-7117" fmla="*/ 331983 w 6533359"/>
                <a:gd name="connsiteY2-7118" fmla="*/ 3385224 h 5548736"/>
                <a:gd name="connsiteX3-7119" fmla="*/ 516597 w 6533359"/>
                <a:gd name="connsiteY3-7120" fmla="*/ 2303865 h 5548736"/>
                <a:gd name="connsiteX4-7121" fmla="*/ 307822 w 6533359"/>
                <a:gd name="connsiteY4-7122" fmla="*/ 613526 h 5548736"/>
                <a:gd name="connsiteX5-7123" fmla="*/ 1882622 w 6533359"/>
                <a:gd name="connsiteY5-7124" fmla="*/ 118226 h 5548736"/>
                <a:gd name="connsiteX6-7125" fmla="*/ 3292322 w 6533359"/>
                <a:gd name="connsiteY6-7126" fmla="*/ 435726 h 5548736"/>
                <a:gd name="connsiteX7-7127" fmla="*/ 4943322 w 6533359"/>
                <a:gd name="connsiteY7-7128" fmla="*/ 3926 h 5548736"/>
                <a:gd name="connsiteX8-7129" fmla="*/ 5819622 w 6533359"/>
                <a:gd name="connsiteY8-7130" fmla="*/ 308726 h 5548736"/>
                <a:gd name="connsiteX9-7131" fmla="*/ 5845022 w 6533359"/>
                <a:gd name="connsiteY9-7132" fmla="*/ 1604126 h 5548736"/>
                <a:gd name="connsiteX10-7133" fmla="*/ 6530822 w 6533359"/>
                <a:gd name="connsiteY10-7134" fmla="*/ 2556626 h 5548736"/>
                <a:gd name="connsiteX11-7135" fmla="*/ 6035522 w 6533359"/>
                <a:gd name="connsiteY11-7136" fmla="*/ 4106026 h 5548736"/>
                <a:gd name="connsiteX12-7137" fmla="*/ 5000317 w 6533359"/>
                <a:gd name="connsiteY12-7138" fmla="*/ 5245928 h 5548736"/>
                <a:gd name="connsiteX13-7139" fmla="*/ 1986081 w 6533359"/>
                <a:gd name="connsiteY13-7140" fmla="*/ 5522231 h 5548736"/>
                <a:gd name="connsiteX0-7141" fmla="*/ 2005887 w 6553165"/>
                <a:gd name="connsiteY0-7142" fmla="*/ 5522231 h 5546541"/>
                <a:gd name="connsiteX1-7143" fmla="*/ 86328 w 6553165"/>
                <a:gd name="connsiteY1-7144" fmla="*/ 4771692 h 5546541"/>
                <a:gd name="connsiteX2-7145" fmla="*/ 351789 w 6553165"/>
                <a:gd name="connsiteY2-7146" fmla="*/ 3385224 h 5546541"/>
                <a:gd name="connsiteX3-7147" fmla="*/ 536403 w 6553165"/>
                <a:gd name="connsiteY3-7148" fmla="*/ 2303865 h 5546541"/>
                <a:gd name="connsiteX4-7149" fmla="*/ 327628 w 6553165"/>
                <a:gd name="connsiteY4-7150" fmla="*/ 613526 h 5546541"/>
                <a:gd name="connsiteX5-7151" fmla="*/ 1902428 w 6553165"/>
                <a:gd name="connsiteY5-7152" fmla="*/ 118226 h 5546541"/>
                <a:gd name="connsiteX6-7153" fmla="*/ 3312128 w 6553165"/>
                <a:gd name="connsiteY6-7154" fmla="*/ 435726 h 5546541"/>
                <a:gd name="connsiteX7-7155" fmla="*/ 4963128 w 6553165"/>
                <a:gd name="connsiteY7-7156" fmla="*/ 3926 h 5546541"/>
                <a:gd name="connsiteX8-7157" fmla="*/ 5839428 w 6553165"/>
                <a:gd name="connsiteY8-7158" fmla="*/ 308726 h 5546541"/>
                <a:gd name="connsiteX9-7159" fmla="*/ 5864828 w 6553165"/>
                <a:gd name="connsiteY9-7160" fmla="*/ 1604126 h 5546541"/>
                <a:gd name="connsiteX10-7161" fmla="*/ 6550628 w 6553165"/>
                <a:gd name="connsiteY10-7162" fmla="*/ 2556626 h 5546541"/>
                <a:gd name="connsiteX11-7163" fmla="*/ 6055328 w 6553165"/>
                <a:gd name="connsiteY11-7164" fmla="*/ 4106026 h 5546541"/>
                <a:gd name="connsiteX12-7165" fmla="*/ 5020123 w 6553165"/>
                <a:gd name="connsiteY12-7166" fmla="*/ 5245928 h 5546541"/>
                <a:gd name="connsiteX13-7167" fmla="*/ 2005887 w 6553165"/>
                <a:gd name="connsiteY13-7168" fmla="*/ 5522231 h 5546541"/>
                <a:gd name="connsiteX0-7169" fmla="*/ 1983676 w 6530954"/>
                <a:gd name="connsiteY0-7170" fmla="*/ 5522231 h 5546541"/>
                <a:gd name="connsiteX1-7171" fmla="*/ 64117 w 6530954"/>
                <a:gd name="connsiteY1-7172" fmla="*/ 4771692 h 5546541"/>
                <a:gd name="connsiteX2-7173" fmla="*/ 329578 w 6530954"/>
                <a:gd name="connsiteY2-7174" fmla="*/ 3385224 h 5546541"/>
                <a:gd name="connsiteX3-7175" fmla="*/ 514192 w 6530954"/>
                <a:gd name="connsiteY3-7176" fmla="*/ 2303865 h 5546541"/>
                <a:gd name="connsiteX4-7177" fmla="*/ 305417 w 6530954"/>
                <a:gd name="connsiteY4-7178" fmla="*/ 613526 h 5546541"/>
                <a:gd name="connsiteX5-7179" fmla="*/ 1880217 w 6530954"/>
                <a:gd name="connsiteY5-7180" fmla="*/ 118226 h 5546541"/>
                <a:gd name="connsiteX6-7181" fmla="*/ 3289917 w 6530954"/>
                <a:gd name="connsiteY6-7182" fmla="*/ 435726 h 5546541"/>
                <a:gd name="connsiteX7-7183" fmla="*/ 4940917 w 6530954"/>
                <a:gd name="connsiteY7-7184" fmla="*/ 3926 h 5546541"/>
                <a:gd name="connsiteX8-7185" fmla="*/ 5817217 w 6530954"/>
                <a:gd name="connsiteY8-7186" fmla="*/ 308726 h 5546541"/>
                <a:gd name="connsiteX9-7187" fmla="*/ 5842617 w 6530954"/>
                <a:gd name="connsiteY9-7188" fmla="*/ 1604126 h 5546541"/>
                <a:gd name="connsiteX10-7189" fmla="*/ 6528417 w 6530954"/>
                <a:gd name="connsiteY10-7190" fmla="*/ 2556626 h 5546541"/>
                <a:gd name="connsiteX11-7191" fmla="*/ 6033117 w 6530954"/>
                <a:gd name="connsiteY11-7192" fmla="*/ 4106026 h 5546541"/>
                <a:gd name="connsiteX12-7193" fmla="*/ 4997912 w 6530954"/>
                <a:gd name="connsiteY12-7194" fmla="*/ 5245928 h 5546541"/>
                <a:gd name="connsiteX13-7195" fmla="*/ 1983676 w 6530954"/>
                <a:gd name="connsiteY13-7196" fmla="*/ 5522231 h 5546541"/>
                <a:gd name="connsiteX0-7197" fmla="*/ 1983676 w 6530954"/>
                <a:gd name="connsiteY0-7198" fmla="*/ 5522231 h 5546541"/>
                <a:gd name="connsiteX1-7199" fmla="*/ 64117 w 6530954"/>
                <a:gd name="connsiteY1-7200" fmla="*/ 4771692 h 5546541"/>
                <a:gd name="connsiteX2-7201" fmla="*/ 329578 w 6530954"/>
                <a:gd name="connsiteY2-7202" fmla="*/ 3385224 h 5546541"/>
                <a:gd name="connsiteX3-7203" fmla="*/ 514192 w 6530954"/>
                <a:gd name="connsiteY3-7204" fmla="*/ 2303865 h 5546541"/>
                <a:gd name="connsiteX4-7205" fmla="*/ 305417 w 6530954"/>
                <a:gd name="connsiteY4-7206" fmla="*/ 613526 h 5546541"/>
                <a:gd name="connsiteX5-7207" fmla="*/ 1880217 w 6530954"/>
                <a:gd name="connsiteY5-7208" fmla="*/ 118226 h 5546541"/>
                <a:gd name="connsiteX6-7209" fmla="*/ 3289917 w 6530954"/>
                <a:gd name="connsiteY6-7210" fmla="*/ 435726 h 5546541"/>
                <a:gd name="connsiteX7-7211" fmla="*/ 4940917 w 6530954"/>
                <a:gd name="connsiteY7-7212" fmla="*/ 3926 h 5546541"/>
                <a:gd name="connsiteX8-7213" fmla="*/ 5817217 w 6530954"/>
                <a:gd name="connsiteY8-7214" fmla="*/ 308726 h 5546541"/>
                <a:gd name="connsiteX9-7215" fmla="*/ 5842617 w 6530954"/>
                <a:gd name="connsiteY9-7216" fmla="*/ 1604126 h 5546541"/>
                <a:gd name="connsiteX10-7217" fmla="*/ 6528417 w 6530954"/>
                <a:gd name="connsiteY10-7218" fmla="*/ 2556626 h 5546541"/>
                <a:gd name="connsiteX11-7219" fmla="*/ 6033117 w 6530954"/>
                <a:gd name="connsiteY11-7220" fmla="*/ 4106026 h 5546541"/>
                <a:gd name="connsiteX12-7221" fmla="*/ 4997912 w 6530954"/>
                <a:gd name="connsiteY12-7222" fmla="*/ 5245928 h 5546541"/>
                <a:gd name="connsiteX13-7223" fmla="*/ 1983676 w 6530954"/>
                <a:gd name="connsiteY13-7224" fmla="*/ 5522231 h 5546541"/>
                <a:gd name="connsiteX0-7225" fmla="*/ 1992608 w 6539886"/>
                <a:gd name="connsiteY0-7226" fmla="*/ 5522231 h 5546541"/>
                <a:gd name="connsiteX1-7227" fmla="*/ 73049 w 6539886"/>
                <a:gd name="connsiteY1-7228" fmla="*/ 4771692 h 5546541"/>
                <a:gd name="connsiteX2-7229" fmla="*/ 338510 w 6539886"/>
                <a:gd name="connsiteY2-7230" fmla="*/ 3385224 h 5546541"/>
                <a:gd name="connsiteX3-7231" fmla="*/ 523124 w 6539886"/>
                <a:gd name="connsiteY3-7232" fmla="*/ 2303865 h 5546541"/>
                <a:gd name="connsiteX4-7233" fmla="*/ 314349 w 6539886"/>
                <a:gd name="connsiteY4-7234" fmla="*/ 613526 h 5546541"/>
                <a:gd name="connsiteX5-7235" fmla="*/ 1889149 w 6539886"/>
                <a:gd name="connsiteY5-7236" fmla="*/ 118226 h 5546541"/>
                <a:gd name="connsiteX6-7237" fmla="*/ 3298849 w 6539886"/>
                <a:gd name="connsiteY6-7238" fmla="*/ 435726 h 5546541"/>
                <a:gd name="connsiteX7-7239" fmla="*/ 4949849 w 6539886"/>
                <a:gd name="connsiteY7-7240" fmla="*/ 3926 h 5546541"/>
                <a:gd name="connsiteX8-7241" fmla="*/ 5826149 w 6539886"/>
                <a:gd name="connsiteY8-7242" fmla="*/ 308726 h 5546541"/>
                <a:gd name="connsiteX9-7243" fmla="*/ 5851549 w 6539886"/>
                <a:gd name="connsiteY9-7244" fmla="*/ 1604126 h 5546541"/>
                <a:gd name="connsiteX10-7245" fmla="*/ 6537349 w 6539886"/>
                <a:gd name="connsiteY10-7246" fmla="*/ 2556626 h 5546541"/>
                <a:gd name="connsiteX11-7247" fmla="*/ 6042049 w 6539886"/>
                <a:gd name="connsiteY11-7248" fmla="*/ 4106026 h 5546541"/>
                <a:gd name="connsiteX12-7249" fmla="*/ 5006844 w 6539886"/>
                <a:gd name="connsiteY12-7250" fmla="*/ 5245928 h 5546541"/>
                <a:gd name="connsiteX13-7251" fmla="*/ 1992608 w 6539886"/>
                <a:gd name="connsiteY13-7252" fmla="*/ 5522231 h 5546541"/>
                <a:gd name="connsiteX0-7253" fmla="*/ 1985229 w 6532507"/>
                <a:gd name="connsiteY0-7254" fmla="*/ 5522231 h 5546541"/>
                <a:gd name="connsiteX1-7255" fmla="*/ 65670 w 6532507"/>
                <a:gd name="connsiteY1-7256" fmla="*/ 4771692 h 5546541"/>
                <a:gd name="connsiteX2-7257" fmla="*/ 331131 w 6532507"/>
                <a:gd name="connsiteY2-7258" fmla="*/ 3385224 h 5546541"/>
                <a:gd name="connsiteX3-7259" fmla="*/ 604954 w 6532507"/>
                <a:gd name="connsiteY3-7260" fmla="*/ 2091992 h 5546541"/>
                <a:gd name="connsiteX4-7261" fmla="*/ 306970 w 6532507"/>
                <a:gd name="connsiteY4-7262" fmla="*/ 613526 h 5546541"/>
                <a:gd name="connsiteX5-7263" fmla="*/ 1881770 w 6532507"/>
                <a:gd name="connsiteY5-7264" fmla="*/ 118226 h 5546541"/>
                <a:gd name="connsiteX6-7265" fmla="*/ 3291470 w 6532507"/>
                <a:gd name="connsiteY6-7266" fmla="*/ 435726 h 5546541"/>
                <a:gd name="connsiteX7-7267" fmla="*/ 4942470 w 6532507"/>
                <a:gd name="connsiteY7-7268" fmla="*/ 3926 h 5546541"/>
                <a:gd name="connsiteX8-7269" fmla="*/ 5818770 w 6532507"/>
                <a:gd name="connsiteY8-7270" fmla="*/ 308726 h 5546541"/>
                <a:gd name="connsiteX9-7271" fmla="*/ 5844170 w 6532507"/>
                <a:gd name="connsiteY9-7272" fmla="*/ 1604126 h 5546541"/>
                <a:gd name="connsiteX10-7273" fmla="*/ 6529970 w 6532507"/>
                <a:gd name="connsiteY10-7274" fmla="*/ 2556626 h 5546541"/>
                <a:gd name="connsiteX11-7275" fmla="*/ 6034670 w 6532507"/>
                <a:gd name="connsiteY11-7276" fmla="*/ 4106026 h 5546541"/>
                <a:gd name="connsiteX12-7277" fmla="*/ 4999465 w 6532507"/>
                <a:gd name="connsiteY12-7278" fmla="*/ 5245928 h 5546541"/>
                <a:gd name="connsiteX13-7279" fmla="*/ 1985229 w 6532507"/>
                <a:gd name="connsiteY13-7280" fmla="*/ 5522231 h 5546541"/>
                <a:gd name="connsiteX0-7281" fmla="*/ 1978322 w 6525600"/>
                <a:gd name="connsiteY0-7282" fmla="*/ 5522231 h 5546541"/>
                <a:gd name="connsiteX1-7283" fmla="*/ 58763 w 6525600"/>
                <a:gd name="connsiteY1-7284" fmla="*/ 4771692 h 5546541"/>
                <a:gd name="connsiteX2-7285" fmla="*/ 502643 w 6525600"/>
                <a:gd name="connsiteY2-7286" fmla="*/ 3474433 h 5546541"/>
                <a:gd name="connsiteX3-7287" fmla="*/ 598047 w 6525600"/>
                <a:gd name="connsiteY3-7288" fmla="*/ 2091992 h 5546541"/>
                <a:gd name="connsiteX4-7289" fmla="*/ 300063 w 6525600"/>
                <a:gd name="connsiteY4-7290" fmla="*/ 613526 h 5546541"/>
                <a:gd name="connsiteX5-7291" fmla="*/ 1874863 w 6525600"/>
                <a:gd name="connsiteY5-7292" fmla="*/ 118226 h 5546541"/>
                <a:gd name="connsiteX6-7293" fmla="*/ 3284563 w 6525600"/>
                <a:gd name="connsiteY6-7294" fmla="*/ 435726 h 5546541"/>
                <a:gd name="connsiteX7-7295" fmla="*/ 4935563 w 6525600"/>
                <a:gd name="connsiteY7-7296" fmla="*/ 3926 h 5546541"/>
                <a:gd name="connsiteX8-7297" fmla="*/ 5811863 w 6525600"/>
                <a:gd name="connsiteY8-7298" fmla="*/ 308726 h 5546541"/>
                <a:gd name="connsiteX9-7299" fmla="*/ 5837263 w 6525600"/>
                <a:gd name="connsiteY9-7300" fmla="*/ 1604126 h 5546541"/>
                <a:gd name="connsiteX10-7301" fmla="*/ 6523063 w 6525600"/>
                <a:gd name="connsiteY10-7302" fmla="*/ 2556626 h 5546541"/>
                <a:gd name="connsiteX11-7303" fmla="*/ 6027763 w 6525600"/>
                <a:gd name="connsiteY11-7304" fmla="*/ 4106026 h 5546541"/>
                <a:gd name="connsiteX12-7305" fmla="*/ 4992558 w 6525600"/>
                <a:gd name="connsiteY12-7306" fmla="*/ 5245928 h 5546541"/>
                <a:gd name="connsiteX13-7307" fmla="*/ 1978322 w 6525600"/>
                <a:gd name="connsiteY13-7308" fmla="*/ 5522231 h 5546541"/>
                <a:gd name="connsiteX0-7309" fmla="*/ 1985271 w 6532549"/>
                <a:gd name="connsiteY0-7310" fmla="*/ 5522231 h 5546541"/>
                <a:gd name="connsiteX1-7311" fmla="*/ 65712 w 6532549"/>
                <a:gd name="connsiteY1-7312" fmla="*/ 4771692 h 5546541"/>
                <a:gd name="connsiteX2-7313" fmla="*/ 509592 w 6532549"/>
                <a:gd name="connsiteY2-7314" fmla="*/ 3474433 h 5546541"/>
                <a:gd name="connsiteX3-7315" fmla="*/ 604996 w 6532549"/>
                <a:gd name="connsiteY3-7316" fmla="*/ 2091992 h 5546541"/>
                <a:gd name="connsiteX4-7317" fmla="*/ 307012 w 6532549"/>
                <a:gd name="connsiteY4-7318" fmla="*/ 613526 h 5546541"/>
                <a:gd name="connsiteX5-7319" fmla="*/ 1881812 w 6532549"/>
                <a:gd name="connsiteY5-7320" fmla="*/ 118226 h 5546541"/>
                <a:gd name="connsiteX6-7321" fmla="*/ 3291512 w 6532549"/>
                <a:gd name="connsiteY6-7322" fmla="*/ 435726 h 5546541"/>
                <a:gd name="connsiteX7-7323" fmla="*/ 4942512 w 6532549"/>
                <a:gd name="connsiteY7-7324" fmla="*/ 3926 h 5546541"/>
                <a:gd name="connsiteX8-7325" fmla="*/ 5818812 w 6532549"/>
                <a:gd name="connsiteY8-7326" fmla="*/ 308726 h 5546541"/>
                <a:gd name="connsiteX9-7327" fmla="*/ 5844212 w 6532549"/>
                <a:gd name="connsiteY9-7328" fmla="*/ 1604126 h 5546541"/>
                <a:gd name="connsiteX10-7329" fmla="*/ 6530012 w 6532549"/>
                <a:gd name="connsiteY10-7330" fmla="*/ 2556626 h 5546541"/>
                <a:gd name="connsiteX11-7331" fmla="*/ 6034712 w 6532549"/>
                <a:gd name="connsiteY11-7332" fmla="*/ 4106026 h 5546541"/>
                <a:gd name="connsiteX12-7333" fmla="*/ 4999507 w 6532549"/>
                <a:gd name="connsiteY12-7334" fmla="*/ 5245928 h 5546541"/>
                <a:gd name="connsiteX13-7335" fmla="*/ 1985271 w 6532549"/>
                <a:gd name="connsiteY13-7336" fmla="*/ 5522231 h 5546541"/>
                <a:gd name="connsiteX0-7337" fmla="*/ 1885103 w 6432381"/>
                <a:gd name="connsiteY0-7338" fmla="*/ 5522231 h 5537342"/>
                <a:gd name="connsiteX1-7339" fmla="*/ 65905 w 6432381"/>
                <a:gd name="connsiteY1-7340" fmla="*/ 4916658 h 5537342"/>
                <a:gd name="connsiteX2-7341" fmla="*/ 409424 w 6432381"/>
                <a:gd name="connsiteY2-7342" fmla="*/ 3474433 h 5537342"/>
                <a:gd name="connsiteX3-7343" fmla="*/ 504828 w 6432381"/>
                <a:gd name="connsiteY3-7344" fmla="*/ 2091992 h 5537342"/>
                <a:gd name="connsiteX4-7345" fmla="*/ 206844 w 6432381"/>
                <a:gd name="connsiteY4-7346" fmla="*/ 613526 h 5537342"/>
                <a:gd name="connsiteX5-7347" fmla="*/ 1781644 w 6432381"/>
                <a:gd name="connsiteY5-7348" fmla="*/ 118226 h 5537342"/>
                <a:gd name="connsiteX6-7349" fmla="*/ 3191344 w 6432381"/>
                <a:gd name="connsiteY6-7350" fmla="*/ 435726 h 5537342"/>
                <a:gd name="connsiteX7-7351" fmla="*/ 4842344 w 6432381"/>
                <a:gd name="connsiteY7-7352" fmla="*/ 3926 h 5537342"/>
                <a:gd name="connsiteX8-7353" fmla="*/ 5718644 w 6432381"/>
                <a:gd name="connsiteY8-7354" fmla="*/ 308726 h 5537342"/>
                <a:gd name="connsiteX9-7355" fmla="*/ 5744044 w 6432381"/>
                <a:gd name="connsiteY9-7356" fmla="*/ 1604126 h 5537342"/>
                <a:gd name="connsiteX10-7357" fmla="*/ 6429844 w 6432381"/>
                <a:gd name="connsiteY10-7358" fmla="*/ 2556626 h 5537342"/>
                <a:gd name="connsiteX11-7359" fmla="*/ 5934544 w 6432381"/>
                <a:gd name="connsiteY11-7360" fmla="*/ 4106026 h 5537342"/>
                <a:gd name="connsiteX12-7361" fmla="*/ 4899339 w 6432381"/>
                <a:gd name="connsiteY12-7362" fmla="*/ 5245928 h 5537342"/>
                <a:gd name="connsiteX13-7363" fmla="*/ 1885103 w 6432381"/>
                <a:gd name="connsiteY13-7364" fmla="*/ 5522231 h 5537342"/>
                <a:gd name="connsiteX0-7365" fmla="*/ 1928457 w 6475735"/>
                <a:gd name="connsiteY0-7366" fmla="*/ 5522231 h 5537342"/>
                <a:gd name="connsiteX1-7367" fmla="*/ 109259 w 6475735"/>
                <a:gd name="connsiteY1-7368" fmla="*/ 4916658 h 5537342"/>
                <a:gd name="connsiteX2-7369" fmla="*/ 452778 w 6475735"/>
                <a:gd name="connsiteY2-7370" fmla="*/ 3474433 h 5537342"/>
                <a:gd name="connsiteX3-7371" fmla="*/ 548182 w 6475735"/>
                <a:gd name="connsiteY3-7372" fmla="*/ 2091992 h 5537342"/>
                <a:gd name="connsiteX4-7373" fmla="*/ 250198 w 6475735"/>
                <a:gd name="connsiteY4-7374" fmla="*/ 613526 h 5537342"/>
                <a:gd name="connsiteX5-7375" fmla="*/ 1824998 w 6475735"/>
                <a:gd name="connsiteY5-7376" fmla="*/ 118226 h 5537342"/>
                <a:gd name="connsiteX6-7377" fmla="*/ 3234698 w 6475735"/>
                <a:gd name="connsiteY6-7378" fmla="*/ 435726 h 5537342"/>
                <a:gd name="connsiteX7-7379" fmla="*/ 4885698 w 6475735"/>
                <a:gd name="connsiteY7-7380" fmla="*/ 3926 h 5537342"/>
                <a:gd name="connsiteX8-7381" fmla="*/ 5761998 w 6475735"/>
                <a:gd name="connsiteY8-7382" fmla="*/ 308726 h 5537342"/>
                <a:gd name="connsiteX9-7383" fmla="*/ 5787398 w 6475735"/>
                <a:gd name="connsiteY9-7384" fmla="*/ 1604126 h 5537342"/>
                <a:gd name="connsiteX10-7385" fmla="*/ 6473198 w 6475735"/>
                <a:gd name="connsiteY10-7386" fmla="*/ 2556626 h 5537342"/>
                <a:gd name="connsiteX11-7387" fmla="*/ 5977898 w 6475735"/>
                <a:gd name="connsiteY11-7388" fmla="*/ 4106026 h 5537342"/>
                <a:gd name="connsiteX12-7389" fmla="*/ 4942693 w 6475735"/>
                <a:gd name="connsiteY12-7390" fmla="*/ 5245928 h 5537342"/>
                <a:gd name="connsiteX13-7391" fmla="*/ 1928457 w 6475735"/>
                <a:gd name="connsiteY13-7392" fmla="*/ 5522231 h 5537342"/>
                <a:gd name="connsiteX0-7393" fmla="*/ 1883379 w 6430657"/>
                <a:gd name="connsiteY0-7394" fmla="*/ 5522231 h 5537342"/>
                <a:gd name="connsiteX1-7395" fmla="*/ 64181 w 6430657"/>
                <a:gd name="connsiteY1-7396" fmla="*/ 4916658 h 5537342"/>
                <a:gd name="connsiteX2-7397" fmla="*/ 418851 w 6430657"/>
                <a:gd name="connsiteY2-7398" fmla="*/ 3407526 h 5537342"/>
                <a:gd name="connsiteX3-7399" fmla="*/ 503104 w 6430657"/>
                <a:gd name="connsiteY3-7400" fmla="*/ 2091992 h 5537342"/>
                <a:gd name="connsiteX4-7401" fmla="*/ 205120 w 6430657"/>
                <a:gd name="connsiteY4-7402" fmla="*/ 613526 h 5537342"/>
                <a:gd name="connsiteX5-7403" fmla="*/ 1779920 w 6430657"/>
                <a:gd name="connsiteY5-7404" fmla="*/ 118226 h 5537342"/>
                <a:gd name="connsiteX6-7405" fmla="*/ 3189620 w 6430657"/>
                <a:gd name="connsiteY6-7406" fmla="*/ 435726 h 5537342"/>
                <a:gd name="connsiteX7-7407" fmla="*/ 4840620 w 6430657"/>
                <a:gd name="connsiteY7-7408" fmla="*/ 3926 h 5537342"/>
                <a:gd name="connsiteX8-7409" fmla="*/ 5716920 w 6430657"/>
                <a:gd name="connsiteY8-7410" fmla="*/ 308726 h 5537342"/>
                <a:gd name="connsiteX9-7411" fmla="*/ 5742320 w 6430657"/>
                <a:gd name="connsiteY9-7412" fmla="*/ 1604126 h 5537342"/>
                <a:gd name="connsiteX10-7413" fmla="*/ 6428120 w 6430657"/>
                <a:gd name="connsiteY10-7414" fmla="*/ 2556626 h 5537342"/>
                <a:gd name="connsiteX11-7415" fmla="*/ 5932820 w 6430657"/>
                <a:gd name="connsiteY11-7416" fmla="*/ 4106026 h 5537342"/>
                <a:gd name="connsiteX12-7417" fmla="*/ 4897615 w 6430657"/>
                <a:gd name="connsiteY12-7418" fmla="*/ 5245928 h 5537342"/>
                <a:gd name="connsiteX13-7419" fmla="*/ 1883379 w 6430657"/>
                <a:gd name="connsiteY13-7420" fmla="*/ 5522231 h 5537342"/>
                <a:gd name="connsiteX0-7421" fmla="*/ 1888418 w 6435696"/>
                <a:gd name="connsiteY0-7422" fmla="*/ 5522231 h 5537342"/>
                <a:gd name="connsiteX1-7423" fmla="*/ 69220 w 6435696"/>
                <a:gd name="connsiteY1-7424" fmla="*/ 4916658 h 5537342"/>
                <a:gd name="connsiteX2-7425" fmla="*/ 423890 w 6435696"/>
                <a:gd name="connsiteY2-7426" fmla="*/ 3407526 h 5537342"/>
                <a:gd name="connsiteX3-7427" fmla="*/ 508143 w 6435696"/>
                <a:gd name="connsiteY3-7428" fmla="*/ 2091992 h 5537342"/>
                <a:gd name="connsiteX4-7429" fmla="*/ 210159 w 6435696"/>
                <a:gd name="connsiteY4-7430" fmla="*/ 613526 h 5537342"/>
                <a:gd name="connsiteX5-7431" fmla="*/ 1784959 w 6435696"/>
                <a:gd name="connsiteY5-7432" fmla="*/ 118226 h 5537342"/>
                <a:gd name="connsiteX6-7433" fmla="*/ 3194659 w 6435696"/>
                <a:gd name="connsiteY6-7434" fmla="*/ 435726 h 5537342"/>
                <a:gd name="connsiteX7-7435" fmla="*/ 4845659 w 6435696"/>
                <a:gd name="connsiteY7-7436" fmla="*/ 3926 h 5537342"/>
                <a:gd name="connsiteX8-7437" fmla="*/ 5721959 w 6435696"/>
                <a:gd name="connsiteY8-7438" fmla="*/ 308726 h 5537342"/>
                <a:gd name="connsiteX9-7439" fmla="*/ 5747359 w 6435696"/>
                <a:gd name="connsiteY9-7440" fmla="*/ 1604126 h 5537342"/>
                <a:gd name="connsiteX10-7441" fmla="*/ 6433159 w 6435696"/>
                <a:gd name="connsiteY10-7442" fmla="*/ 2556626 h 5537342"/>
                <a:gd name="connsiteX11-7443" fmla="*/ 5937859 w 6435696"/>
                <a:gd name="connsiteY11-7444" fmla="*/ 4106026 h 5537342"/>
                <a:gd name="connsiteX12-7445" fmla="*/ 4902654 w 6435696"/>
                <a:gd name="connsiteY12-7446" fmla="*/ 5245928 h 5537342"/>
                <a:gd name="connsiteX13-7447" fmla="*/ 1888418 w 6435696"/>
                <a:gd name="connsiteY13-7448" fmla="*/ 5522231 h 5537342"/>
                <a:gd name="connsiteX0-7449" fmla="*/ 1888418 w 6433313"/>
                <a:gd name="connsiteY0-7450" fmla="*/ 5522231 h 5542077"/>
                <a:gd name="connsiteX1-7451" fmla="*/ 69220 w 6433313"/>
                <a:gd name="connsiteY1-7452" fmla="*/ 4916658 h 5542077"/>
                <a:gd name="connsiteX2-7453" fmla="*/ 423890 w 6433313"/>
                <a:gd name="connsiteY2-7454" fmla="*/ 3407526 h 5542077"/>
                <a:gd name="connsiteX3-7455" fmla="*/ 508143 w 6433313"/>
                <a:gd name="connsiteY3-7456" fmla="*/ 2091992 h 5542077"/>
                <a:gd name="connsiteX4-7457" fmla="*/ 210159 w 6433313"/>
                <a:gd name="connsiteY4-7458" fmla="*/ 613526 h 5542077"/>
                <a:gd name="connsiteX5-7459" fmla="*/ 1784959 w 6433313"/>
                <a:gd name="connsiteY5-7460" fmla="*/ 118226 h 5542077"/>
                <a:gd name="connsiteX6-7461" fmla="*/ 3194659 w 6433313"/>
                <a:gd name="connsiteY6-7462" fmla="*/ 435726 h 5542077"/>
                <a:gd name="connsiteX7-7463" fmla="*/ 4845659 w 6433313"/>
                <a:gd name="connsiteY7-7464" fmla="*/ 3926 h 5542077"/>
                <a:gd name="connsiteX8-7465" fmla="*/ 5721959 w 6433313"/>
                <a:gd name="connsiteY8-7466" fmla="*/ 308726 h 5542077"/>
                <a:gd name="connsiteX9-7467" fmla="*/ 5747359 w 6433313"/>
                <a:gd name="connsiteY9-7468" fmla="*/ 1604126 h 5542077"/>
                <a:gd name="connsiteX10-7469" fmla="*/ 6433159 w 6433313"/>
                <a:gd name="connsiteY10-7470" fmla="*/ 2556626 h 5542077"/>
                <a:gd name="connsiteX11-7471" fmla="*/ 5681381 w 6433313"/>
                <a:gd name="connsiteY11-7472" fmla="*/ 3827246 h 5542077"/>
                <a:gd name="connsiteX12-7473" fmla="*/ 4902654 w 6433313"/>
                <a:gd name="connsiteY12-7474" fmla="*/ 5245928 h 5542077"/>
                <a:gd name="connsiteX13-7475" fmla="*/ 1888418 w 6433313"/>
                <a:gd name="connsiteY13-7476" fmla="*/ 5522231 h 5542077"/>
                <a:gd name="connsiteX0-7477" fmla="*/ 1888418 w 6433313"/>
                <a:gd name="connsiteY0-7478" fmla="*/ 5522231 h 5542077"/>
                <a:gd name="connsiteX1-7479" fmla="*/ 69220 w 6433313"/>
                <a:gd name="connsiteY1-7480" fmla="*/ 4916658 h 5542077"/>
                <a:gd name="connsiteX2-7481" fmla="*/ 423890 w 6433313"/>
                <a:gd name="connsiteY2-7482" fmla="*/ 3407526 h 5542077"/>
                <a:gd name="connsiteX3-7483" fmla="*/ 508143 w 6433313"/>
                <a:gd name="connsiteY3-7484" fmla="*/ 2091992 h 5542077"/>
                <a:gd name="connsiteX4-7485" fmla="*/ 210159 w 6433313"/>
                <a:gd name="connsiteY4-7486" fmla="*/ 613526 h 5542077"/>
                <a:gd name="connsiteX5-7487" fmla="*/ 1784959 w 6433313"/>
                <a:gd name="connsiteY5-7488" fmla="*/ 118226 h 5542077"/>
                <a:gd name="connsiteX6-7489" fmla="*/ 3194659 w 6433313"/>
                <a:gd name="connsiteY6-7490" fmla="*/ 435726 h 5542077"/>
                <a:gd name="connsiteX7-7491" fmla="*/ 4845659 w 6433313"/>
                <a:gd name="connsiteY7-7492" fmla="*/ 3926 h 5542077"/>
                <a:gd name="connsiteX8-7493" fmla="*/ 5721959 w 6433313"/>
                <a:gd name="connsiteY8-7494" fmla="*/ 308726 h 5542077"/>
                <a:gd name="connsiteX9-7495" fmla="*/ 5747359 w 6433313"/>
                <a:gd name="connsiteY9-7496" fmla="*/ 1604126 h 5542077"/>
                <a:gd name="connsiteX10-7497" fmla="*/ 6433159 w 6433313"/>
                <a:gd name="connsiteY10-7498" fmla="*/ 2556626 h 5542077"/>
                <a:gd name="connsiteX11-7499" fmla="*/ 5681381 w 6433313"/>
                <a:gd name="connsiteY11-7500" fmla="*/ 3827246 h 5542077"/>
                <a:gd name="connsiteX12-7501" fmla="*/ 5414681 w 6433313"/>
                <a:gd name="connsiteY12-7502" fmla="*/ 4634473 h 5542077"/>
                <a:gd name="connsiteX13-7503" fmla="*/ 4902654 w 6433313"/>
                <a:gd name="connsiteY13-7504" fmla="*/ 5245928 h 5542077"/>
                <a:gd name="connsiteX14-7505" fmla="*/ 1888418 w 6433313"/>
                <a:gd name="connsiteY14-7506" fmla="*/ 5522231 h 5542077"/>
                <a:gd name="connsiteX0-7507" fmla="*/ 1888418 w 6433313"/>
                <a:gd name="connsiteY0-7508" fmla="*/ 5522231 h 5531350"/>
                <a:gd name="connsiteX1-7509" fmla="*/ 69220 w 6433313"/>
                <a:gd name="connsiteY1-7510" fmla="*/ 4916658 h 5531350"/>
                <a:gd name="connsiteX2-7511" fmla="*/ 423890 w 6433313"/>
                <a:gd name="connsiteY2-7512" fmla="*/ 3407526 h 5531350"/>
                <a:gd name="connsiteX3-7513" fmla="*/ 508143 w 6433313"/>
                <a:gd name="connsiteY3-7514" fmla="*/ 2091992 h 5531350"/>
                <a:gd name="connsiteX4-7515" fmla="*/ 210159 w 6433313"/>
                <a:gd name="connsiteY4-7516" fmla="*/ 613526 h 5531350"/>
                <a:gd name="connsiteX5-7517" fmla="*/ 1784959 w 6433313"/>
                <a:gd name="connsiteY5-7518" fmla="*/ 118226 h 5531350"/>
                <a:gd name="connsiteX6-7519" fmla="*/ 3194659 w 6433313"/>
                <a:gd name="connsiteY6-7520" fmla="*/ 435726 h 5531350"/>
                <a:gd name="connsiteX7-7521" fmla="*/ 4845659 w 6433313"/>
                <a:gd name="connsiteY7-7522" fmla="*/ 3926 h 5531350"/>
                <a:gd name="connsiteX8-7523" fmla="*/ 5721959 w 6433313"/>
                <a:gd name="connsiteY8-7524" fmla="*/ 308726 h 5531350"/>
                <a:gd name="connsiteX9-7525" fmla="*/ 5747359 w 6433313"/>
                <a:gd name="connsiteY9-7526" fmla="*/ 1604126 h 5531350"/>
                <a:gd name="connsiteX10-7527" fmla="*/ 6433159 w 6433313"/>
                <a:gd name="connsiteY10-7528" fmla="*/ 2556626 h 5531350"/>
                <a:gd name="connsiteX11-7529" fmla="*/ 5681381 w 6433313"/>
                <a:gd name="connsiteY11-7530" fmla="*/ 3827246 h 5531350"/>
                <a:gd name="connsiteX12-7531" fmla="*/ 6117208 w 6433313"/>
                <a:gd name="connsiteY12-7532" fmla="*/ 4768287 h 5531350"/>
                <a:gd name="connsiteX13-7533" fmla="*/ 4902654 w 6433313"/>
                <a:gd name="connsiteY13-7534" fmla="*/ 5245928 h 5531350"/>
                <a:gd name="connsiteX14-7535" fmla="*/ 1888418 w 6433313"/>
                <a:gd name="connsiteY14-7536" fmla="*/ 5522231 h 5531350"/>
                <a:gd name="connsiteX0-7537" fmla="*/ 1888418 w 6433313"/>
                <a:gd name="connsiteY0-7538" fmla="*/ 5522231 h 5531350"/>
                <a:gd name="connsiteX1-7539" fmla="*/ 69220 w 6433313"/>
                <a:gd name="connsiteY1-7540" fmla="*/ 4916658 h 5531350"/>
                <a:gd name="connsiteX2-7541" fmla="*/ 423890 w 6433313"/>
                <a:gd name="connsiteY2-7542" fmla="*/ 3407526 h 5531350"/>
                <a:gd name="connsiteX3-7543" fmla="*/ 508143 w 6433313"/>
                <a:gd name="connsiteY3-7544" fmla="*/ 2091992 h 5531350"/>
                <a:gd name="connsiteX4-7545" fmla="*/ 210159 w 6433313"/>
                <a:gd name="connsiteY4-7546" fmla="*/ 613526 h 5531350"/>
                <a:gd name="connsiteX5-7547" fmla="*/ 1784959 w 6433313"/>
                <a:gd name="connsiteY5-7548" fmla="*/ 118226 h 5531350"/>
                <a:gd name="connsiteX6-7549" fmla="*/ 3194659 w 6433313"/>
                <a:gd name="connsiteY6-7550" fmla="*/ 435726 h 5531350"/>
                <a:gd name="connsiteX7-7551" fmla="*/ 4845659 w 6433313"/>
                <a:gd name="connsiteY7-7552" fmla="*/ 3926 h 5531350"/>
                <a:gd name="connsiteX8-7553" fmla="*/ 5721959 w 6433313"/>
                <a:gd name="connsiteY8-7554" fmla="*/ 308726 h 5531350"/>
                <a:gd name="connsiteX9-7555" fmla="*/ 5747359 w 6433313"/>
                <a:gd name="connsiteY9-7556" fmla="*/ 1604126 h 5531350"/>
                <a:gd name="connsiteX10-7557" fmla="*/ 6433159 w 6433313"/>
                <a:gd name="connsiteY10-7558" fmla="*/ 2556626 h 5531350"/>
                <a:gd name="connsiteX11-7559" fmla="*/ 5681381 w 6433313"/>
                <a:gd name="connsiteY11-7560" fmla="*/ 3827246 h 5531350"/>
                <a:gd name="connsiteX12-7561" fmla="*/ 6117208 w 6433313"/>
                <a:gd name="connsiteY12-7562" fmla="*/ 4768287 h 5531350"/>
                <a:gd name="connsiteX13-7563" fmla="*/ 4902654 w 6433313"/>
                <a:gd name="connsiteY13-7564" fmla="*/ 5245928 h 5531350"/>
                <a:gd name="connsiteX14-7565" fmla="*/ 1888418 w 6433313"/>
                <a:gd name="connsiteY14-7566" fmla="*/ 5522231 h 5531350"/>
                <a:gd name="connsiteX0-7567" fmla="*/ 1888418 w 6433313"/>
                <a:gd name="connsiteY0-7568" fmla="*/ 5522231 h 5531681"/>
                <a:gd name="connsiteX1-7569" fmla="*/ 69220 w 6433313"/>
                <a:gd name="connsiteY1-7570" fmla="*/ 4916658 h 5531681"/>
                <a:gd name="connsiteX2-7571" fmla="*/ 423890 w 6433313"/>
                <a:gd name="connsiteY2-7572" fmla="*/ 3407526 h 5531681"/>
                <a:gd name="connsiteX3-7573" fmla="*/ 508143 w 6433313"/>
                <a:gd name="connsiteY3-7574" fmla="*/ 2091992 h 5531681"/>
                <a:gd name="connsiteX4-7575" fmla="*/ 210159 w 6433313"/>
                <a:gd name="connsiteY4-7576" fmla="*/ 613526 h 5531681"/>
                <a:gd name="connsiteX5-7577" fmla="*/ 1784959 w 6433313"/>
                <a:gd name="connsiteY5-7578" fmla="*/ 118226 h 5531681"/>
                <a:gd name="connsiteX6-7579" fmla="*/ 3194659 w 6433313"/>
                <a:gd name="connsiteY6-7580" fmla="*/ 435726 h 5531681"/>
                <a:gd name="connsiteX7-7581" fmla="*/ 4845659 w 6433313"/>
                <a:gd name="connsiteY7-7582" fmla="*/ 3926 h 5531681"/>
                <a:gd name="connsiteX8-7583" fmla="*/ 5721959 w 6433313"/>
                <a:gd name="connsiteY8-7584" fmla="*/ 308726 h 5531681"/>
                <a:gd name="connsiteX9-7585" fmla="*/ 5747359 w 6433313"/>
                <a:gd name="connsiteY9-7586" fmla="*/ 1604126 h 5531681"/>
                <a:gd name="connsiteX10-7587" fmla="*/ 6433159 w 6433313"/>
                <a:gd name="connsiteY10-7588" fmla="*/ 2556626 h 5531681"/>
                <a:gd name="connsiteX11-7589" fmla="*/ 5681381 w 6433313"/>
                <a:gd name="connsiteY11-7590" fmla="*/ 3827246 h 5531681"/>
                <a:gd name="connsiteX12-7591" fmla="*/ 5793822 w 6433313"/>
                <a:gd name="connsiteY12-7592" fmla="*/ 4712530 h 5531681"/>
                <a:gd name="connsiteX13-7593" fmla="*/ 4902654 w 6433313"/>
                <a:gd name="connsiteY13-7594" fmla="*/ 5245928 h 5531681"/>
                <a:gd name="connsiteX14-7595" fmla="*/ 1888418 w 6433313"/>
                <a:gd name="connsiteY14-7596" fmla="*/ 5522231 h 5531681"/>
                <a:gd name="connsiteX0-7597" fmla="*/ 1888418 w 6433313"/>
                <a:gd name="connsiteY0-7598" fmla="*/ 5522231 h 5531681"/>
                <a:gd name="connsiteX1-7599" fmla="*/ 69220 w 6433313"/>
                <a:gd name="connsiteY1-7600" fmla="*/ 4916658 h 5531681"/>
                <a:gd name="connsiteX2-7601" fmla="*/ 423890 w 6433313"/>
                <a:gd name="connsiteY2-7602" fmla="*/ 3407526 h 5531681"/>
                <a:gd name="connsiteX3-7603" fmla="*/ 508143 w 6433313"/>
                <a:gd name="connsiteY3-7604" fmla="*/ 2091992 h 5531681"/>
                <a:gd name="connsiteX4-7605" fmla="*/ 210159 w 6433313"/>
                <a:gd name="connsiteY4-7606" fmla="*/ 613526 h 5531681"/>
                <a:gd name="connsiteX5-7607" fmla="*/ 1784959 w 6433313"/>
                <a:gd name="connsiteY5-7608" fmla="*/ 118226 h 5531681"/>
                <a:gd name="connsiteX6-7609" fmla="*/ 3194659 w 6433313"/>
                <a:gd name="connsiteY6-7610" fmla="*/ 435726 h 5531681"/>
                <a:gd name="connsiteX7-7611" fmla="*/ 4845659 w 6433313"/>
                <a:gd name="connsiteY7-7612" fmla="*/ 3926 h 5531681"/>
                <a:gd name="connsiteX8-7613" fmla="*/ 5721959 w 6433313"/>
                <a:gd name="connsiteY8-7614" fmla="*/ 308726 h 5531681"/>
                <a:gd name="connsiteX9-7615" fmla="*/ 5747359 w 6433313"/>
                <a:gd name="connsiteY9-7616" fmla="*/ 1604126 h 5531681"/>
                <a:gd name="connsiteX10-7617" fmla="*/ 6433159 w 6433313"/>
                <a:gd name="connsiteY10-7618" fmla="*/ 2556626 h 5531681"/>
                <a:gd name="connsiteX11-7619" fmla="*/ 5681381 w 6433313"/>
                <a:gd name="connsiteY11-7620" fmla="*/ 3827246 h 5531681"/>
                <a:gd name="connsiteX12-7621" fmla="*/ 5793822 w 6433313"/>
                <a:gd name="connsiteY12-7622" fmla="*/ 4712530 h 5531681"/>
                <a:gd name="connsiteX13-7623" fmla="*/ 4902654 w 6433313"/>
                <a:gd name="connsiteY13-7624" fmla="*/ 5245928 h 5531681"/>
                <a:gd name="connsiteX14-7625" fmla="*/ 1888418 w 6433313"/>
                <a:gd name="connsiteY14-7626" fmla="*/ 5522231 h 5531681"/>
                <a:gd name="connsiteX0-7627" fmla="*/ 1888418 w 6433313"/>
                <a:gd name="connsiteY0-7628" fmla="*/ 5522231 h 5524973"/>
                <a:gd name="connsiteX1-7629" fmla="*/ 69220 w 6433313"/>
                <a:gd name="connsiteY1-7630" fmla="*/ 4916658 h 5524973"/>
                <a:gd name="connsiteX2-7631" fmla="*/ 423890 w 6433313"/>
                <a:gd name="connsiteY2-7632" fmla="*/ 3407526 h 5524973"/>
                <a:gd name="connsiteX3-7633" fmla="*/ 508143 w 6433313"/>
                <a:gd name="connsiteY3-7634" fmla="*/ 2091992 h 5524973"/>
                <a:gd name="connsiteX4-7635" fmla="*/ 210159 w 6433313"/>
                <a:gd name="connsiteY4-7636" fmla="*/ 613526 h 5524973"/>
                <a:gd name="connsiteX5-7637" fmla="*/ 1784959 w 6433313"/>
                <a:gd name="connsiteY5-7638" fmla="*/ 118226 h 5524973"/>
                <a:gd name="connsiteX6-7639" fmla="*/ 3194659 w 6433313"/>
                <a:gd name="connsiteY6-7640" fmla="*/ 435726 h 5524973"/>
                <a:gd name="connsiteX7-7641" fmla="*/ 4845659 w 6433313"/>
                <a:gd name="connsiteY7-7642" fmla="*/ 3926 h 5524973"/>
                <a:gd name="connsiteX8-7643" fmla="*/ 5721959 w 6433313"/>
                <a:gd name="connsiteY8-7644" fmla="*/ 308726 h 5524973"/>
                <a:gd name="connsiteX9-7645" fmla="*/ 5747359 w 6433313"/>
                <a:gd name="connsiteY9-7646" fmla="*/ 1604126 h 5524973"/>
                <a:gd name="connsiteX10-7647" fmla="*/ 6433159 w 6433313"/>
                <a:gd name="connsiteY10-7648" fmla="*/ 2556626 h 5524973"/>
                <a:gd name="connsiteX11-7649" fmla="*/ 5681381 w 6433313"/>
                <a:gd name="connsiteY11-7650" fmla="*/ 3827246 h 5524973"/>
                <a:gd name="connsiteX12-7651" fmla="*/ 5793822 w 6433313"/>
                <a:gd name="connsiteY12-7652" fmla="*/ 4712530 h 5524973"/>
                <a:gd name="connsiteX13-7653" fmla="*/ 1888418 w 6433313"/>
                <a:gd name="connsiteY13-7654" fmla="*/ 5522231 h 5524973"/>
                <a:gd name="connsiteX0-7655" fmla="*/ 3066646 w 6507571"/>
                <a:gd name="connsiteY0-7656" fmla="*/ 5332660 h 5337947"/>
                <a:gd name="connsiteX1-7657" fmla="*/ 143478 w 6507571"/>
                <a:gd name="connsiteY1-7658" fmla="*/ 4916658 h 5337947"/>
                <a:gd name="connsiteX2-7659" fmla="*/ 498148 w 6507571"/>
                <a:gd name="connsiteY2-7660" fmla="*/ 3407526 h 5337947"/>
                <a:gd name="connsiteX3-7661" fmla="*/ 582401 w 6507571"/>
                <a:gd name="connsiteY3-7662" fmla="*/ 2091992 h 5337947"/>
                <a:gd name="connsiteX4-7663" fmla="*/ 284417 w 6507571"/>
                <a:gd name="connsiteY4-7664" fmla="*/ 613526 h 5337947"/>
                <a:gd name="connsiteX5-7665" fmla="*/ 1859217 w 6507571"/>
                <a:gd name="connsiteY5-7666" fmla="*/ 118226 h 5337947"/>
                <a:gd name="connsiteX6-7667" fmla="*/ 3268917 w 6507571"/>
                <a:gd name="connsiteY6-7668" fmla="*/ 435726 h 5337947"/>
                <a:gd name="connsiteX7-7669" fmla="*/ 4919917 w 6507571"/>
                <a:gd name="connsiteY7-7670" fmla="*/ 3926 h 5337947"/>
                <a:gd name="connsiteX8-7671" fmla="*/ 5796217 w 6507571"/>
                <a:gd name="connsiteY8-7672" fmla="*/ 308726 h 5337947"/>
                <a:gd name="connsiteX9-7673" fmla="*/ 5821617 w 6507571"/>
                <a:gd name="connsiteY9-7674" fmla="*/ 1604126 h 5337947"/>
                <a:gd name="connsiteX10-7675" fmla="*/ 6507417 w 6507571"/>
                <a:gd name="connsiteY10-7676" fmla="*/ 2556626 h 5337947"/>
                <a:gd name="connsiteX11-7677" fmla="*/ 5755639 w 6507571"/>
                <a:gd name="connsiteY11-7678" fmla="*/ 3827246 h 5337947"/>
                <a:gd name="connsiteX12-7679" fmla="*/ 5868080 w 6507571"/>
                <a:gd name="connsiteY12-7680" fmla="*/ 4712530 h 5337947"/>
                <a:gd name="connsiteX13-7681" fmla="*/ 3066646 w 6507571"/>
                <a:gd name="connsiteY13-7682" fmla="*/ 5332660 h 5337947"/>
                <a:gd name="connsiteX0-7683" fmla="*/ 3039851 w 6480776"/>
                <a:gd name="connsiteY0-7684" fmla="*/ 5332660 h 5336531"/>
                <a:gd name="connsiteX1-7685" fmla="*/ 138986 w 6480776"/>
                <a:gd name="connsiteY1-7686" fmla="*/ 4894356 h 5336531"/>
                <a:gd name="connsiteX2-7687" fmla="*/ 471353 w 6480776"/>
                <a:gd name="connsiteY2-7688" fmla="*/ 3407526 h 5336531"/>
                <a:gd name="connsiteX3-7689" fmla="*/ 555606 w 6480776"/>
                <a:gd name="connsiteY3-7690" fmla="*/ 2091992 h 5336531"/>
                <a:gd name="connsiteX4-7691" fmla="*/ 257622 w 6480776"/>
                <a:gd name="connsiteY4-7692" fmla="*/ 613526 h 5336531"/>
                <a:gd name="connsiteX5-7693" fmla="*/ 1832422 w 6480776"/>
                <a:gd name="connsiteY5-7694" fmla="*/ 118226 h 5336531"/>
                <a:gd name="connsiteX6-7695" fmla="*/ 3242122 w 6480776"/>
                <a:gd name="connsiteY6-7696" fmla="*/ 435726 h 5336531"/>
                <a:gd name="connsiteX7-7697" fmla="*/ 4893122 w 6480776"/>
                <a:gd name="connsiteY7-7698" fmla="*/ 3926 h 5336531"/>
                <a:gd name="connsiteX8-7699" fmla="*/ 5769422 w 6480776"/>
                <a:gd name="connsiteY8-7700" fmla="*/ 308726 h 5336531"/>
                <a:gd name="connsiteX9-7701" fmla="*/ 5794822 w 6480776"/>
                <a:gd name="connsiteY9-7702" fmla="*/ 1604126 h 5336531"/>
                <a:gd name="connsiteX10-7703" fmla="*/ 6480622 w 6480776"/>
                <a:gd name="connsiteY10-7704" fmla="*/ 2556626 h 5336531"/>
                <a:gd name="connsiteX11-7705" fmla="*/ 5728844 w 6480776"/>
                <a:gd name="connsiteY11-7706" fmla="*/ 3827246 h 5336531"/>
                <a:gd name="connsiteX12-7707" fmla="*/ 5841285 w 6480776"/>
                <a:gd name="connsiteY12-7708" fmla="*/ 4712530 h 5336531"/>
                <a:gd name="connsiteX13-7709" fmla="*/ 3039851 w 6480776"/>
                <a:gd name="connsiteY13-7710" fmla="*/ 5332660 h 5336531"/>
                <a:gd name="connsiteX0-7711" fmla="*/ 3062964 w 6503889"/>
                <a:gd name="connsiteY0-7712" fmla="*/ 5332660 h 5340747"/>
                <a:gd name="connsiteX1-7713" fmla="*/ 162099 w 6503889"/>
                <a:gd name="connsiteY1-7714" fmla="*/ 4894356 h 5340747"/>
                <a:gd name="connsiteX2-7715" fmla="*/ 494466 w 6503889"/>
                <a:gd name="connsiteY2-7716" fmla="*/ 3407526 h 5340747"/>
                <a:gd name="connsiteX3-7717" fmla="*/ 578719 w 6503889"/>
                <a:gd name="connsiteY3-7718" fmla="*/ 2091992 h 5340747"/>
                <a:gd name="connsiteX4-7719" fmla="*/ 280735 w 6503889"/>
                <a:gd name="connsiteY4-7720" fmla="*/ 613526 h 5340747"/>
                <a:gd name="connsiteX5-7721" fmla="*/ 1855535 w 6503889"/>
                <a:gd name="connsiteY5-7722" fmla="*/ 118226 h 5340747"/>
                <a:gd name="connsiteX6-7723" fmla="*/ 3265235 w 6503889"/>
                <a:gd name="connsiteY6-7724" fmla="*/ 435726 h 5340747"/>
                <a:gd name="connsiteX7-7725" fmla="*/ 4916235 w 6503889"/>
                <a:gd name="connsiteY7-7726" fmla="*/ 3926 h 5340747"/>
                <a:gd name="connsiteX8-7727" fmla="*/ 5792535 w 6503889"/>
                <a:gd name="connsiteY8-7728" fmla="*/ 308726 h 5340747"/>
                <a:gd name="connsiteX9-7729" fmla="*/ 5817935 w 6503889"/>
                <a:gd name="connsiteY9-7730" fmla="*/ 1604126 h 5340747"/>
                <a:gd name="connsiteX10-7731" fmla="*/ 6503735 w 6503889"/>
                <a:gd name="connsiteY10-7732" fmla="*/ 2556626 h 5340747"/>
                <a:gd name="connsiteX11-7733" fmla="*/ 5751957 w 6503889"/>
                <a:gd name="connsiteY11-7734" fmla="*/ 3827246 h 5340747"/>
                <a:gd name="connsiteX12-7735" fmla="*/ 5864398 w 6503889"/>
                <a:gd name="connsiteY12-7736" fmla="*/ 4712530 h 5340747"/>
                <a:gd name="connsiteX13-7737" fmla="*/ 3062964 w 6503889"/>
                <a:gd name="connsiteY13-7738" fmla="*/ 5332660 h 5340747"/>
                <a:gd name="connsiteX0-7739" fmla="*/ 3037564 w 6478489"/>
                <a:gd name="connsiteY0-7740" fmla="*/ 5332660 h 5336892"/>
                <a:gd name="connsiteX1-7741" fmla="*/ 136699 w 6478489"/>
                <a:gd name="connsiteY1-7742" fmla="*/ 4894356 h 5336892"/>
                <a:gd name="connsiteX2-7743" fmla="*/ 480217 w 6478489"/>
                <a:gd name="connsiteY2-7744" fmla="*/ 3307165 h 5336892"/>
                <a:gd name="connsiteX3-7745" fmla="*/ 553319 w 6478489"/>
                <a:gd name="connsiteY3-7746" fmla="*/ 2091992 h 5336892"/>
                <a:gd name="connsiteX4-7747" fmla="*/ 255335 w 6478489"/>
                <a:gd name="connsiteY4-7748" fmla="*/ 613526 h 5336892"/>
                <a:gd name="connsiteX5-7749" fmla="*/ 1830135 w 6478489"/>
                <a:gd name="connsiteY5-7750" fmla="*/ 118226 h 5336892"/>
                <a:gd name="connsiteX6-7751" fmla="*/ 3239835 w 6478489"/>
                <a:gd name="connsiteY6-7752" fmla="*/ 435726 h 5336892"/>
                <a:gd name="connsiteX7-7753" fmla="*/ 4890835 w 6478489"/>
                <a:gd name="connsiteY7-7754" fmla="*/ 3926 h 5336892"/>
                <a:gd name="connsiteX8-7755" fmla="*/ 5767135 w 6478489"/>
                <a:gd name="connsiteY8-7756" fmla="*/ 308726 h 5336892"/>
                <a:gd name="connsiteX9-7757" fmla="*/ 5792535 w 6478489"/>
                <a:gd name="connsiteY9-7758" fmla="*/ 1604126 h 5336892"/>
                <a:gd name="connsiteX10-7759" fmla="*/ 6478335 w 6478489"/>
                <a:gd name="connsiteY10-7760" fmla="*/ 2556626 h 5336892"/>
                <a:gd name="connsiteX11-7761" fmla="*/ 5726557 w 6478489"/>
                <a:gd name="connsiteY11-7762" fmla="*/ 3827246 h 5336892"/>
                <a:gd name="connsiteX12-7763" fmla="*/ 5838998 w 6478489"/>
                <a:gd name="connsiteY12-7764" fmla="*/ 4712530 h 5336892"/>
                <a:gd name="connsiteX13-7765" fmla="*/ 3037564 w 6478489"/>
                <a:gd name="connsiteY13-7766" fmla="*/ 5332660 h 5336892"/>
                <a:gd name="connsiteX0-7767" fmla="*/ 3031691 w 6472616"/>
                <a:gd name="connsiteY0-7768" fmla="*/ 5332660 h 5336892"/>
                <a:gd name="connsiteX1-7769" fmla="*/ 130826 w 6472616"/>
                <a:gd name="connsiteY1-7770" fmla="*/ 4894356 h 5336892"/>
                <a:gd name="connsiteX2-7771" fmla="*/ 474344 w 6472616"/>
                <a:gd name="connsiteY2-7772" fmla="*/ 3307165 h 5336892"/>
                <a:gd name="connsiteX3-7773" fmla="*/ 249462 w 6472616"/>
                <a:gd name="connsiteY3-7774" fmla="*/ 613526 h 5336892"/>
                <a:gd name="connsiteX4-7775" fmla="*/ 1824262 w 6472616"/>
                <a:gd name="connsiteY4-7776" fmla="*/ 118226 h 5336892"/>
                <a:gd name="connsiteX5-7777" fmla="*/ 3233962 w 6472616"/>
                <a:gd name="connsiteY5-7778" fmla="*/ 435726 h 5336892"/>
                <a:gd name="connsiteX6-7779" fmla="*/ 4884962 w 6472616"/>
                <a:gd name="connsiteY6-7780" fmla="*/ 3926 h 5336892"/>
                <a:gd name="connsiteX7-7781" fmla="*/ 5761262 w 6472616"/>
                <a:gd name="connsiteY7-7782" fmla="*/ 308726 h 5336892"/>
                <a:gd name="connsiteX8-7783" fmla="*/ 5786662 w 6472616"/>
                <a:gd name="connsiteY8-7784" fmla="*/ 1604126 h 5336892"/>
                <a:gd name="connsiteX9-7785" fmla="*/ 6472462 w 6472616"/>
                <a:gd name="connsiteY9-7786" fmla="*/ 2556626 h 5336892"/>
                <a:gd name="connsiteX10-7787" fmla="*/ 5720684 w 6472616"/>
                <a:gd name="connsiteY10-7788" fmla="*/ 3827246 h 5336892"/>
                <a:gd name="connsiteX11-7789" fmla="*/ 5833125 w 6472616"/>
                <a:gd name="connsiteY11-7790" fmla="*/ 4712530 h 5336892"/>
                <a:gd name="connsiteX12-7791" fmla="*/ 3031691 w 6472616"/>
                <a:gd name="connsiteY12-7792" fmla="*/ 5332660 h 5336892"/>
                <a:gd name="connsiteX0-7793" fmla="*/ 3017602 w 6458527"/>
                <a:gd name="connsiteY0-7794" fmla="*/ 5332660 h 5337764"/>
                <a:gd name="connsiteX1-7795" fmla="*/ 116737 w 6458527"/>
                <a:gd name="connsiteY1-7796" fmla="*/ 4894356 h 5337764"/>
                <a:gd name="connsiteX2-7797" fmla="*/ 538314 w 6458527"/>
                <a:gd name="connsiteY2-7798" fmla="*/ 3117594 h 5337764"/>
                <a:gd name="connsiteX3-7799" fmla="*/ 235373 w 6458527"/>
                <a:gd name="connsiteY3-7800" fmla="*/ 613526 h 5337764"/>
                <a:gd name="connsiteX4-7801" fmla="*/ 1810173 w 6458527"/>
                <a:gd name="connsiteY4-7802" fmla="*/ 118226 h 5337764"/>
                <a:gd name="connsiteX5-7803" fmla="*/ 3219873 w 6458527"/>
                <a:gd name="connsiteY5-7804" fmla="*/ 435726 h 5337764"/>
                <a:gd name="connsiteX6-7805" fmla="*/ 4870873 w 6458527"/>
                <a:gd name="connsiteY6-7806" fmla="*/ 3926 h 5337764"/>
                <a:gd name="connsiteX7-7807" fmla="*/ 5747173 w 6458527"/>
                <a:gd name="connsiteY7-7808" fmla="*/ 308726 h 5337764"/>
                <a:gd name="connsiteX8-7809" fmla="*/ 5772573 w 6458527"/>
                <a:gd name="connsiteY8-7810" fmla="*/ 1604126 h 5337764"/>
                <a:gd name="connsiteX9-7811" fmla="*/ 6458373 w 6458527"/>
                <a:gd name="connsiteY9-7812" fmla="*/ 2556626 h 5337764"/>
                <a:gd name="connsiteX10-7813" fmla="*/ 5706595 w 6458527"/>
                <a:gd name="connsiteY10-7814" fmla="*/ 3827246 h 5337764"/>
                <a:gd name="connsiteX11-7815" fmla="*/ 5819036 w 6458527"/>
                <a:gd name="connsiteY11-7816" fmla="*/ 4712530 h 5337764"/>
                <a:gd name="connsiteX12-7817" fmla="*/ 3017602 w 6458527"/>
                <a:gd name="connsiteY12-7818" fmla="*/ 5332660 h 5337764"/>
                <a:gd name="connsiteX0-7819" fmla="*/ 3017602 w 6458527"/>
                <a:gd name="connsiteY0-7820" fmla="*/ 5332660 h 5337764"/>
                <a:gd name="connsiteX1-7821" fmla="*/ 116737 w 6458527"/>
                <a:gd name="connsiteY1-7822" fmla="*/ 4894356 h 5337764"/>
                <a:gd name="connsiteX2-7823" fmla="*/ 538314 w 6458527"/>
                <a:gd name="connsiteY2-7824" fmla="*/ 3117594 h 5337764"/>
                <a:gd name="connsiteX3-7825" fmla="*/ 235373 w 6458527"/>
                <a:gd name="connsiteY3-7826" fmla="*/ 613526 h 5337764"/>
                <a:gd name="connsiteX4-7827" fmla="*/ 1810173 w 6458527"/>
                <a:gd name="connsiteY4-7828" fmla="*/ 118226 h 5337764"/>
                <a:gd name="connsiteX5-7829" fmla="*/ 3219873 w 6458527"/>
                <a:gd name="connsiteY5-7830" fmla="*/ 435726 h 5337764"/>
                <a:gd name="connsiteX6-7831" fmla="*/ 4870873 w 6458527"/>
                <a:gd name="connsiteY6-7832" fmla="*/ 3926 h 5337764"/>
                <a:gd name="connsiteX7-7833" fmla="*/ 5747173 w 6458527"/>
                <a:gd name="connsiteY7-7834" fmla="*/ 308726 h 5337764"/>
                <a:gd name="connsiteX8-7835" fmla="*/ 5772573 w 6458527"/>
                <a:gd name="connsiteY8-7836" fmla="*/ 1604126 h 5337764"/>
                <a:gd name="connsiteX9-7837" fmla="*/ 6458373 w 6458527"/>
                <a:gd name="connsiteY9-7838" fmla="*/ 2556626 h 5337764"/>
                <a:gd name="connsiteX10-7839" fmla="*/ 5706595 w 6458527"/>
                <a:gd name="connsiteY10-7840" fmla="*/ 3827246 h 5337764"/>
                <a:gd name="connsiteX11-7841" fmla="*/ 5819036 w 6458527"/>
                <a:gd name="connsiteY11-7842" fmla="*/ 4712530 h 5337764"/>
                <a:gd name="connsiteX12-7843" fmla="*/ 3017602 w 6458527"/>
                <a:gd name="connsiteY12-7844" fmla="*/ 5332660 h 5337764"/>
                <a:gd name="connsiteX0-7845" fmla="*/ 6010607 w 6650098"/>
                <a:gd name="connsiteY0-7846" fmla="*/ 4712530 h 5005925"/>
                <a:gd name="connsiteX1-7847" fmla="*/ 308308 w 6650098"/>
                <a:gd name="connsiteY1-7848" fmla="*/ 4894356 h 5005925"/>
                <a:gd name="connsiteX2-7849" fmla="*/ 729885 w 6650098"/>
                <a:gd name="connsiteY2-7850" fmla="*/ 3117594 h 5005925"/>
                <a:gd name="connsiteX3-7851" fmla="*/ 426944 w 6650098"/>
                <a:gd name="connsiteY3-7852" fmla="*/ 613526 h 5005925"/>
                <a:gd name="connsiteX4-7853" fmla="*/ 2001744 w 6650098"/>
                <a:gd name="connsiteY4-7854" fmla="*/ 118226 h 5005925"/>
                <a:gd name="connsiteX5-7855" fmla="*/ 3411444 w 6650098"/>
                <a:gd name="connsiteY5-7856" fmla="*/ 435726 h 5005925"/>
                <a:gd name="connsiteX6-7857" fmla="*/ 5062444 w 6650098"/>
                <a:gd name="connsiteY6-7858" fmla="*/ 3926 h 5005925"/>
                <a:gd name="connsiteX7-7859" fmla="*/ 5938744 w 6650098"/>
                <a:gd name="connsiteY7-7860" fmla="*/ 308726 h 5005925"/>
                <a:gd name="connsiteX8-7861" fmla="*/ 5964144 w 6650098"/>
                <a:gd name="connsiteY8-7862" fmla="*/ 1604126 h 5005925"/>
                <a:gd name="connsiteX9-7863" fmla="*/ 6649944 w 6650098"/>
                <a:gd name="connsiteY9-7864" fmla="*/ 2556626 h 5005925"/>
                <a:gd name="connsiteX10-7865" fmla="*/ 5898166 w 6650098"/>
                <a:gd name="connsiteY10-7866" fmla="*/ 3827246 h 5005925"/>
                <a:gd name="connsiteX11-7867" fmla="*/ 6010607 w 6650098"/>
                <a:gd name="connsiteY11-7868" fmla="*/ 4712530 h 5005925"/>
                <a:gd name="connsiteX0-7869" fmla="*/ 5972274 w 6611765"/>
                <a:gd name="connsiteY0-7870" fmla="*/ 4712530 h 4903354"/>
                <a:gd name="connsiteX1-7871" fmla="*/ 314580 w 6611765"/>
                <a:gd name="connsiteY1-7872" fmla="*/ 4760542 h 4903354"/>
                <a:gd name="connsiteX2-7873" fmla="*/ 691552 w 6611765"/>
                <a:gd name="connsiteY2-7874" fmla="*/ 3117594 h 4903354"/>
                <a:gd name="connsiteX3-7875" fmla="*/ 388611 w 6611765"/>
                <a:gd name="connsiteY3-7876" fmla="*/ 613526 h 4903354"/>
                <a:gd name="connsiteX4-7877" fmla="*/ 1963411 w 6611765"/>
                <a:gd name="connsiteY4-7878" fmla="*/ 118226 h 4903354"/>
                <a:gd name="connsiteX5-7879" fmla="*/ 3373111 w 6611765"/>
                <a:gd name="connsiteY5-7880" fmla="*/ 435726 h 4903354"/>
                <a:gd name="connsiteX6-7881" fmla="*/ 5024111 w 6611765"/>
                <a:gd name="connsiteY6-7882" fmla="*/ 3926 h 4903354"/>
                <a:gd name="connsiteX7-7883" fmla="*/ 5900411 w 6611765"/>
                <a:gd name="connsiteY7-7884" fmla="*/ 308726 h 4903354"/>
                <a:gd name="connsiteX8-7885" fmla="*/ 5925811 w 6611765"/>
                <a:gd name="connsiteY8-7886" fmla="*/ 1604126 h 4903354"/>
                <a:gd name="connsiteX9-7887" fmla="*/ 6611611 w 6611765"/>
                <a:gd name="connsiteY9-7888" fmla="*/ 2556626 h 4903354"/>
                <a:gd name="connsiteX10-7889" fmla="*/ 5859833 w 6611765"/>
                <a:gd name="connsiteY10-7890" fmla="*/ 3827246 h 4903354"/>
                <a:gd name="connsiteX11-7891" fmla="*/ 5972274 w 6611765"/>
                <a:gd name="connsiteY11-7892" fmla="*/ 4712530 h 4903354"/>
                <a:gd name="connsiteX0-7893" fmla="*/ 5972274 w 6611765"/>
                <a:gd name="connsiteY0-7894" fmla="*/ 4712530 h 4778853"/>
                <a:gd name="connsiteX1-7895" fmla="*/ 314580 w 6611765"/>
                <a:gd name="connsiteY1-7896" fmla="*/ 4760542 h 4778853"/>
                <a:gd name="connsiteX2-7897" fmla="*/ 691552 w 6611765"/>
                <a:gd name="connsiteY2-7898" fmla="*/ 3117594 h 4778853"/>
                <a:gd name="connsiteX3-7899" fmla="*/ 388611 w 6611765"/>
                <a:gd name="connsiteY3-7900" fmla="*/ 613526 h 4778853"/>
                <a:gd name="connsiteX4-7901" fmla="*/ 1963411 w 6611765"/>
                <a:gd name="connsiteY4-7902" fmla="*/ 118226 h 4778853"/>
                <a:gd name="connsiteX5-7903" fmla="*/ 3373111 w 6611765"/>
                <a:gd name="connsiteY5-7904" fmla="*/ 435726 h 4778853"/>
                <a:gd name="connsiteX6-7905" fmla="*/ 5024111 w 6611765"/>
                <a:gd name="connsiteY6-7906" fmla="*/ 3926 h 4778853"/>
                <a:gd name="connsiteX7-7907" fmla="*/ 5900411 w 6611765"/>
                <a:gd name="connsiteY7-7908" fmla="*/ 308726 h 4778853"/>
                <a:gd name="connsiteX8-7909" fmla="*/ 5925811 w 6611765"/>
                <a:gd name="connsiteY8-7910" fmla="*/ 1604126 h 4778853"/>
                <a:gd name="connsiteX9-7911" fmla="*/ 6611611 w 6611765"/>
                <a:gd name="connsiteY9-7912" fmla="*/ 2556626 h 4778853"/>
                <a:gd name="connsiteX10-7913" fmla="*/ 5859833 w 6611765"/>
                <a:gd name="connsiteY10-7914" fmla="*/ 3827246 h 4778853"/>
                <a:gd name="connsiteX11-7915" fmla="*/ 5972274 w 6611765"/>
                <a:gd name="connsiteY11-7916" fmla="*/ 4712530 h 4778853"/>
                <a:gd name="connsiteX0-7917" fmla="*/ 5972274 w 6611765"/>
                <a:gd name="connsiteY0-7918" fmla="*/ 4712530 h 4793995"/>
                <a:gd name="connsiteX1-7919" fmla="*/ 314580 w 6611765"/>
                <a:gd name="connsiteY1-7920" fmla="*/ 4793995 h 4793995"/>
                <a:gd name="connsiteX2-7921" fmla="*/ 691552 w 6611765"/>
                <a:gd name="connsiteY2-7922" fmla="*/ 3117594 h 4793995"/>
                <a:gd name="connsiteX3-7923" fmla="*/ 388611 w 6611765"/>
                <a:gd name="connsiteY3-7924" fmla="*/ 613526 h 4793995"/>
                <a:gd name="connsiteX4-7925" fmla="*/ 1963411 w 6611765"/>
                <a:gd name="connsiteY4-7926" fmla="*/ 118226 h 4793995"/>
                <a:gd name="connsiteX5-7927" fmla="*/ 3373111 w 6611765"/>
                <a:gd name="connsiteY5-7928" fmla="*/ 435726 h 4793995"/>
                <a:gd name="connsiteX6-7929" fmla="*/ 5024111 w 6611765"/>
                <a:gd name="connsiteY6-7930" fmla="*/ 3926 h 4793995"/>
                <a:gd name="connsiteX7-7931" fmla="*/ 5900411 w 6611765"/>
                <a:gd name="connsiteY7-7932" fmla="*/ 308726 h 4793995"/>
                <a:gd name="connsiteX8-7933" fmla="*/ 5925811 w 6611765"/>
                <a:gd name="connsiteY8-7934" fmla="*/ 1604126 h 4793995"/>
                <a:gd name="connsiteX9-7935" fmla="*/ 6611611 w 6611765"/>
                <a:gd name="connsiteY9-7936" fmla="*/ 2556626 h 4793995"/>
                <a:gd name="connsiteX10-7937" fmla="*/ 5859833 w 6611765"/>
                <a:gd name="connsiteY10-7938" fmla="*/ 3827246 h 4793995"/>
                <a:gd name="connsiteX11-7939" fmla="*/ 5972274 w 6611765"/>
                <a:gd name="connsiteY11-7940" fmla="*/ 4712530 h 4793995"/>
                <a:gd name="connsiteX0-7941" fmla="*/ 5972274 w 6611765"/>
                <a:gd name="connsiteY0-7942" fmla="*/ 4712530 h 4804961"/>
                <a:gd name="connsiteX1-7943" fmla="*/ 314580 w 6611765"/>
                <a:gd name="connsiteY1-7944" fmla="*/ 4793995 h 4804961"/>
                <a:gd name="connsiteX2-7945" fmla="*/ 691552 w 6611765"/>
                <a:gd name="connsiteY2-7946" fmla="*/ 3117594 h 4804961"/>
                <a:gd name="connsiteX3-7947" fmla="*/ 388611 w 6611765"/>
                <a:gd name="connsiteY3-7948" fmla="*/ 613526 h 4804961"/>
                <a:gd name="connsiteX4-7949" fmla="*/ 1963411 w 6611765"/>
                <a:gd name="connsiteY4-7950" fmla="*/ 118226 h 4804961"/>
                <a:gd name="connsiteX5-7951" fmla="*/ 3373111 w 6611765"/>
                <a:gd name="connsiteY5-7952" fmla="*/ 435726 h 4804961"/>
                <a:gd name="connsiteX6-7953" fmla="*/ 5024111 w 6611765"/>
                <a:gd name="connsiteY6-7954" fmla="*/ 3926 h 4804961"/>
                <a:gd name="connsiteX7-7955" fmla="*/ 5900411 w 6611765"/>
                <a:gd name="connsiteY7-7956" fmla="*/ 308726 h 4804961"/>
                <a:gd name="connsiteX8-7957" fmla="*/ 5925811 w 6611765"/>
                <a:gd name="connsiteY8-7958" fmla="*/ 1604126 h 4804961"/>
                <a:gd name="connsiteX9-7959" fmla="*/ 6611611 w 6611765"/>
                <a:gd name="connsiteY9-7960" fmla="*/ 2556626 h 4804961"/>
                <a:gd name="connsiteX10-7961" fmla="*/ 5859833 w 6611765"/>
                <a:gd name="connsiteY10-7962" fmla="*/ 3827246 h 4804961"/>
                <a:gd name="connsiteX11-7963" fmla="*/ 5972274 w 6611765"/>
                <a:gd name="connsiteY11-7964" fmla="*/ 4712530 h 4804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611765" h="4804961">
                  <a:moveTo>
                    <a:pt x="5972274" y="4712530"/>
                  </a:moveTo>
                  <a:cubicBezTo>
                    <a:pt x="5048065" y="4873655"/>
                    <a:pt x="1428876" y="4769886"/>
                    <a:pt x="314580" y="4793995"/>
                  </a:cubicBezTo>
                  <a:cubicBezTo>
                    <a:pt x="-565540" y="4528172"/>
                    <a:pt x="679214" y="3814339"/>
                    <a:pt x="691552" y="3117594"/>
                  </a:cubicBezTo>
                  <a:cubicBezTo>
                    <a:pt x="703890" y="2420849"/>
                    <a:pt x="176635" y="1113421"/>
                    <a:pt x="388611" y="613526"/>
                  </a:cubicBezTo>
                  <a:cubicBezTo>
                    <a:pt x="600587" y="113631"/>
                    <a:pt x="1453294" y="8159"/>
                    <a:pt x="1963411" y="118226"/>
                  </a:cubicBezTo>
                  <a:cubicBezTo>
                    <a:pt x="2473528" y="228293"/>
                    <a:pt x="2862994" y="454776"/>
                    <a:pt x="3373111" y="435726"/>
                  </a:cubicBezTo>
                  <a:cubicBezTo>
                    <a:pt x="3883228" y="416676"/>
                    <a:pt x="4602894" y="25093"/>
                    <a:pt x="5024111" y="3926"/>
                  </a:cubicBezTo>
                  <a:cubicBezTo>
                    <a:pt x="5445328" y="-17241"/>
                    <a:pt x="5750128" y="42026"/>
                    <a:pt x="5900411" y="308726"/>
                  </a:cubicBezTo>
                  <a:cubicBezTo>
                    <a:pt x="6050694" y="575426"/>
                    <a:pt x="5807278" y="1229476"/>
                    <a:pt x="5925811" y="1604126"/>
                  </a:cubicBezTo>
                  <a:cubicBezTo>
                    <a:pt x="6044344" y="1978776"/>
                    <a:pt x="6622607" y="2186106"/>
                    <a:pt x="6611611" y="2556626"/>
                  </a:cubicBezTo>
                  <a:cubicBezTo>
                    <a:pt x="6600615" y="2927146"/>
                    <a:pt x="5966389" y="3467929"/>
                    <a:pt x="5859833" y="3827246"/>
                  </a:cubicBezTo>
                  <a:cubicBezTo>
                    <a:pt x="5753277" y="4186563"/>
                    <a:pt x="6896483" y="4551405"/>
                    <a:pt x="5972274" y="47125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4924" y="1511300"/>
              <a:ext cx="5957064" cy="4094842"/>
            </a:xfrm>
            <a:prstGeom prst="rect">
              <a:avLst/>
            </a:prstGeom>
          </p:spPr>
        </p:pic>
      </p:grpSp>
      <p:grpSp>
        <p:nvGrpSpPr>
          <p:cNvPr id="39" name="组合 38"/>
          <p:cNvGrpSpPr/>
          <p:nvPr/>
        </p:nvGrpSpPr>
        <p:grpSpPr>
          <a:xfrm>
            <a:off x="999518" y="5104158"/>
            <a:ext cx="1357232" cy="307777"/>
            <a:chOff x="999518" y="5104158"/>
            <a:chExt cx="1357232" cy="307777"/>
          </a:xfrm>
        </p:grpSpPr>
        <p:sp>
          <p:nvSpPr>
            <p:cNvPr id="31" name="文本框 30"/>
            <p:cNvSpPr txBox="1"/>
            <p:nvPr/>
          </p:nvSpPr>
          <p:spPr>
            <a:xfrm>
              <a:off x="1093263" y="5104158"/>
              <a:ext cx="1263487" cy="307777"/>
            </a:xfrm>
            <a:prstGeom prst="rect">
              <a:avLst/>
            </a:prstGeom>
            <a:noFill/>
          </p:spPr>
          <p:txBody>
            <a:bodyPr wrap="none" rtlCol="0">
              <a:spAutoFit/>
            </a:bodyPr>
            <a:lstStyle/>
            <a:p>
              <a:r>
                <a:rPr lang="zh-CN" altLang="en-US" sz="1400" dirty="0"/>
                <a:t>汇报人：</a:t>
              </a:r>
              <a:r>
                <a:rPr lang="en-US" altLang="zh-CN" sz="1400" dirty="0"/>
                <a:t>XXX</a:t>
              </a:r>
              <a:endParaRPr lang="en-US" sz="1400" dirty="0"/>
            </a:p>
          </p:txBody>
        </p:sp>
        <p:sp>
          <p:nvSpPr>
            <p:cNvPr id="30" name="等腰三角形 29"/>
            <p:cNvSpPr/>
            <p:nvPr/>
          </p:nvSpPr>
          <p:spPr>
            <a:xfrm rot="5400000">
              <a:off x="992018" y="5211173"/>
              <a:ext cx="108745" cy="93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组合 39"/>
          <p:cNvGrpSpPr/>
          <p:nvPr/>
        </p:nvGrpSpPr>
        <p:grpSpPr>
          <a:xfrm>
            <a:off x="999518" y="5411935"/>
            <a:ext cx="1177696" cy="307777"/>
            <a:chOff x="999518" y="5411935"/>
            <a:chExt cx="1177696" cy="307777"/>
          </a:xfrm>
        </p:grpSpPr>
        <p:sp>
          <p:nvSpPr>
            <p:cNvPr id="32" name="等腰三角形 31"/>
            <p:cNvSpPr/>
            <p:nvPr/>
          </p:nvSpPr>
          <p:spPr>
            <a:xfrm rot="5400000">
              <a:off x="992018" y="5518950"/>
              <a:ext cx="108745" cy="937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文本框 32"/>
            <p:cNvSpPr txBox="1"/>
            <p:nvPr/>
          </p:nvSpPr>
          <p:spPr>
            <a:xfrm>
              <a:off x="1093263" y="5411935"/>
              <a:ext cx="1083951" cy="307777"/>
            </a:xfrm>
            <a:prstGeom prst="rect">
              <a:avLst/>
            </a:prstGeom>
            <a:noFill/>
          </p:spPr>
          <p:txBody>
            <a:bodyPr wrap="none" rtlCol="0">
              <a:spAutoFit/>
            </a:bodyPr>
            <a:lstStyle/>
            <a:p>
              <a:r>
                <a:rPr lang="zh-CN" altLang="en-US" sz="1400" dirty="0"/>
                <a:t>班级：</a:t>
              </a:r>
              <a:r>
                <a:rPr lang="en-US" altLang="zh-CN" sz="1400" dirty="0"/>
                <a:t>XXX</a:t>
              </a:r>
              <a:endParaRPr lang="en-US" sz="1400" dirty="0"/>
            </a:p>
          </p:txBody>
        </p:sp>
      </p:grpSp>
      <p:sp>
        <p:nvSpPr>
          <p:cNvPr id="35" name="文本框 34"/>
          <p:cNvSpPr txBox="1"/>
          <p:nvPr/>
        </p:nvSpPr>
        <p:spPr>
          <a:xfrm>
            <a:off x="844693" y="3798123"/>
            <a:ext cx="4150917" cy="307777"/>
          </a:xfrm>
          <a:prstGeom prst="rect">
            <a:avLst/>
          </a:prstGeom>
          <a:noFill/>
        </p:spPr>
        <p:txBody>
          <a:bodyPr wrap="square" rtlCol="0">
            <a:spAutoFit/>
          </a:bodyPr>
          <a:lstStyle/>
          <a:p>
            <a:pPr algn="dist"/>
            <a:r>
              <a:rPr lang="en-US" altLang="zh-CN" sz="1400" dirty="0">
                <a:solidFill>
                  <a:schemeClr val="tx1">
                    <a:lumMod val="50000"/>
                    <a:lumOff val="50000"/>
                  </a:schemeClr>
                </a:solidFill>
                <a:ea typeface="+mn-lt"/>
                <a:cs typeface="OPPOSans R" panose="00020600040101010101" pitchFamily="18" charset="-122"/>
                <a:sym typeface="OPPOSans R" panose="00020600040101010101" pitchFamily="18" charset="-122"/>
              </a:rPr>
              <a:t>Graduation Reply PPT Template</a:t>
            </a:r>
          </a:p>
        </p:txBody>
      </p:sp>
      <p:cxnSp>
        <p:nvCxnSpPr>
          <p:cNvPr id="37" name="直接连接符 36"/>
          <p:cNvCxnSpPr/>
          <p:nvPr/>
        </p:nvCxnSpPr>
        <p:spPr>
          <a:xfrm>
            <a:off x="844693" y="3718616"/>
            <a:ext cx="47205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矩形: 圆角 40"/>
          <p:cNvSpPr/>
          <p:nvPr/>
        </p:nvSpPr>
        <p:spPr>
          <a:xfrm>
            <a:off x="844693" y="1314814"/>
            <a:ext cx="2899993" cy="5092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j-ea"/>
                <a:ea typeface="+mj-ea"/>
                <a:cs typeface="+mj-ea"/>
                <a:sym typeface="OPPOSans B" panose="00020600040101010101" pitchFamily="18" charset="-122"/>
              </a:rPr>
              <a:t>XX</a:t>
            </a:r>
            <a:r>
              <a:rPr lang="zh-CN" altLang="en-US" dirty="0">
                <a:latin typeface="+mj-ea"/>
                <a:ea typeface="+mj-ea"/>
                <a:cs typeface="+mj-ea"/>
                <a:sym typeface="OPPOSans B" panose="00020600040101010101" pitchFamily="18" charset="-122"/>
              </a:rPr>
              <a:t>级  </a:t>
            </a:r>
            <a:r>
              <a:rPr lang="en-US" altLang="zh-CN" dirty="0">
                <a:latin typeface="+mj-ea"/>
                <a:ea typeface="+mj-ea"/>
                <a:cs typeface="+mj-ea"/>
                <a:sym typeface="OPPOSans B" panose="00020600040101010101" pitchFamily="18" charset="-122"/>
              </a:rPr>
              <a:t>XX</a:t>
            </a:r>
            <a:r>
              <a:rPr lang="zh-CN" altLang="en-US" dirty="0">
                <a:latin typeface="+mj-ea"/>
                <a:ea typeface="+mj-ea"/>
                <a:cs typeface="+mj-ea"/>
                <a:sym typeface="OPPOSans B" panose="00020600040101010101" pitchFamily="18" charset="-122"/>
              </a:rPr>
              <a:t>专业</a:t>
            </a:r>
            <a:endParaRPr lang="en-US" dirty="0">
              <a:latin typeface="+mj-ea"/>
              <a:ea typeface="+mj-ea"/>
              <a:cs typeface="+mj-ea"/>
              <a:sym typeface="OPPOSans B" panose="00020600040101010101" pitchFamily="18" charset="-122"/>
            </a:endParaRPr>
          </a:p>
        </p:txBody>
      </p:sp>
      <p:sp>
        <p:nvSpPr>
          <p:cNvPr id="15" name="文本框 14">
            <a:extLst>
              <a:ext uri="{FF2B5EF4-FFF2-40B4-BE49-F238E27FC236}">
                <a16:creationId xmlns:a16="http://schemas.microsoft.com/office/drawing/2014/main" id="{04530C05-0F8B-4439-84FD-B5AF82318595}"/>
              </a:ext>
            </a:extLst>
          </p:cNvPr>
          <p:cNvSpPr txBox="1"/>
          <p:nvPr/>
        </p:nvSpPr>
        <p:spPr>
          <a:xfrm>
            <a:off x="828062" y="2113389"/>
            <a:ext cx="4339650" cy="923330"/>
          </a:xfrm>
          <a:prstGeom prst="rect">
            <a:avLst/>
          </a:prstGeom>
          <a:noFill/>
        </p:spPr>
        <p:txBody>
          <a:bodyPr wrap="none" rtlCol="0">
            <a:spAutoFit/>
          </a:bodyPr>
          <a:lstStyle>
            <a:defPPr>
              <a:defRPr lang="en-US"/>
            </a:defPPr>
            <a:lvl1pPr>
              <a:defRPr sz="4000">
                <a:latin typeface="+mj-ea"/>
                <a:ea typeface="+mj-ea"/>
                <a:cs typeface="OPPOSans B" panose="00020600040101010101" pitchFamily="18" charset="-122"/>
              </a:defRPr>
            </a:lvl1pPr>
          </a:lstStyle>
          <a:p>
            <a:r>
              <a:rPr lang="zh-CN" altLang="en-US" sz="5400" dirty="0">
                <a:solidFill>
                  <a:schemeClr val="accent1"/>
                </a:solidFill>
                <a:sym typeface="OPPOSans H" panose="00020600040101010101" pitchFamily="18" charset="-122"/>
              </a:rPr>
              <a:t>黄绿色插画风</a:t>
            </a:r>
            <a:endParaRPr lang="en-US" sz="5400" dirty="0">
              <a:solidFill>
                <a:schemeClr val="accent1"/>
              </a:solidFill>
              <a:sym typeface="OPPOSans H" panose="00020600040101010101" pitchFamily="18" charset="-122"/>
            </a:endParaRPr>
          </a:p>
        </p:txBody>
      </p:sp>
      <p:sp>
        <p:nvSpPr>
          <p:cNvPr id="16" name="文本框 15">
            <a:extLst>
              <a:ext uri="{FF2B5EF4-FFF2-40B4-BE49-F238E27FC236}">
                <a16:creationId xmlns:a16="http://schemas.microsoft.com/office/drawing/2014/main" id="{6CB4A293-81EC-4919-A581-47DAFFC5BC0A}"/>
              </a:ext>
            </a:extLst>
          </p:cNvPr>
          <p:cNvSpPr txBox="1"/>
          <p:nvPr/>
        </p:nvSpPr>
        <p:spPr>
          <a:xfrm>
            <a:off x="828062" y="2936349"/>
            <a:ext cx="4273927" cy="707886"/>
          </a:xfrm>
          <a:prstGeom prst="rect">
            <a:avLst/>
          </a:prstGeom>
          <a:noFill/>
        </p:spPr>
        <p:txBody>
          <a:bodyPr wrap="none" rtlCol="0">
            <a:spAutoFit/>
          </a:bodyPr>
          <a:lstStyle>
            <a:defPPr>
              <a:defRPr lang="en-US"/>
            </a:defPPr>
            <a:lvl1pPr>
              <a:defRPr sz="4000">
                <a:latin typeface="+mj-ea"/>
                <a:ea typeface="+mj-ea"/>
                <a:cs typeface="OPPOSans B" panose="00020600040101010101" pitchFamily="18" charset="-122"/>
              </a:defRPr>
            </a:lvl1pPr>
          </a:lstStyle>
          <a:p>
            <a:r>
              <a:rPr lang="zh-CN" altLang="en-US" dirty="0">
                <a:sym typeface="OPPOSans H" panose="00020600040101010101" pitchFamily="18" charset="-122"/>
              </a:rPr>
              <a:t>毕业答辩</a:t>
            </a:r>
            <a:r>
              <a:rPr lang="en-US" altLang="zh-CN" dirty="0">
                <a:sym typeface="OPPOSans H" panose="00020600040101010101" pitchFamily="18" charset="-122"/>
              </a:rPr>
              <a:t>PPT</a:t>
            </a:r>
            <a:r>
              <a:rPr lang="zh-CN" altLang="en-US" dirty="0">
                <a:sym typeface="OPPOSans H" panose="00020600040101010101" pitchFamily="18" charset="-122"/>
              </a:rPr>
              <a:t>模板</a:t>
            </a:r>
            <a:endParaRPr lang="en-US" dirty="0">
              <a:sym typeface="OPPOSans H" panose="00020600040101010101" pitchFamily="18"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92600" y="1698186"/>
            <a:ext cx="3594100" cy="3594100"/>
            <a:chOff x="4292600" y="1698186"/>
            <a:chExt cx="3594100" cy="3594100"/>
          </a:xfrm>
        </p:grpSpPr>
        <p:grpSp>
          <p:nvGrpSpPr>
            <p:cNvPr id="4" name="组合 3"/>
            <p:cNvGrpSpPr/>
            <p:nvPr/>
          </p:nvGrpSpPr>
          <p:grpSpPr>
            <a:xfrm>
              <a:off x="4470400" y="1875986"/>
              <a:ext cx="3238500" cy="3238500"/>
              <a:chOff x="4470400" y="1875986"/>
              <a:chExt cx="3238500" cy="3238500"/>
            </a:xfrm>
          </p:grpSpPr>
          <p:grpSp>
            <p:nvGrpSpPr>
              <p:cNvPr id="3" name="组合 2"/>
              <p:cNvGrpSpPr/>
              <p:nvPr/>
            </p:nvGrpSpPr>
            <p:grpSpPr>
              <a:xfrm>
                <a:off x="4470400" y="1875986"/>
                <a:ext cx="3238500" cy="3238500"/>
                <a:chOff x="4470400" y="1875986"/>
                <a:chExt cx="3238500" cy="3238500"/>
              </a:xfrm>
            </p:grpSpPr>
            <p:sp>
              <p:nvSpPr>
                <p:cNvPr id="45" name="Oval 4+"/>
                <p:cNvSpPr/>
                <p:nvPr/>
              </p:nvSpPr>
              <p:spPr>
                <a:xfrm>
                  <a:off x="4470400" y="1875986"/>
                  <a:ext cx="3238500" cy="3238500"/>
                </a:xfrm>
                <a:prstGeom prst="ellipse">
                  <a:avLst/>
                </a:prstGeom>
                <a:solidFill>
                  <a:schemeClr val="accent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椭圆 4"/>
                <p:cNvSpPr/>
                <p:nvPr/>
              </p:nvSpPr>
              <p:spPr>
                <a:xfrm>
                  <a:off x="4768850" y="2174436"/>
                  <a:ext cx="2641600" cy="2641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5534" y="2527362"/>
                <a:ext cx="2848920" cy="1991233"/>
              </a:xfrm>
              <a:prstGeom prst="rect">
                <a:avLst/>
              </a:prstGeom>
            </p:spPr>
          </p:pic>
        </p:grpSp>
        <p:sp>
          <p:nvSpPr>
            <p:cNvPr id="46" name="Oval 4++"/>
            <p:cNvSpPr/>
            <p:nvPr/>
          </p:nvSpPr>
          <p:spPr>
            <a:xfrm>
              <a:off x="4292600" y="1698186"/>
              <a:ext cx="3594100" cy="3594100"/>
            </a:xfrm>
            <a:prstGeom prst="ellipse">
              <a:avLst/>
            </a:prstGeom>
            <a:noFill/>
            <a:ln>
              <a:gradFill>
                <a:gsLst>
                  <a:gs pos="0">
                    <a:schemeClr val="accent1">
                      <a:alpha val="0"/>
                    </a:schemeClr>
                  </a:gs>
                  <a:gs pos="5000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任意多边形: 形状 7"/>
          <p:cNvSpPr/>
          <p:nvPr/>
        </p:nvSpPr>
        <p:spPr>
          <a:xfrm>
            <a:off x="7264749" y="1843124"/>
            <a:ext cx="799411" cy="278781"/>
          </a:xfrm>
          <a:custGeom>
            <a:avLst/>
            <a:gdLst>
              <a:gd name="connsiteX0" fmla="*/ 0 w 858644"/>
              <a:gd name="connsiteY0" fmla="*/ 278781 h 278781"/>
              <a:gd name="connsiteX1" fmla="*/ 245327 w 858644"/>
              <a:gd name="connsiteY1" fmla="*/ 0 h 278781"/>
              <a:gd name="connsiteX2" fmla="*/ 858644 w 858644"/>
              <a:gd name="connsiteY2" fmla="*/ 0 h 278781"/>
            </a:gdLst>
            <a:ahLst/>
            <a:cxnLst>
              <a:cxn ang="0">
                <a:pos x="connsiteX0" y="connsiteY0"/>
              </a:cxn>
              <a:cxn ang="0">
                <a:pos x="connsiteX1" y="connsiteY1"/>
              </a:cxn>
              <a:cxn ang="0">
                <a:pos x="connsiteX2" y="connsiteY2"/>
              </a:cxn>
            </a:cxnLst>
            <a:rect l="l" t="t" r="r" b="b"/>
            <a:pathLst>
              <a:path w="858644" h="278781">
                <a:moveTo>
                  <a:pt x="0" y="278781"/>
                </a:moveTo>
                <a:lnTo>
                  <a:pt x="245327" y="0"/>
                </a:lnTo>
                <a:lnTo>
                  <a:pt x="858644" y="0"/>
                </a:lnTo>
              </a:path>
            </a:pathLst>
          </a:custGeom>
          <a:noFill/>
          <a:ln>
            <a:solidFill>
              <a:schemeClr val="accent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组合 9">
            <a:extLst>
              <a:ext uri="{FF2B5EF4-FFF2-40B4-BE49-F238E27FC236}">
                <a16:creationId xmlns:a16="http://schemas.microsoft.com/office/drawing/2014/main" id="{0B2FC99F-FA58-41E9-904B-84623DD727E6}"/>
              </a:ext>
            </a:extLst>
          </p:cNvPr>
          <p:cNvGrpSpPr/>
          <p:nvPr/>
        </p:nvGrpSpPr>
        <p:grpSpPr>
          <a:xfrm>
            <a:off x="8228955" y="1670907"/>
            <a:ext cx="3086182" cy="1026042"/>
            <a:chOff x="8228955" y="1670907"/>
            <a:chExt cx="3086182" cy="1026042"/>
          </a:xfrm>
        </p:grpSpPr>
        <p:sp>
          <p:nvSpPr>
            <p:cNvPr id="56" name="平行四边形 55">
              <a:extLst>
                <a:ext uri="{FF2B5EF4-FFF2-40B4-BE49-F238E27FC236}">
                  <a16:creationId xmlns:a16="http://schemas.microsoft.com/office/drawing/2014/main" id="{84143280-20D1-4A5B-8F86-D6C478A88810}"/>
                </a:ext>
              </a:extLst>
            </p:cNvPr>
            <p:cNvSpPr/>
            <p:nvPr/>
          </p:nvSpPr>
          <p:spPr>
            <a:xfrm>
              <a:off x="8603589" y="1814011"/>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8241960" y="2027983"/>
              <a:ext cx="3073177"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52" name="文本框 51"/>
            <p:cNvSpPr txBox="1"/>
            <p:nvPr/>
          </p:nvSpPr>
          <p:spPr>
            <a:xfrm>
              <a:off x="8228955" y="1670907"/>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sp>
        <p:nvSpPr>
          <p:cNvPr id="59" name="任意多边形: 形状 58"/>
          <p:cNvSpPr/>
          <p:nvPr/>
        </p:nvSpPr>
        <p:spPr>
          <a:xfrm flipV="1">
            <a:off x="7264749" y="4855632"/>
            <a:ext cx="799411" cy="278781"/>
          </a:xfrm>
          <a:custGeom>
            <a:avLst/>
            <a:gdLst>
              <a:gd name="connsiteX0" fmla="*/ 0 w 858644"/>
              <a:gd name="connsiteY0" fmla="*/ 278781 h 278781"/>
              <a:gd name="connsiteX1" fmla="*/ 245327 w 858644"/>
              <a:gd name="connsiteY1" fmla="*/ 0 h 278781"/>
              <a:gd name="connsiteX2" fmla="*/ 858644 w 858644"/>
              <a:gd name="connsiteY2" fmla="*/ 0 h 278781"/>
            </a:gdLst>
            <a:ahLst/>
            <a:cxnLst>
              <a:cxn ang="0">
                <a:pos x="connsiteX0" y="connsiteY0"/>
              </a:cxn>
              <a:cxn ang="0">
                <a:pos x="connsiteX1" y="connsiteY1"/>
              </a:cxn>
              <a:cxn ang="0">
                <a:pos x="connsiteX2" y="connsiteY2"/>
              </a:cxn>
            </a:cxnLst>
            <a:rect l="l" t="t" r="r" b="b"/>
            <a:pathLst>
              <a:path w="858644" h="278781">
                <a:moveTo>
                  <a:pt x="0" y="278781"/>
                </a:moveTo>
                <a:lnTo>
                  <a:pt x="245327" y="0"/>
                </a:lnTo>
                <a:lnTo>
                  <a:pt x="858644" y="0"/>
                </a:lnTo>
              </a:path>
            </a:pathLst>
          </a:custGeom>
          <a:noFill/>
          <a:ln>
            <a:solidFill>
              <a:schemeClr val="accent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a:extLst>
              <a:ext uri="{FF2B5EF4-FFF2-40B4-BE49-F238E27FC236}">
                <a16:creationId xmlns:a16="http://schemas.microsoft.com/office/drawing/2014/main" id="{CC3E634D-7D0C-4816-ABC0-6EF09F58DF5E}"/>
              </a:ext>
            </a:extLst>
          </p:cNvPr>
          <p:cNvGrpSpPr/>
          <p:nvPr/>
        </p:nvGrpSpPr>
        <p:grpSpPr>
          <a:xfrm>
            <a:off x="8228955" y="4941351"/>
            <a:ext cx="3086182" cy="1026042"/>
            <a:chOff x="8228955" y="4941351"/>
            <a:chExt cx="3086182" cy="1026042"/>
          </a:xfrm>
        </p:grpSpPr>
        <p:sp>
          <p:nvSpPr>
            <p:cNvPr id="57" name="平行四边形 56">
              <a:extLst>
                <a:ext uri="{FF2B5EF4-FFF2-40B4-BE49-F238E27FC236}">
                  <a16:creationId xmlns:a16="http://schemas.microsoft.com/office/drawing/2014/main" id="{CD7461EB-F579-4F5F-A90E-E1ED9B3F96B8}"/>
                </a:ext>
              </a:extLst>
            </p:cNvPr>
            <p:cNvSpPr/>
            <p:nvPr/>
          </p:nvSpPr>
          <p:spPr>
            <a:xfrm>
              <a:off x="8603589" y="5088982"/>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8241960" y="5298427"/>
              <a:ext cx="3073177"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62" name="文本框 61"/>
            <p:cNvSpPr txBox="1"/>
            <p:nvPr/>
          </p:nvSpPr>
          <p:spPr>
            <a:xfrm>
              <a:off x="8228955" y="4941351"/>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cxnSp>
        <p:nvCxnSpPr>
          <p:cNvPr id="64" name="直接连接符 63"/>
          <p:cNvCxnSpPr/>
          <p:nvPr/>
        </p:nvCxnSpPr>
        <p:spPr>
          <a:xfrm>
            <a:off x="7886700" y="3562350"/>
            <a:ext cx="641995" cy="0"/>
          </a:xfrm>
          <a:prstGeom prst="line">
            <a:avLst/>
          </a:prstGeom>
          <a:ln>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023968A8-754F-4B1F-9E6D-4672ABC467D8}"/>
              </a:ext>
            </a:extLst>
          </p:cNvPr>
          <p:cNvGrpSpPr/>
          <p:nvPr/>
        </p:nvGrpSpPr>
        <p:grpSpPr>
          <a:xfrm>
            <a:off x="8706495" y="3361559"/>
            <a:ext cx="2812406" cy="1026042"/>
            <a:chOff x="8706495" y="3361559"/>
            <a:chExt cx="2812406" cy="1026042"/>
          </a:xfrm>
        </p:grpSpPr>
        <p:sp>
          <p:nvSpPr>
            <p:cNvPr id="63" name="平行四边形 62">
              <a:extLst>
                <a:ext uri="{FF2B5EF4-FFF2-40B4-BE49-F238E27FC236}">
                  <a16:creationId xmlns:a16="http://schemas.microsoft.com/office/drawing/2014/main" id="{7C4C92DE-2B12-4781-85F9-4D0E26578A45}"/>
                </a:ext>
              </a:extLst>
            </p:cNvPr>
            <p:cNvSpPr/>
            <p:nvPr/>
          </p:nvSpPr>
          <p:spPr>
            <a:xfrm>
              <a:off x="8990955" y="3503679"/>
              <a:ext cx="1750786" cy="166043"/>
            </a:xfrm>
            <a:prstGeom prst="parallelogram">
              <a:avLst>
                <a:gd name="adj" fmla="val 77108"/>
              </a:avLst>
            </a:prstGeom>
            <a:gradFill>
              <a:gsLst>
                <a:gs pos="0">
                  <a:schemeClr val="accent2">
                    <a:alpha val="0"/>
                  </a:schemeClr>
                </a:gs>
                <a:gs pos="100000">
                  <a:srgbClr val="FF8441">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8719501" y="3718635"/>
              <a:ext cx="2799400"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67" name="文本框 66"/>
            <p:cNvSpPr txBox="1"/>
            <p:nvPr/>
          </p:nvSpPr>
          <p:spPr>
            <a:xfrm>
              <a:off x="8706495" y="3361559"/>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sp>
        <p:nvSpPr>
          <p:cNvPr id="69" name="任意多边形: 形状 68"/>
          <p:cNvSpPr/>
          <p:nvPr/>
        </p:nvSpPr>
        <p:spPr>
          <a:xfrm flipH="1">
            <a:off x="4100707" y="1843124"/>
            <a:ext cx="799411" cy="278781"/>
          </a:xfrm>
          <a:custGeom>
            <a:avLst/>
            <a:gdLst>
              <a:gd name="connsiteX0" fmla="*/ 0 w 858644"/>
              <a:gd name="connsiteY0" fmla="*/ 278781 h 278781"/>
              <a:gd name="connsiteX1" fmla="*/ 245327 w 858644"/>
              <a:gd name="connsiteY1" fmla="*/ 0 h 278781"/>
              <a:gd name="connsiteX2" fmla="*/ 858644 w 858644"/>
              <a:gd name="connsiteY2" fmla="*/ 0 h 278781"/>
            </a:gdLst>
            <a:ahLst/>
            <a:cxnLst>
              <a:cxn ang="0">
                <a:pos x="connsiteX0" y="connsiteY0"/>
              </a:cxn>
              <a:cxn ang="0">
                <a:pos x="connsiteX1" y="connsiteY1"/>
              </a:cxn>
              <a:cxn ang="0">
                <a:pos x="connsiteX2" y="connsiteY2"/>
              </a:cxn>
            </a:cxnLst>
            <a:rect l="l" t="t" r="r" b="b"/>
            <a:pathLst>
              <a:path w="858644" h="278781">
                <a:moveTo>
                  <a:pt x="0" y="278781"/>
                </a:moveTo>
                <a:lnTo>
                  <a:pt x="245327" y="0"/>
                </a:lnTo>
                <a:lnTo>
                  <a:pt x="858644" y="0"/>
                </a:lnTo>
              </a:path>
            </a:pathLst>
          </a:custGeom>
          <a:noFill/>
          <a:ln>
            <a:solidFill>
              <a:schemeClr val="accent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组合 10">
            <a:extLst>
              <a:ext uri="{FF2B5EF4-FFF2-40B4-BE49-F238E27FC236}">
                <a16:creationId xmlns:a16="http://schemas.microsoft.com/office/drawing/2014/main" id="{235D3AE7-337F-446B-B9EA-4F2B18D25839}"/>
              </a:ext>
            </a:extLst>
          </p:cNvPr>
          <p:cNvGrpSpPr/>
          <p:nvPr/>
        </p:nvGrpSpPr>
        <p:grpSpPr>
          <a:xfrm>
            <a:off x="873677" y="1670907"/>
            <a:ext cx="3073177" cy="1026042"/>
            <a:chOff x="873677" y="1670907"/>
            <a:chExt cx="3073177" cy="1026042"/>
          </a:xfrm>
        </p:grpSpPr>
        <p:sp>
          <p:nvSpPr>
            <p:cNvPr id="58" name="平行四边形 57">
              <a:extLst>
                <a:ext uri="{FF2B5EF4-FFF2-40B4-BE49-F238E27FC236}">
                  <a16:creationId xmlns:a16="http://schemas.microsoft.com/office/drawing/2014/main" id="{10D20965-8A25-49DD-93B9-79D99E7B6641}"/>
                </a:ext>
              </a:extLst>
            </p:cNvPr>
            <p:cNvSpPr/>
            <p:nvPr/>
          </p:nvSpPr>
          <p:spPr>
            <a:xfrm flipH="1">
              <a:off x="1865249" y="1814011"/>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873677" y="2027983"/>
              <a:ext cx="3073177"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72" name="文本框 71"/>
            <p:cNvSpPr txBox="1"/>
            <p:nvPr/>
          </p:nvSpPr>
          <p:spPr>
            <a:xfrm>
              <a:off x="2422854" y="1670907"/>
              <a:ext cx="1524000" cy="398780"/>
            </a:xfrm>
            <a:prstGeom prst="rect">
              <a:avLst/>
            </a:prstGeom>
            <a:noFill/>
          </p:spPr>
          <p:txBody>
            <a:bodyPr wrap="none" lIns="0" tIns="45720" rIns="0" bIns="45720" rtlCol="0">
              <a:spAutoFit/>
            </a:body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sp>
        <p:nvSpPr>
          <p:cNvPr id="73" name="任意多边形: 形状 72"/>
          <p:cNvSpPr/>
          <p:nvPr/>
        </p:nvSpPr>
        <p:spPr>
          <a:xfrm flipH="1" flipV="1">
            <a:off x="4100707" y="4855632"/>
            <a:ext cx="799411" cy="278781"/>
          </a:xfrm>
          <a:custGeom>
            <a:avLst/>
            <a:gdLst>
              <a:gd name="connsiteX0" fmla="*/ 0 w 858644"/>
              <a:gd name="connsiteY0" fmla="*/ 278781 h 278781"/>
              <a:gd name="connsiteX1" fmla="*/ 245327 w 858644"/>
              <a:gd name="connsiteY1" fmla="*/ 0 h 278781"/>
              <a:gd name="connsiteX2" fmla="*/ 858644 w 858644"/>
              <a:gd name="connsiteY2" fmla="*/ 0 h 278781"/>
            </a:gdLst>
            <a:ahLst/>
            <a:cxnLst>
              <a:cxn ang="0">
                <a:pos x="connsiteX0" y="connsiteY0"/>
              </a:cxn>
              <a:cxn ang="0">
                <a:pos x="connsiteX1" y="connsiteY1"/>
              </a:cxn>
              <a:cxn ang="0">
                <a:pos x="connsiteX2" y="connsiteY2"/>
              </a:cxn>
            </a:cxnLst>
            <a:rect l="l" t="t" r="r" b="b"/>
            <a:pathLst>
              <a:path w="858644" h="278781">
                <a:moveTo>
                  <a:pt x="0" y="278781"/>
                </a:moveTo>
                <a:lnTo>
                  <a:pt x="245327" y="0"/>
                </a:lnTo>
                <a:lnTo>
                  <a:pt x="858644" y="0"/>
                </a:lnTo>
              </a:path>
            </a:pathLst>
          </a:custGeom>
          <a:noFill/>
          <a:ln>
            <a:solidFill>
              <a:schemeClr val="accent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组合 12">
            <a:extLst>
              <a:ext uri="{FF2B5EF4-FFF2-40B4-BE49-F238E27FC236}">
                <a16:creationId xmlns:a16="http://schemas.microsoft.com/office/drawing/2014/main" id="{53DBA371-3F39-4FBE-93CE-F1DC1E4D7FA9}"/>
              </a:ext>
            </a:extLst>
          </p:cNvPr>
          <p:cNvGrpSpPr/>
          <p:nvPr/>
        </p:nvGrpSpPr>
        <p:grpSpPr>
          <a:xfrm>
            <a:off x="873677" y="4941351"/>
            <a:ext cx="3073177" cy="1026042"/>
            <a:chOff x="873677" y="4941351"/>
            <a:chExt cx="3073177" cy="1026042"/>
          </a:xfrm>
        </p:grpSpPr>
        <p:sp>
          <p:nvSpPr>
            <p:cNvPr id="60" name="平行四边形 59">
              <a:extLst>
                <a:ext uri="{FF2B5EF4-FFF2-40B4-BE49-F238E27FC236}">
                  <a16:creationId xmlns:a16="http://schemas.microsoft.com/office/drawing/2014/main" id="{D3A5B918-1777-4E8F-B87B-24453C1E7F1B}"/>
                </a:ext>
              </a:extLst>
            </p:cNvPr>
            <p:cNvSpPr/>
            <p:nvPr/>
          </p:nvSpPr>
          <p:spPr>
            <a:xfrm flipH="1">
              <a:off x="1865249" y="5088982"/>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873677" y="5298427"/>
              <a:ext cx="3073177"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76" name="文本框 75"/>
            <p:cNvSpPr txBox="1"/>
            <p:nvPr/>
          </p:nvSpPr>
          <p:spPr>
            <a:xfrm>
              <a:off x="2422854" y="4941351"/>
              <a:ext cx="1524000" cy="398780"/>
            </a:xfrm>
            <a:prstGeom prst="rect">
              <a:avLst/>
            </a:prstGeom>
            <a:noFill/>
          </p:spPr>
          <p:txBody>
            <a:bodyPr wrap="none" lIns="0" tIns="45720" rIns="0" bIns="45720" rtlCol="0">
              <a:spAutoFit/>
            </a:body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cxnSp>
        <p:nvCxnSpPr>
          <p:cNvPr id="77" name="直接连接符 76"/>
          <p:cNvCxnSpPr/>
          <p:nvPr/>
        </p:nvCxnSpPr>
        <p:spPr>
          <a:xfrm flipH="1">
            <a:off x="3650605" y="3562350"/>
            <a:ext cx="641995" cy="0"/>
          </a:xfrm>
          <a:prstGeom prst="line">
            <a:avLst/>
          </a:prstGeom>
          <a:ln>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AC30CA1A-CDB1-4729-AB4C-AF2B2122C182}"/>
              </a:ext>
            </a:extLst>
          </p:cNvPr>
          <p:cNvGrpSpPr/>
          <p:nvPr/>
        </p:nvGrpSpPr>
        <p:grpSpPr>
          <a:xfrm>
            <a:off x="678332" y="3361559"/>
            <a:ext cx="2799400" cy="1026042"/>
            <a:chOff x="678332" y="3361559"/>
            <a:chExt cx="2799400" cy="1026042"/>
          </a:xfrm>
        </p:grpSpPr>
        <p:sp>
          <p:nvSpPr>
            <p:cNvPr id="65" name="平行四边形 64">
              <a:extLst>
                <a:ext uri="{FF2B5EF4-FFF2-40B4-BE49-F238E27FC236}">
                  <a16:creationId xmlns:a16="http://schemas.microsoft.com/office/drawing/2014/main" id="{735D4DFF-8BD8-44F0-814B-AADA1519999D}"/>
                </a:ext>
              </a:extLst>
            </p:cNvPr>
            <p:cNvSpPr/>
            <p:nvPr/>
          </p:nvSpPr>
          <p:spPr>
            <a:xfrm flipH="1">
              <a:off x="1388573" y="3503679"/>
              <a:ext cx="1750786" cy="166043"/>
            </a:xfrm>
            <a:prstGeom prst="parallelogram">
              <a:avLst>
                <a:gd name="adj" fmla="val 77108"/>
              </a:avLst>
            </a:prstGeom>
            <a:gradFill>
              <a:gsLst>
                <a:gs pos="0">
                  <a:schemeClr val="accent2">
                    <a:alpha val="0"/>
                  </a:schemeClr>
                </a:gs>
                <a:gs pos="100000">
                  <a:srgbClr val="FF8441">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678332" y="3718635"/>
              <a:ext cx="2799400"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80" name="文本框 79"/>
            <p:cNvSpPr txBox="1"/>
            <p:nvPr/>
          </p:nvSpPr>
          <p:spPr>
            <a:xfrm>
              <a:off x="1953732" y="3361559"/>
              <a:ext cx="1524000" cy="398780"/>
            </a:xfrm>
            <a:prstGeom prst="rect">
              <a:avLst/>
            </a:prstGeom>
            <a:noFill/>
          </p:spPr>
          <p:txBody>
            <a:bodyPr wrap="none" lIns="0" tIns="45720" rIns="0" bIns="45720" rtlCol="0">
              <a:spAutoFit/>
            </a:bodyPr>
            <a:lstStyle/>
            <a:p>
              <a:pPr algn="r"/>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41" name="组合 40"/>
          <p:cNvGrpSpPr/>
          <p:nvPr/>
        </p:nvGrpSpPr>
        <p:grpSpPr>
          <a:xfrm>
            <a:off x="3446724" y="513976"/>
            <a:ext cx="5298552" cy="711275"/>
            <a:chOff x="3446724" y="513976"/>
            <a:chExt cx="5298552" cy="711275"/>
          </a:xfrm>
        </p:grpSpPr>
        <p:grpSp>
          <p:nvGrpSpPr>
            <p:cNvPr id="42" name="组合 41"/>
            <p:cNvGrpSpPr/>
            <p:nvPr/>
          </p:nvGrpSpPr>
          <p:grpSpPr>
            <a:xfrm>
              <a:off x="3446724" y="659835"/>
              <a:ext cx="2015950" cy="472073"/>
              <a:chOff x="3625305" y="659835"/>
              <a:chExt cx="2015950" cy="472073"/>
            </a:xfrm>
          </p:grpSpPr>
          <p:sp>
            <p:nvSpPr>
              <p:cNvPr id="53" name="平行四边形 52"/>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flipH="1">
              <a:off x="6729326" y="659835"/>
              <a:ext cx="2015950" cy="472073"/>
              <a:chOff x="3625305" y="659835"/>
              <a:chExt cx="2015950" cy="472073"/>
            </a:xfrm>
          </p:grpSpPr>
          <p:sp>
            <p:nvSpPr>
              <p:cNvPr id="48" name="平行四边形 47"/>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47" name="文本框 46"/>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2040671"/>
            <a:ext cx="12192000" cy="29885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组合 21"/>
          <p:cNvGrpSpPr/>
          <p:nvPr/>
        </p:nvGrpSpPr>
        <p:grpSpPr>
          <a:xfrm>
            <a:off x="1043230" y="2312387"/>
            <a:ext cx="1517662" cy="1938020"/>
            <a:chOff x="1153600" y="2357234"/>
            <a:chExt cx="1517662" cy="1938020"/>
          </a:xfrm>
        </p:grpSpPr>
        <p:grpSp>
          <p:nvGrpSpPr>
            <p:cNvPr id="23" name="组合 22"/>
            <p:cNvGrpSpPr/>
            <p:nvPr/>
          </p:nvGrpSpPr>
          <p:grpSpPr>
            <a:xfrm>
              <a:off x="1226141" y="2560884"/>
              <a:ext cx="1445121" cy="1422299"/>
              <a:chOff x="2197984" y="2795131"/>
              <a:chExt cx="596435" cy="587016"/>
            </a:xfrm>
          </p:grpSpPr>
          <p:sp>
            <p:nvSpPr>
              <p:cNvPr id="25" name="椭圆 24"/>
              <p:cNvSpPr/>
              <p:nvPr/>
            </p:nvSpPr>
            <p:spPr>
              <a:xfrm>
                <a:off x="2270722" y="2858450"/>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p:cNvSpPr/>
              <p:nvPr/>
            </p:nvSpPr>
            <p:spPr>
              <a:xfrm>
                <a:off x="2197984" y="2795131"/>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文本框 23"/>
            <p:cNvSpPr txBox="1"/>
            <p:nvPr/>
          </p:nvSpPr>
          <p:spPr>
            <a:xfrm>
              <a:off x="1153600" y="2357234"/>
              <a:ext cx="1191352" cy="1938020"/>
            </a:xfrm>
            <a:prstGeom prst="rect">
              <a:avLst/>
            </a:prstGeom>
            <a:noFill/>
          </p:spPr>
          <p:txBody>
            <a:bodyPr wrap="square" rtlCol="0">
              <a:spAutoFit/>
            </a:bodyPr>
            <a:lstStyle/>
            <a:p>
              <a:r>
                <a:rPr lang="en-US" sz="120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3</a:t>
              </a:r>
            </a:p>
          </p:txBody>
        </p:sp>
      </p:gr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5136" y="1180848"/>
            <a:ext cx="4293634" cy="3848349"/>
          </a:xfrm>
          <a:prstGeom prst="rect">
            <a:avLst/>
          </a:prstGeom>
        </p:spPr>
      </p:pic>
      <p:grpSp>
        <p:nvGrpSpPr>
          <p:cNvPr id="2" name="组合 1"/>
          <p:cNvGrpSpPr/>
          <p:nvPr/>
        </p:nvGrpSpPr>
        <p:grpSpPr>
          <a:xfrm>
            <a:off x="2773360" y="2763684"/>
            <a:ext cx="3738880" cy="957985"/>
            <a:chOff x="7274739" y="2244672"/>
            <a:chExt cx="3738880" cy="957985"/>
          </a:xfrm>
        </p:grpSpPr>
        <p:sp>
          <p:nvSpPr>
            <p:cNvPr id="3" name="文本框 2"/>
            <p:cNvSpPr txBox="1"/>
            <p:nvPr>
              <p:custDataLst>
                <p:tags r:id="rId5"/>
              </p:custDataLst>
            </p:nvPr>
          </p:nvSpPr>
          <p:spPr>
            <a:xfrm>
              <a:off x="7274739" y="2244672"/>
              <a:ext cx="3738880" cy="706755"/>
            </a:xfrm>
            <a:prstGeom prst="rect">
              <a:avLst/>
            </a:prstGeom>
            <a:noFill/>
          </p:spPr>
          <p:txBody>
            <a:bodyPr wrap="none" rtlCol="0">
              <a:spAutoFit/>
            </a:bodyPr>
            <a:lstStyle/>
            <a:p>
              <a:r>
                <a:rPr lang="zh-CN" altLang="en-US" sz="4000" dirty="0">
                  <a:latin typeface="+mj-ea"/>
                  <a:ea typeface="+mj-ea"/>
                  <a:cs typeface="OPPOSans B" panose="00020600040101010101" pitchFamily="18" charset="-122"/>
                  <a:sym typeface="OPPOSans B" panose="00020600040101010101" pitchFamily="18" charset="-122"/>
                </a:rPr>
                <a:t>请输入您的标题</a:t>
              </a:r>
            </a:p>
          </p:txBody>
        </p:sp>
        <p:sp>
          <p:nvSpPr>
            <p:cNvPr id="4" name="文本框 3"/>
            <p:cNvSpPr txBox="1"/>
            <p:nvPr>
              <p:custDataLst>
                <p:tags r:id="rId6"/>
              </p:custDataLst>
            </p:nvPr>
          </p:nvSpPr>
          <p:spPr>
            <a:xfrm>
              <a:off x="7274739" y="2834357"/>
              <a:ext cx="2580005" cy="368300"/>
            </a:xfrm>
            <a:prstGeom prst="rect">
              <a:avLst/>
            </a:prstGeom>
            <a:noFill/>
          </p:spPr>
          <p:txBody>
            <a:bodyPr wrap="none" rtlCol="0">
              <a:spAutoFit/>
            </a:bodyPr>
            <a:lstStyle/>
            <a:p>
              <a:r>
                <a:rPr lang="en-US" altLang="zh-CN"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
        <p:nvSpPr>
          <p:cNvPr id="5" name="文本框 4"/>
          <p:cNvSpPr txBox="1"/>
          <p:nvPr>
            <p:custDataLst>
              <p:tags r:id="rId1"/>
            </p:custDataLst>
          </p:nvPr>
        </p:nvSpPr>
        <p:spPr>
          <a:xfrm>
            <a:off x="2809672" y="3921132"/>
            <a:ext cx="1179830" cy="306705"/>
          </a:xfrm>
          <a:prstGeom prst="rect">
            <a:avLst/>
          </a:prstGeom>
          <a:noFill/>
        </p:spPr>
        <p:txBody>
          <a:bodyPr wrap="none" rtlCol="0">
            <a:spAutoFit/>
          </a:bodyPr>
          <a:lstStyle/>
          <a:p>
            <a:pPr marL="285750" indent="-285750">
              <a:buClr>
                <a:schemeClr val="accent1"/>
              </a:buClr>
              <a:buFont typeface="Arial" panose="020B0604020202020204" pitchFamily="34" charset="0"/>
              <a:buChar char="•"/>
            </a:pPr>
            <a:r>
              <a:rPr lang="zh-CN" altLang="en-US" sz="1400" dirty="0">
                <a:latin typeface="+mn-ea"/>
                <a:cs typeface="OPPOSans R" panose="00020600040101010101" pitchFamily="18" charset="-122"/>
                <a:sym typeface="OPPOSans R" panose="00020600040101010101" pitchFamily="18" charset="-122"/>
              </a:rPr>
              <a:t>章节要点</a:t>
            </a:r>
          </a:p>
        </p:txBody>
      </p:sp>
      <p:sp>
        <p:nvSpPr>
          <p:cNvPr id="6" name="文本框 5"/>
          <p:cNvSpPr txBox="1"/>
          <p:nvPr>
            <p:custDataLst>
              <p:tags r:id="rId2"/>
            </p:custDataLst>
          </p:nvPr>
        </p:nvSpPr>
        <p:spPr>
          <a:xfrm>
            <a:off x="4469113" y="3921132"/>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7" name="文本框 6"/>
          <p:cNvSpPr txBox="1"/>
          <p:nvPr>
            <p:custDataLst>
              <p:tags r:id="rId3"/>
            </p:custDataLst>
          </p:nvPr>
        </p:nvSpPr>
        <p:spPr>
          <a:xfrm>
            <a:off x="2809672"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27" name="文本框 26"/>
          <p:cNvSpPr txBox="1"/>
          <p:nvPr>
            <p:custDataLst>
              <p:tags r:id="rId4"/>
            </p:custDataLst>
          </p:nvPr>
        </p:nvSpPr>
        <p:spPr>
          <a:xfrm>
            <a:off x="4469113"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D91DDCC-75E8-4F39-8742-65A916EC8B26}"/>
              </a:ext>
            </a:extLst>
          </p:cNvPr>
          <p:cNvGrpSpPr/>
          <p:nvPr/>
        </p:nvGrpSpPr>
        <p:grpSpPr>
          <a:xfrm>
            <a:off x="5990372" y="1407990"/>
            <a:ext cx="5528527" cy="4827710"/>
            <a:chOff x="5990372" y="1407990"/>
            <a:chExt cx="5528527" cy="4827710"/>
          </a:xfrm>
        </p:grpSpPr>
        <p:sp>
          <p:nvSpPr>
            <p:cNvPr id="39" name="矩形: 圆角 38"/>
            <p:cNvSpPr/>
            <p:nvPr/>
          </p:nvSpPr>
          <p:spPr>
            <a:xfrm>
              <a:off x="5990372" y="1407990"/>
              <a:ext cx="5528527" cy="4827710"/>
            </a:xfrm>
            <a:prstGeom prst="roundRect">
              <a:avLst>
                <a:gd name="adj" fmla="val 10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图表 17"/>
            <p:cNvGraphicFramePr/>
            <p:nvPr>
              <p:extLst>
                <p:ext uri="{D42A27DB-BD31-4B8C-83A1-F6EECF244321}">
                  <p14:modId xmlns:p14="http://schemas.microsoft.com/office/powerpoint/2010/main" val="1126215899"/>
                </p:ext>
              </p:extLst>
            </p:nvPr>
          </p:nvGraphicFramePr>
          <p:xfrm>
            <a:off x="6397403" y="1501334"/>
            <a:ext cx="4709348" cy="4339756"/>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19" name="组合 18"/>
          <p:cNvGrpSpPr/>
          <p:nvPr/>
        </p:nvGrpSpPr>
        <p:grpSpPr>
          <a:xfrm>
            <a:off x="696306" y="1408729"/>
            <a:ext cx="5189429" cy="1523772"/>
            <a:chOff x="696306" y="1408729"/>
            <a:chExt cx="5189429" cy="1523772"/>
          </a:xfrm>
        </p:grpSpPr>
        <p:sp>
          <p:nvSpPr>
            <p:cNvPr id="63" name="矩形: 圆角 62"/>
            <p:cNvSpPr/>
            <p:nvPr/>
          </p:nvSpPr>
          <p:spPr>
            <a:xfrm>
              <a:off x="696306" y="1408729"/>
              <a:ext cx="5189429" cy="1523772"/>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文本框 47"/>
            <p:cNvSpPr txBox="1"/>
            <p:nvPr/>
          </p:nvSpPr>
          <p:spPr>
            <a:xfrm>
              <a:off x="1085249" y="1989284"/>
              <a:ext cx="4406156"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a:t>
              </a:r>
              <a:endParaRPr lang="en-US" sz="1600" dirty="0"/>
            </a:p>
          </p:txBody>
        </p:sp>
        <p:grpSp>
          <p:nvGrpSpPr>
            <p:cNvPr id="2" name="组合 1"/>
            <p:cNvGrpSpPr/>
            <p:nvPr/>
          </p:nvGrpSpPr>
          <p:grpSpPr>
            <a:xfrm>
              <a:off x="1085249" y="1601913"/>
              <a:ext cx="4406156" cy="409160"/>
              <a:chOff x="1085249" y="1601913"/>
              <a:chExt cx="4406156" cy="409160"/>
            </a:xfrm>
          </p:grpSpPr>
          <p:sp>
            <p:nvSpPr>
              <p:cNvPr id="65" name="平行四边形 64"/>
              <p:cNvSpPr/>
              <p:nvPr/>
            </p:nvSpPr>
            <p:spPr>
              <a:xfrm>
                <a:off x="2372117" y="1796164"/>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085249" y="1601913"/>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sp>
            <p:nvSpPr>
              <p:cNvPr id="113" name="文本框 112"/>
              <p:cNvSpPr txBox="1"/>
              <p:nvPr/>
            </p:nvSpPr>
            <p:spPr>
              <a:xfrm>
                <a:off x="5202480" y="1612293"/>
                <a:ext cx="288925" cy="398780"/>
              </a:xfrm>
              <a:prstGeom prst="rect">
                <a:avLst/>
              </a:prstGeom>
              <a:noFill/>
            </p:spPr>
            <p:txBody>
              <a:bodyPr wrap="none" lIns="0" tIns="45720" rIns="0" bIns="45720" rtlCol="0">
                <a:spAutoFit/>
              </a:bodyPr>
              <a:lstStyle/>
              <a:p>
                <a:pPr algn="r"/>
                <a:r>
                  <a:rPr lang="en-US" altLang="zh-CN" sz="2000" dirty="0">
                    <a:solidFill>
                      <a:schemeClr val="accent1"/>
                    </a:solidFill>
                    <a:latin typeface="+mj-lt"/>
                    <a:ea typeface="+mj-lt"/>
                    <a:cs typeface="OPPOSans B" panose="00020600040101010101" pitchFamily="18" charset="-122"/>
                    <a:sym typeface="OPPOSans B" panose="00020600040101010101" pitchFamily="18" charset="-122"/>
                  </a:rPr>
                  <a:t>01</a:t>
                </a:r>
              </a:p>
            </p:txBody>
          </p:sp>
        </p:grpSp>
      </p:grpSp>
      <p:grpSp>
        <p:nvGrpSpPr>
          <p:cNvPr id="9" name="组合 8"/>
          <p:cNvGrpSpPr/>
          <p:nvPr/>
        </p:nvGrpSpPr>
        <p:grpSpPr>
          <a:xfrm>
            <a:off x="696306" y="4717812"/>
            <a:ext cx="5189429" cy="1523772"/>
            <a:chOff x="696306" y="4717812"/>
            <a:chExt cx="5189429" cy="1523772"/>
          </a:xfrm>
        </p:grpSpPr>
        <p:sp>
          <p:nvSpPr>
            <p:cNvPr id="78" name="矩形: 圆角 77"/>
            <p:cNvSpPr/>
            <p:nvPr/>
          </p:nvSpPr>
          <p:spPr>
            <a:xfrm>
              <a:off x="696306" y="4717812"/>
              <a:ext cx="5189429" cy="1523772"/>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文本框 78"/>
            <p:cNvSpPr txBox="1"/>
            <p:nvPr/>
          </p:nvSpPr>
          <p:spPr>
            <a:xfrm>
              <a:off x="1085249" y="5298367"/>
              <a:ext cx="4406156"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a:t>
              </a:r>
              <a:endParaRPr lang="en-US" sz="1600" dirty="0"/>
            </a:p>
          </p:txBody>
        </p:sp>
        <p:grpSp>
          <p:nvGrpSpPr>
            <p:cNvPr id="8" name="组合 7"/>
            <p:cNvGrpSpPr/>
            <p:nvPr/>
          </p:nvGrpSpPr>
          <p:grpSpPr>
            <a:xfrm>
              <a:off x="1085249" y="4904627"/>
              <a:ext cx="4406156" cy="405149"/>
              <a:chOff x="1085249" y="4904627"/>
              <a:chExt cx="4406156" cy="405149"/>
            </a:xfrm>
          </p:grpSpPr>
          <p:sp>
            <p:nvSpPr>
              <p:cNvPr id="81" name="平行四边形 80"/>
              <p:cNvSpPr/>
              <p:nvPr/>
            </p:nvSpPr>
            <p:spPr>
              <a:xfrm>
                <a:off x="2372117" y="5105247"/>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085249" y="4910996"/>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sp>
            <p:nvSpPr>
              <p:cNvPr id="114" name="文本框 113"/>
              <p:cNvSpPr txBox="1"/>
              <p:nvPr/>
            </p:nvSpPr>
            <p:spPr>
              <a:xfrm>
                <a:off x="5157395" y="4904627"/>
                <a:ext cx="334010" cy="398780"/>
              </a:xfrm>
              <a:prstGeom prst="rect">
                <a:avLst/>
              </a:prstGeom>
              <a:noFill/>
            </p:spPr>
            <p:txBody>
              <a:bodyPr wrap="none" lIns="0" tIns="45720" rIns="0" bIns="45720" rtlCol="0">
                <a:spAutoFit/>
              </a:bodyPr>
              <a:lstStyle/>
              <a:p>
                <a:pPr algn="r"/>
                <a:r>
                  <a:rPr lang="en-US" altLang="zh-CN" sz="2000" dirty="0">
                    <a:solidFill>
                      <a:schemeClr val="accent1"/>
                    </a:solidFill>
                    <a:latin typeface="+mj-lt"/>
                    <a:ea typeface="+mj-lt"/>
                    <a:cs typeface="OPPOSans B" panose="00020600040101010101" pitchFamily="18" charset="-122"/>
                    <a:sym typeface="OPPOSans B" panose="00020600040101010101" pitchFamily="18" charset="-122"/>
                  </a:rPr>
                  <a:t>03</a:t>
                </a:r>
              </a:p>
            </p:txBody>
          </p:sp>
        </p:grpSp>
      </p:grpSp>
      <p:grpSp>
        <p:nvGrpSpPr>
          <p:cNvPr id="12" name="组合 11"/>
          <p:cNvGrpSpPr/>
          <p:nvPr/>
        </p:nvGrpSpPr>
        <p:grpSpPr>
          <a:xfrm>
            <a:off x="696306" y="3063270"/>
            <a:ext cx="5189429" cy="1523772"/>
            <a:chOff x="696306" y="3063270"/>
            <a:chExt cx="5189429" cy="1523772"/>
          </a:xfrm>
        </p:grpSpPr>
        <p:sp>
          <p:nvSpPr>
            <p:cNvPr id="83" name="矩形: 圆角 82"/>
            <p:cNvSpPr/>
            <p:nvPr/>
          </p:nvSpPr>
          <p:spPr>
            <a:xfrm>
              <a:off x="696306" y="3063270"/>
              <a:ext cx="5189429" cy="1523772"/>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文本框 83"/>
            <p:cNvSpPr txBox="1"/>
            <p:nvPr/>
          </p:nvSpPr>
          <p:spPr>
            <a:xfrm>
              <a:off x="1085249" y="3643825"/>
              <a:ext cx="4406156"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a:t>
              </a:r>
              <a:endParaRPr lang="en-US" sz="1600" dirty="0"/>
            </a:p>
          </p:txBody>
        </p:sp>
        <p:grpSp>
          <p:nvGrpSpPr>
            <p:cNvPr id="5" name="组合 4"/>
            <p:cNvGrpSpPr/>
            <p:nvPr/>
          </p:nvGrpSpPr>
          <p:grpSpPr>
            <a:xfrm>
              <a:off x="1085249" y="3256454"/>
              <a:ext cx="4406156" cy="403092"/>
              <a:chOff x="1085249" y="3256454"/>
              <a:chExt cx="4406156" cy="403092"/>
            </a:xfrm>
          </p:grpSpPr>
          <p:sp>
            <p:nvSpPr>
              <p:cNvPr id="86" name="平行四边形 85"/>
              <p:cNvSpPr/>
              <p:nvPr/>
            </p:nvSpPr>
            <p:spPr>
              <a:xfrm>
                <a:off x="2372117" y="3450705"/>
                <a:ext cx="1750786" cy="166043"/>
              </a:xfrm>
              <a:prstGeom prst="parallelogram">
                <a:avLst>
                  <a:gd name="adj" fmla="val 77108"/>
                </a:avLst>
              </a:prstGeom>
              <a:gradFill>
                <a:gsLst>
                  <a:gs pos="0">
                    <a:schemeClr val="accent2">
                      <a:alpha val="0"/>
                    </a:schemeClr>
                  </a:gs>
                  <a:gs pos="100000">
                    <a:schemeClr val="accent2">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1085249" y="3256454"/>
                <a:ext cx="2032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请输入您的小标题</a:t>
                </a:r>
              </a:p>
            </p:txBody>
          </p:sp>
          <p:sp>
            <p:nvSpPr>
              <p:cNvPr id="115" name="文本框 114"/>
              <p:cNvSpPr txBox="1"/>
              <p:nvPr/>
            </p:nvSpPr>
            <p:spPr>
              <a:xfrm>
                <a:off x="5157395" y="3260766"/>
                <a:ext cx="334010" cy="398780"/>
              </a:xfrm>
              <a:prstGeom prst="rect">
                <a:avLst/>
              </a:prstGeom>
              <a:noFill/>
            </p:spPr>
            <p:txBody>
              <a:bodyPr wrap="none" lIns="0" tIns="45720" rIns="0" bIns="45720" rtlCol="0">
                <a:spAutoFit/>
              </a:bodyPr>
              <a:lstStyle/>
              <a:p>
                <a:pPr algn="r"/>
                <a:r>
                  <a:rPr lang="en-US" altLang="zh-CN" sz="2000" dirty="0">
                    <a:solidFill>
                      <a:schemeClr val="accent2"/>
                    </a:solidFill>
                    <a:latin typeface="+mj-lt"/>
                    <a:ea typeface="+mj-lt"/>
                    <a:cs typeface="OPPOSans B" panose="00020600040101010101" pitchFamily="18" charset="-122"/>
                    <a:sym typeface="OPPOSans B" panose="00020600040101010101" pitchFamily="18" charset="-122"/>
                  </a:rPr>
                  <a:t>02</a:t>
                </a:r>
              </a:p>
            </p:txBody>
          </p:sp>
        </p:grpSp>
      </p:grpSp>
      <p:grpSp>
        <p:nvGrpSpPr>
          <p:cNvPr id="40" name="组合 39"/>
          <p:cNvGrpSpPr/>
          <p:nvPr/>
        </p:nvGrpSpPr>
        <p:grpSpPr>
          <a:xfrm>
            <a:off x="3446724" y="513976"/>
            <a:ext cx="5298552" cy="711275"/>
            <a:chOff x="3446724" y="513976"/>
            <a:chExt cx="5298552" cy="711275"/>
          </a:xfrm>
        </p:grpSpPr>
        <p:grpSp>
          <p:nvGrpSpPr>
            <p:cNvPr id="41" name="组合 40"/>
            <p:cNvGrpSpPr/>
            <p:nvPr/>
          </p:nvGrpSpPr>
          <p:grpSpPr>
            <a:xfrm>
              <a:off x="3446724" y="659835"/>
              <a:ext cx="2015950" cy="472073"/>
              <a:chOff x="3625305" y="659835"/>
              <a:chExt cx="2015950" cy="472073"/>
            </a:xfrm>
          </p:grpSpPr>
          <p:sp>
            <p:nvSpPr>
              <p:cNvPr id="49" name="平行四边形 48"/>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H="1">
              <a:off x="6729326" y="659835"/>
              <a:ext cx="2015950" cy="472073"/>
              <a:chOff x="3625305" y="659835"/>
              <a:chExt cx="2015950" cy="472073"/>
            </a:xfrm>
          </p:grpSpPr>
          <p:sp>
            <p:nvSpPr>
              <p:cNvPr id="45" name="平行四边形 44"/>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44" name="文本框 43"/>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p:cNvSpPr/>
          <p:nvPr/>
        </p:nvSpPr>
        <p:spPr>
          <a:xfrm>
            <a:off x="660400" y="1446797"/>
            <a:ext cx="10858500" cy="2788161"/>
          </a:xfrm>
          <a:prstGeom prst="roundRect">
            <a:avLst>
              <a:gd name="adj" fmla="val 25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图表 17"/>
          <p:cNvGraphicFramePr/>
          <p:nvPr>
            <p:extLst>
              <p:ext uri="{D42A27DB-BD31-4B8C-83A1-F6EECF244321}">
                <p14:modId xmlns:p14="http://schemas.microsoft.com/office/powerpoint/2010/main" val="1370735789"/>
              </p:ext>
            </p:extLst>
          </p:nvPr>
        </p:nvGraphicFramePr>
        <p:xfrm>
          <a:off x="838200" y="1398673"/>
          <a:ext cx="10384087" cy="2569520"/>
        </p:xfrm>
        <a:graphic>
          <a:graphicData uri="http://schemas.openxmlformats.org/drawingml/2006/chart">
            <c:chart xmlns:c="http://schemas.openxmlformats.org/drawingml/2006/chart" xmlns:r="http://schemas.openxmlformats.org/officeDocument/2006/relationships" r:id="rId2"/>
          </a:graphicData>
        </a:graphic>
      </p:graphicFrame>
      <p:sp>
        <p:nvSpPr>
          <p:cNvPr id="38" name="文本框 37"/>
          <p:cNvSpPr txBox="1"/>
          <p:nvPr/>
        </p:nvSpPr>
        <p:spPr>
          <a:xfrm>
            <a:off x="969713" y="1689887"/>
            <a:ext cx="1422400" cy="337185"/>
          </a:xfrm>
          <a:prstGeom prst="rect">
            <a:avLst/>
          </a:prstGeom>
          <a:noFill/>
        </p:spPr>
        <p:txBody>
          <a:bodyPr wrap="none" lIns="0" tIns="45720" rIns="0" bIns="45720" rtlCol="0">
            <a:spAutoFit/>
          </a:bodyPr>
          <a:lstStyle/>
          <a:p>
            <a:r>
              <a:rPr lang="zh-CN" altLang="en-US" sz="1600" dirty="0">
                <a:latin typeface="+mn-ea"/>
                <a:cs typeface="OPPOSans R" panose="00020600040101010101" pitchFamily="18" charset="-122"/>
                <a:sym typeface="OPPOSans R" panose="00020600040101010101" pitchFamily="18" charset="-122"/>
              </a:rPr>
              <a:t>请输入图表标题</a:t>
            </a:r>
          </a:p>
        </p:txBody>
      </p:sp>
      <p:grpSp>
        <p:nvGrpSpPr>
          <p:cNvPr id="12" name="组合 11"/>
          <p:cNvGrpSpPr/>
          <p:nvPr/>
        </p:nvGrpSpPr>
        <p:grpSpPr>
          <a:xfrm>
            <a:off x="6227514" y="4415564"/>
            <a:ext cx="5291387" cy="1817649"/>
            <a:chOff x="6227514" y="4415564"/>
            <a:chExt cx="5291387" cy="1817649"/>
          </a:xfrm>
        </p:grpSpPr>
        <p:sp>
          <p:nvSpPr>
            <p:cNvPr id="33" name="矩形: 圆角 32"/>
            <p:cNvSpPr/>
            <p:nvPr/>
          </p:nvSpPr>
          <p:spPr>
            <a:xfrm>
              <a:off x="6227514" y="4415564"/>
              <a:ext cx="5291387" cy="1817649"/>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文本框 34"/>
            <p:cNvSpPr txBox="1"/>
            <p:nvPr/>
          </p:nvSpPr>
          <p:spPr>
            <a:xfrm>
              <a:off x="6550745" y="5059165"/>
              <a:ext cx="4671543"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a:t>
              </a:r>
              <a:endParaRPr lang="en-US" sz="1600" dirty="0"/>
            </a:p>
          </p:txBody>
        </p:sp>
        <p:grpSp>
          <p:nvGrpSpPr>
            <p:cNvPr id="9" name="组合 8"/>
            <p:cNvGrpSpPr/>
            <p:nvPr/>
          </p:nvGrpSpPr>
          <p:grpSpPr>
            <a:xfrm>
              <a:off x="6550745" y="4630154"/>
              <a:ext cx="4642514" cy="398780"/>
              <a:chOff x="6550745" y="4630154"/>
              <a:chExt cx="4642514" cy="398780"/>
            </a:xfrm>
          </p:grpSpPr>
          <p:sp>
            <p:nvSpPr>
              <p:cNvPr id="36" name="平行四边形 35"/>
              <p:cNvSpPr/>
              <p:nvPr/>
            </p:nvSpPr>
            <p:spPr>
              <a:xfrm>
                <a:off x="7525116" y="4847458"/>
                <a:ext cx="1750786" cy="166043"/>
              </a:xfrm>
              <a:prstGeom prst="parallelogram">
                <a:avLst>
                  <a:gd name="adj" fmla="val 77108"/>
                </a:avLst>
              </a:prstGeom>
              <a:gradFill>
                <a:gsLst>
                  <a:gs pos="0">
                    <a:schemeClr val="accent2">
                      <a:alpha val="0"/>
                    </a:schemeClr>
                  </a:gs>
                  <a:gs pos="100000">
                    <a:schemeClr val="accent2">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550745" y="4630154"/>
                <a:ext cx="2032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请输入您的小标题</a:t>
                </a:r>
              </a:p>
            </p:txBody>
          </p:sp>
          <p:grpSp>
            <p:nvGrpSpPr>
              <p:cNvPr id="43" name="组合 42"/>
              <p:cNvGrpSpPr/>
              <p:nvPr/>
            </p:nvGrpSpPr>
            <p:grpSpPr>
              <a:xfrm>
                <a:off x="10889253" y="4651382"/>
                <a:ext cx="304006" cy="357654"/>
                <a:chOff x="33337" y="19050"/>
                <a:chExt cx="161925" cy="190500"/>
              </a:xfrm>
            </p:grpSpPr>
            <p:sp>
              <p:nvSpPr>
                <p:cNvPr id="52" name="任意多边形: 形状 51"/>
                <p:cNvSpPr/>
                <p:nvPr/>
              </p:nvSpPr>
              <p:spPr>
                <a:xfrm>
                  <a:off x="61912" y="19050"/>
                  <a:ext cx="133350" cy="161925"/>
                </a:xfrm>
                <a:custGeom>
                  <a:avLst/>
                  <a:gdLst>
                    <a:gd name="connsiteX0" fmla="*/ 0 w 133350"/>
                    <a:gd name="connsiteY0" fmla="*/ 161925 h 161925"/>
                    <a:gd name="connsiteX1" fmla="*/ 133350 w 133350"/>
                    <a:gd name="connsiteY1" fmla="*/ 161925 h 161925"/>
                    <a:gd name="connsiteX2" fmla="*/ 133350 w 133350"/>
                    <a:gd name="connsiteY2" fmla="*/ 57150 h 161925"/>
                    <a:gd name="connsiteX3" fmla="*/ 80963 w 133350"/>
                    <a:gd name="connsiteY3" fmla="*/ 57150 h 161925"/>
                    <a:gd name="connsiteX4" fmla="*/ 80963 w 133350"/>
                    <a:gd name="connsiteY4" fmla="*/ 0 h 161925"/>
                    <a:gd name="connsiteX5" fmla="*/ 0 w 133350"/>
                    <a:gd name="connsiteY5" fmla="*/ 0 h 161925"/>
                    <a:gd name="connsiteX6" fmla="*/ 0 w 133350"/>
                    <a:gd name="connsiteY6"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161925">
                      <a:moveTo>
                        <a:pt x="0" y="161925"/>
                      </a:moveTo>
                      <a:lnTo>
                        <a:pt x="133350" y="161925"/>
                      </a:lnTo>
                      <a:lnTo>
                        <a:pt x="133350" y="57150"/>
                      </a:lnTo>
                      <a:lnTo>
                        <a:pt x="80963" y="57150"/>
                      </a:lnTo>
                      <a:lnTo>
                        <a:pt x="80963" y="0"/>
                      </a:lnTo>
                      <a:lnTo>
                        <a:pt x="0" y="0"/>
                      </a:lnTo>
                      <a:lnTo>
                        <a:pt x="0" y="161925"/>
                      </a:lnTo>
                      <a:close/>
                    </a:path>
                  </a:pathLst>
                </a:custGeom>
                <a:noFill/>
                <a:ln w="31750" cap="rnd">
                  <a:solidFill>
                    <a:schemeClr val="accent2"/>
                  </a:solidFill>
                  <a:prstDash val="solid"/>
                  <a:round/>
                </a:ln>
              </p:spPr>
              <p:txBody>
                <a:bodyPr rtlCol="0" anchor="ctr"/>
                <a:lstStyle/>
                <a:p>
                  <a:endParaRPr lang="en-US"/>
                </a:p>
              </p:txBody>
            </p:sp>
            <p:sp>
              <p:nvSpPr>
                <p:cNvPr id="53" name="任意多边形: 形状 52"/>
                <p:cNvSpPr/>
                <p:nvPr/>
              </p:nvSpPr>
              <p:spPr>
                <a:xfrm>
                  <a:off x="142875" y="19050"/>
                  <a:ext cx="52387" cy="57150"/>
                </a:xfrm>
                <a:custGeom>
                  <a:avLst/>
                  <a:gdLst>
                    <a:gd name="connsiteX0" fmla="*/ 0 w 52387"/>
                    <a:gd name="connsiteY0" fmla="*/ 0 h 57150"/>
                    <a:gd name="connsiteX1" fmla="*/ 52388 w 52387"/>
                    <a:gd name="connsiteY1" fmla="*/ 57150 h 57150"/>
                  </a:gdLst>
                  <a:ahLst/>
                  <a:cxnLst>
                    <a:cxn ang="0">
                      <a:pos x="connsiteX0" y="connsiteY0"/>
                    </a:cxn>
                    <a:cxn ang="0">
                      <a:pos x="connsiteX1" y="connsiteY1"/>
                    </a:cxn>
                  </a:cxnLst>
                  <a:rect l="l" t="t" r="r" b="b"/>
                  <a:pathLst>
                    <a:path w="52387" h="57150">
                      <a:moveTo>
                        <a:pt x="0" y="0"/>
                      </a:moveTo>
                      <a:lnTo>
                        <a:pt x="52388" y="57150"/>
                      </a:lnTo>
                    </a:path>
                  </a:pathLst>
                </a:custGeom>
                <a:noFill/>
                <a:ln w="31750" cap="rnd">
                  <a:solidFill>
                    <a:schemeClr val="accent2"/>
                  </a:solidFill>
                  <a:prstDash val="solid"/>
                  <a:round/>
                </a:ln>
              </p:spPr>
              <p:txBody>
                <a:bodyPr rtlCol="0" anchor="ctr"/>
                <a:lstStyle/>
                <a:p>
                  <a:endParaRPr lang="en-US"/>
                </a:p>
              </p:txBody>
            </p:sp>
            <p:sp>
              <p:nvSpPr>
                <p:cNvPr id="54" name="任意多边形: 形状 53"/>
                <p:cNvSpPr/>
                <p:nvPr/>
              </p:nvSpPr>
              <p:spPr>
                <a:xfrm>
                  <a:off x="33337" y="95250"/>
                  <a:ext cx="100012" cy="114300"/>
                </a:xfrm>
                <a:custGeom>
                  <a:avLst/>
                  <a:gdLst>
                    <a:gd name="connsiteX0" fmla="*/ 0 w 100012"/>
                    <a:gd name="connsiteY0" fmla="*/ 0 h 114300"/>
                    <a:gd name="connsiteX1" fmla="*/ 0 w 100012"/>
                    <a:gd name="connsiteY1" fmla="*/ 114300 h 114300"/>
                    <a:gd name="connsiteX2" fmla="*/ 100013 w 100012"/>
                    <a:gd name="connsiteY2" fmla="*/ 114300 h 114300"/>
                  </a:gdLst>
                  <a:ahLst/>
                  <a:cxnLst>
                    <a:cxn ang="0">
                      <a:pos x="connsiteX0" y="connsiteY0"/>
                    </a:cxn>
                    <a:cxn ang="0">
                      <a:pos x="connsiteX1" y="connsiteY1"/>
                    </a:cxn>
                    <a:cxn ang="0">
                      <a:pos x="connsiteX2" y="connsiteY2"/>
                    </a:cxn>
                  </a:cxnLst>
                  <a:rect l="l" t="t" r="r" b="b"/>
                  <a:pathLst>
                    <a:path w="100012" h="114300">
                      <a:moveTo>
                        <a:pt x="0" y="0"/>
                      </a:moveTo>
                      <a:lnTo>
                        <a:pt x="0" y="114300"/>
                      </a:lnTo>
                      <a:lnTo>
                        <a:pt x="100013" y="114300"/>
                      </a:lnTo>
                    </a:path>
                  </a:pathLst>
                </a:custGeom>
                <a:noFill/>
                <a:ln w="31750" cap="rnd">
                  <a:solidFill>
                    <a:schemeClr val="accent2"/>
                  </a:solidFill>
                  <a:prstDash val="solid"/>
                  <a:round/>
                </a:ln>
              </p:spPr>
              <p:txBody>
                <a:bodyPr rtlCol="0" anchor="ctr"/>
                <a:lstStyle/>
                <a:p>
                  <a:endParaRPr lang="en-US"/>
                </a:p>
              </p:txBody>
            </p:sp>
            <p:sp>
              <p:nvSpPr>
                <p:cNvPr id="55" name="任意多边形: 形状 54"/>
                <p:cNvSpPr/>
                <p:nvPr/>
              </p:nvSpPr>
              <p:spPr>
                <a:xfrm>
                  <a:off x="90487" y="95250"/>
                  <a:ext cx="19050" cy="4762"/>
                </a:xfrm>
                <a:custGeom>
                  <a:avLst/>
                  <a:gdLst>
                    <a:gd name="connsiteX0" fmla="*/ 0 w 19050"/>
                    <a:gd name="connsiteY0" fmla="*/ 0 h 4762"/>
                    <a:gd name="connsiteX1" fmla="*/ 19050 w 19050"/>
                    <a:gd name="connsiteY1" fmla="*/ 0 h 4762"/>
                  </a:gdLst>
                  <a:ahLst/>
                  <a:cxnLst>
                    <a:cxn ang="0">
                      <a:pos x="connsiteX0" y="connsiteY0"/>
                    </a:cxn>
                    <a:cxn ang="0">
                      <a:pos x="connsiteX1" y="connsiteY1"/>
                    </a:cxn>
                  </a:cxnLst>
                  <a:rect l="l" t="t" r="r" b="b"/>
                  <a:pathLst>
                    <a:path w="19050" h="4762">
                      <a:moveTo>
                        <a:pt x="0" y="0"/>
                      </a:moveTo>
                      <a:lnTo>
                        <a:pt x="19050" y="0"/>
                      </a:lnTo>
                    </a:path>
                  </a:pathLst>
                </a:custGeom>
                <a:noFill/>
                <a:ln w="31750" cap="rnd">
                  <a:solidFill>
                    <a:schemeClr val="accent2"/>
                  </a:solidFill>
                  <a:prstDash val="solid"/>
                  <a:miter/>
                </a:ln>
              </p:spPr>
              <p:txBody>
                <a:bodyPr rtlCol="0" anchor="ctr"/>
                <a:lstStyle/>
                <a:p>
                  <a:endParaRPr lang="en-US"/>
                </a:p>
              </p:txBody>
            </p:sp>
            <p:sp>
              <p:nvSpPr>
                <p:cNvPr id="56" name="任意多边形: 形状 55"/>
                <p:cNvSpPr/>
                <p:nvPr/>
              </p:nvSpPr>
              <p:spPr>
                <a:xfrm>
                  <a:off x="90487" y="133350"/>
                  <a:ext cx="57150" cy="4762"/>
                </a:xfrm>
                <a:custGeom>
                  <a:avLst/>
                  <a:gdLst>
                    <a:gd name="connsiteX0" fmla="*/ 0 w 57150"/>
                    <a:gd name="connsiteY0" fmla="*/ 0 h 4762"/>
                    <a:gd name="connsiteX1" fmla="*/ 57150 w 57150"/>
                    <a:gd name="connsiteY1" fmla="*/ 0 h 4762"/>
                  </a:gdLst>
                  <a:ahLst/>
                  <a:cxnLst>
                    <a:cxn ang="0">
                      <a:pos x="connsiteX0" y="connsiteY0"/>
                    </a:cxn>
                    <a:cxn ang="0">
                      <a:pos x="connsiteX1" y="connsiteY1"/>
                    </a:cxn>
                  </a:cxnLst>
                  <a:rect l="l" t="t" r="r" b="b"/>
                  <a:pathLst>
                    <a:path w="57150" h="4762">
                      <a:moveTo>
                        <a:pt x="0" y="0"/>
                      </a:moveTo>
                      <a:lnTo>
                        <a:pt x="57150" y="0"/>
                      </a:lnTo>
                    </a:path>
                  </a:pathLst>
                </a:custGeom>
                <a:noFill/>
                <a:ln w="31750" cap="rnd">
                  <a:solidFill>
                    <a:schemeClr val="accent2"/>
                  </a:solidFill>
                  <a:prstDash val="solid"/>
                  <a:miter/>
                </a:ln>
              </p:spPr>
              <p:txBody>
                <a:bodyPr rtlCol="0" anchor="ctr"/>
                <a:lstStyle/>
                <a:p>
                  <a:endParaRPr lang="en-US"/>
                </a:p>
              </p:txBody>
            </p:sp>
          </p:grpSp>
        </p:grpSp>
      </p:grpSp>
      <p:grpSp>
        <p:nvGrpSpPr>
          <p:cNvPr id="8" name="组合 7"/>
          <p:cNvGrpSpPr/>
          <p:nvPr/>
        </p:nvGrpSpPr>
        <p:grpSpPr>
          <a:xfrm>
            <a:off x="673102" y="4418051"/>
            <a:ext cx="5291386" cy="1817649"/>
            <a:chOff x="673102" y="4418051"/>
            <a:chExt cx="5291386" cy="1817649"/>
          </a:xfrm>
        </p:grpSpPr>
        <p:sp>
          <p:nvSpPr>
            <p:cNvPr id="21" name="矩形: 圆角 20"/>
            <p:cNvSpPr/>
            <p:nvPr/>
          </p:nvSpPr>
          <p:spPr>
            <a:xfrm>
              <a:off x="673102" y="4418051"/>
              <a:ext cx="5291386" cy="1817649"/>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文本框 28"/>
            <p:cNvSpPr txBox="1"/>
            <p:nvPr/>
          </p:nvSpPr>
          <p:spPr>
            <a:xfrm>
              <a:off x="969713" y="5059165"/>
              <a:ext cx="4671542"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a:t>
              </a:r>
              <a:endParaRPr lang="en-US" sz="1600" dirty="0"/>
            </a:p>
          </p:txBody>
        </p:sp>
        <p:grpSp>
          <p:nvGrpSpPr>
            <p:cNvPr id="7" name="组合 6"/>
            <p:cNvGrpSpPr/>
            <p:nvPr/>
          </p:nvGrpSpPr>
          <p:grpSpPr>
            <a:xfrm>
              <a:off x="956708" y="4630154"/>
              <a:ext cx="4639125" cy="398780"/>
              <a:chOff x="956708" y="4630154"/>
              <a:chExt cx="4639125" cy="398780"/>
            </a:xfrm>
          </p:grpSpPr>
          <p:sp>
            <p:nvSpPr>
              <p:cNvPr id="30" name="平行四边形 29"/>
              <p:cNvSpPr/>
              <p:nvPr/>
            </p:nvSpPr>
            <p:spPr>
              <a:xfrm>
                <a:off x="1931079" y="4824405"/>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56708" y="4630154"/>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grpSp>
            <p:nvGrpSpPr>
              <p:cNvPr id="6" name="组合 5"/>
              <p:cNvGrpSpPr/>
              <p:nvPr/>
            </p:nvGrpSpPr>
            <p:grpSpPr>
              <a:xfrm>
                <a:off x="5306841" y="4681130"/>
                <a:ext cx="288992" cy="298157"/>
                <a:chOff x="5306841" y="4681130"/>
                <a:chExt cx="288992" cy="298157"/>
              </a:xfrm>
            </p:grpSpPr>
            <p:sp>
              <p:nvSpPr>
                <p:cNvPr id="45" name="任意多边形: 形状 44"/>
                <p:cNvSpPr/>
                <p:nvPr/>
              </p:nvSpPr>
              <p:spPr>
                <a:xfrm>
                  <a:off x="5389410" y="4911912"/>
                  <a:ext cx="8256" cy="67375"/>
                </a:xfrm>
                <a:custGeom>
                  <a:avLst/>
                  <a:gdLst>
                    <a:gd name="connsiteX0" fmla="*/ 0 w 4762"/>
                    <a:gd name="connsiteY0" fmla="*/ 0 h 38861"/>
                    <a:gd name="connsiteX1" fmla="*/ 0 w 4762"/>
                    <a:gd name="connsiteY1" fmla="*/ 38862 h 38861"/>
                  </a:gdLst>
                  <a:ahLst/>
                  <a:cxnLst>
                    <a:cxn ang="0">
                      <a:pos x="connsiteX0" y="connsiteY0"/>
                    </a:cxn>
                    <a:cxn ang="0">
                      <a:pos x="connsiteX1" y="connsiteY1"/>
                    </a:cxn>
                  </a:cxnLst>
                  <a:rect l="l" t="t" r="r" b="b"/>
                  <a:pathLst>
                    <a:path w="4762" h="38861">
                      <a:moveTo>
                        <a:pt x="0" y="0"/>
                      </a:moveTo>
                      <a:lnTo>
                        <a:pt x="0" y="38862"/>
                      </a:lnTo>
                    </a:path>
                  </a:pathLst>
                </a:custGeom>
                <a:noFill/>
                <a:ln w="31750" cap="rnd">
                  <a:solidFill>
                    <a:schemeClr val="accent1"/>
                  </a:solidFill>
                  <a:prstDash val="solid"/>
                  <a:miter/>
                </a:ln>
              </p:spPr>
              <p:txBody>
                <a:bodyPr rtlCol="0" anchor="ctr"/>
                <a:lstStyle/>
                <a:p>
                  <a:endParaRPr lang="en-US"/>
                </a:p>
              </p:txBody>
            </p:sp>
            <p:sp>
              <p:nvSpPr>
                <p:cNvPr id="46" name="任意多边形: 形状 45"/>
                <p:cNvSpPr/>
                <p:nvPr/>
              </p:nvSpPr>
              <p:spPr>
                <a:xfrm>
                  <a:off x="5323355" y="4961866"/>
                  <a:ext cx="8256" cy="16972"/>
                </a:xfrm>
                <a:custGeom>
                  <a:avLst/>
                  <a:gdLst>
                    <a:gd name="connsiteX0" fmla="*/ 0 w 4762"/>
                    <a:gd name="connsiteY0" fmla="*/ 0 h 9789"/>
                    <a:gd name="connsiteX1" fmla="*/ 0 w 4762"/>
                    <a:gd name="connsiteY1" fmla="*/ 9790 h 9789"/>
                  </a:gdLst>
                  <a:ahLst/>
                  <a:cxnLst>
                    <a:cxn ang="0">
                      <a:pos x="connsiteX0" y="connsiteY0"/>
                    </a:cxn>
                    <a:cxn ang="0">
                      <a:pos x="connsiteX1" y="connsiteY1"/>
                    </a:cxn>
                  </a:cxnLst>
                  <a:rect l="l" t="t" r="r" b="b"/>
                  <a:pathLst>
                    <a:path w="4762" h="9789">
                      <a:moveTo>
                        <a:pt x="0" y="0"/>
                      </a:moveTo>
                      <a:lnTo>
                        <a:pt x="0" y="9790"/>
                      </a:lnTo>
                    </a:path>
                  </a:pathLst>
                </a:custGeom>
                <a:noFill/>
                <a:ln w="31750" cap="rnd">
                  <a:solidFill>
                    <a:schemeClr val="accent1"/>
                  </a:solidFill>
                  <a:prstDash val="solid"/>
                  <a:miter/>
                </a:ln>
              </p:spPr>
              <p:txBody>
                <a:bodyPr rtlCol="0" anchor="ctr"/>
                <a:lstStyle/>
                <a:p>
                  <a:endParaRPr lang="en-US"/>
                </a:p>
              </p:txBody>
            </p:sp>
            <p:sp>
              <p:nvSpPr>
                <p:cNvPr id="47" name="任意多边形: 形状 46"/>
                <p:cNvSpPr/>
                <p:nvPr/>
              </p:nvSpPr>
              <p:spPr>
                <a:xfrm>
                  <a:off x="5455466" y="4854525"/>
                  <a:ext cx="8256" cy="124443"/>
                </a:xfrm>
                <a:custGeom>
                  <a:avLst/>
                  <a:gdLst>
                    <a:gd name="connsiteX0" fmla="*/ 0 w 4762"/>
                    <a:gd name="connsiteY0" fmla="*/ 0 h 71777"/>
                    <a:gd name="connsiteX1" fmla="*/ 0 w 4762"/>
                    <a:gd name="connsiteY1" fmla="*/ 71778 h 71777"/>
                  </a:gdLst>
                  <a:ahLst/>
                  <a:cxnLst>
                    <a:cxn ang="0">
                      <a:pos x="connsiteX0" y="connsiteY0"/>
                    </a:cxn>
                    <a:cxn ang="0">
                      <a:pos x="connsiteX1" y="connsiteY1"/>
                    </a:cxn>
                  </a:cxnLst>
                  <a:rect l="l" t="t" r="r" b="b"/>
                  <a:pathLst>
                    <a:path w="4762" h="71777">
                      <a:moveTo>
                        <a:pt x="0" y="0"/>
                      </a:moveTo>
                      <a:lnTo>
                        <a:pt x="0" y="71778"/>
                      </a:lnTo>
                    </a:path>
                  </a:pathLst>
                </a:custGeom>
                <a:noFill/>
                <a:ln w="31750" cap="rnd">
                  <a:solidFill>
                    <a:schemeClr val="accent1"/>
                  </a:solidFill>
                  <a:prstDash val="solid"/>
                  <a:miter/>
                </a:ln>
              </p:spPr>
              <p:txBody>
                <a:bodyPr rtlCol="0" anchor="ctr"/>
                <a:lstStyle/>
                <a:p>
                  <a:endParaRPr lang="en-US"/>
                </a:p>
              </p:txBody>
            </p:sp>
            <p:sp>
              <p:nvSpPr>
                <p:cNvPr id="48" name="任意多边形: 形状 47"/>
                <p:cNvSpPr/>
                <p:nvPr/>
              </p:nvSpPr>
              <p:spPr>
                <a:xfrm>
                  <a:off x="5521521" y="4788150"/>
                  <a:ext cx="8256" cy="190953"/>
                </a:xfrm>
                <a:custGeom>
                  <a:avLst/>
                  <a:gdLst>
                    <a:gd name="connsiteX0" fmla="*/ 0 w 4762"/>
                    <a:gd name="connsiteY0" fmla="*/ 0 h 110139"/>
                    <a:gd name="connsiteX1" fmla="*/ 0 w 4762"/>
                    <a:gd name="connsiteY1" fmla="*/ 110139 h 110139"/>
                  </a:gdLst>
                  <a:ahLst/>
                  <a:cxnLst>
                    <a:cxn ang="0">
                      <a:pos x="connsiteX0" y="connsiteY0"/>
                    </a:cxn>
                    <a:cxn ang="0">
                      <a:pos x="connsiteX1" y="connsiteY1"/>
                    </a:cxn>
                  </a:cxnLst>
                  <a:rect l="l" t="t" r="r" b="b"/>
                  <a:pathLst>
                    <a:path w="4762" h="110139">
                      <a:moveTo>
                        <a:pt x="0" y="0"/>
                      </a:moveTo>
                      <a:lnTo>
                        <a:pt x="0" y="110139"/>
                      </a:lnTo>
                    </a:path>
                  </a:pathLst>
                </a:custGeom>
                <a:noFill/>
                <a:ln w="31750" cap="rnd">
                  <a:solidFill>
                    <a:schemeClr val="accent1"/>
                  </a:solidFill>
                  <a:prstDash val="solid"/>
                  <a:miter/>
                </a:ln>
              </p:spPr>
              <p:txBody>
                <a:bodyPr rtlCol="0" anchor="ctr"/>
                <a:lstStyle/>
                <a:p>
                  <a:endParaRPr lang="en-US"/>
                </a:p>
              </p:txBody>
            </p:sp>
            <p:sp>
              <p:nvSpPr>
                <p:cNvPr id="49" name="任意多边形: 形状 48"/>
                <p:cNvSpPr/>
                <p:nvPr/>
              </p:nvSpPr>
              <p:spPr>
                <a:xfrm>
                  <a:off x="5587577" y="4722171"/>
                  <a:ext cx="8256" cy="256894"/>
                </a:xfrm>
                <a:custGeom>
                  <a:avLst/>
                  <a:gdLst>
                    <a:gd name="connsiteX0" fmla="*/ 0 w 4762"/>
                    <a:gd name="connsiteY0" fmla="*/ 0 h 148173"/>
                    <a:gd name="connsiteX1" fmla="*/ 0 w 4762"/>
                    <a:gd name="connsiteY1" fmla="*/ 148174 h 148173"/>
                  </a:gdLst>
                  <a:ahLst/>
                  <a:cxnLst>
                    <a:cxn ang="0">
                      <a:pos x="connsiteX0" y="connsiteY0"/>
                    </a:cxn>
                    <a:cxn ang="0">
                      <a:pos x="connsiteX1" y="connsiteY1"/>
                    </a:cxn>
                  </a:cxnLst>
                  <a:rect l="l" t="t" r="r" b="b"/>
                  <a:pathLst>
                    <a:path w="4762" h="148173">
                      <a:moveTo>
                        <a:pt x="0" y="0"/>
                      </a:moveTo>
                      <a:lnTo>
                        <a:pt x="0" y="148174"/>
                      </a:lnTo>
                    </a:path>
                  </a:pathLst>
                </a:custGeom>
                <a:noFill/>
                <a:ln w="31750" cap="rnd">
                  <a:solidFill>
                    <a:schemeClr val="accent1"/>
                  </a:solidFill>
                  <a:prstDash val="solid"/>
                  <a:miter/>
                </a:ln>
              </p:spPr>
              <p:txBody>
                <a:bodyPr rtlCol="0" anchor="ctr"/>
                <a:lstStyle/>
                <a:p>
                  <a:endParaRPr lang="en-US"/>
                </a:p>
              </p:txBody>
            </p:sp>
            <p:sp>
              <p:nvSpPr>
                <p:cNvPr id="50" name="任意多边形: 形状 49"/>
                <p:cNvSpPr/>
                <p:nvPr/>
              </p:nvSpPr>
              <p:spPr>
                <a:xfrm>
                  <a:off x="5306841" y="4681130"/>
                  <a:ext cx="222936" cy="222937"/>
                </a:xfrm>
                <a:custGeom>
                  <a:avLst/>
                  <a:gdLst>
                    <a:gd name="connsiteX0" fmla="*/ 0 w 128587"/>
                    <a:gd name="connsiteY0" fmla="*/ 128588 h 128587"/>
                    <a:gd name="connsiteX1" fmla="*/ 128588 w 128587"/>
                    <a:gd name="connsiteY1" fmla="*/ 0 h 128587"/>
                  </a:gdLst>
                  <a:ahLst/>
                  <a:cxnLst>
                    <a:cxn ang="0">
                      <a:pos x="connsiteX0" y="connsiteY0"/>
                    </a:cxn>
                    <a:cxn ang="0">
                      <a:pos x="connsiteX1" y="connsiteY1"/>
                    </a:cxn>
                  </a:cxnLst>
                  <a:rect l="l" t="t" r="r" b="b"/>
                  <a:pathLst>
                    <a:path w="128587" h="128587">
                      <a:moveTo>
                        <a:pt x="0" y="128588"/>
                      </a:moveTo>
                      <a:lnTo>
                        <a:pt x="128588" y="0"/>
                      </a:lnTo>
                    </a:path>
                  </a:pathLst>
                </a:custGeom>
                <a:noFill/>
                <a:ln w="31750" cap="rnd">
                  <a:solidFill>
                    <a:schemeClr val="accent1"/>
                  </a:solidFill>
                  <a:prstDash val="solid"/>
                  <a:miter/>
                </a:ln>
              </p:spPr>
              <p:txBody>
                <a:bodyPr rtlCol="0" anchor="ctr"/>
                <a:lstStyle/>
                <a:p>
                  <a:endParaRPr lang="en-US"/>
                </a:p>
              </p:txBody>
            </p:sp>
            <p:sp>
              <p:nvSpPr>
                <p:cNvPr id="51" name="任意多边形: 形状 50"/>
                <p:cNvSpPr/>
                <p:nvPr/>
              </p:nvSpPr>
              <p:spPr>
                <a:xfrm>
                  <a:off x="5443080" y="4681130"/>
                  <a:ext cx="86697" cy="8256"/>
                </a:xfrm>
                <a:custGeom>
                  <a:avLst/>
                  <a:gdLst>
                    <a:gd name="connsiteX0" fmla="*/ 0 w 50006"/>
                    <a:gd name="connsiteY0" fmla="*/ 0 h 4762"/>
                    <a:gd name="connsiteX1" fmla="*/ 50006 w 50006"/>
                    <a:gd name="connsiteY1" fmla="*/ 0 h 4762"/>
                  </a:gdLst>
                  <a:ahLst/>
                  <a:cxnLst>
                    <a:cxn ang="0">
                      <a:pos x="connsiteX0" y="connsiteY0"/>
                    </a:cxn>
                    <a:cxn ang="0">
                      <a:pos x="connsiteX1" y="connsiteY1"/>
                    </a:cxn>
                  </a:cxnLst>
                  <a:rect l="l" t="t" r="r" b="b"/>
                  <a:pathLst>
                    <a:path w="50006" h="4762">
                      <a:moveTo>
                        <a:pt x="0" y="0"/>
                      </a:moveTo>
                      <a:lnTo>
                        <a:pt x="50006" y="0"/>
                      </a:lnTo>
                    </a:path>
                  </a:pathLst>
                </a:custGeom>
                <a:noFill/>
                <a:ln w="31750" cap="rnd">
                  <a:solidFill>
                    <a:schemeClr val="accent1"/>
                  </a:solidFill>
                  <a:prstDash val="solid"/>
                  <a:miter/>
                </a:ln>
              </p:spPr>
              <p:txBody>
                <a:bodyPr rtlCol="0" anchor="ctr"/>
                <a:lstStyle/>
                <a:p>
                  <a:endParaRPr lang="en-US"/>
                </a:p>
              </p:txBody>
            </p:sp>
          </p:grpSp>
        </p:grpSp>
      </p:grpSp>
      <p:grpSp>
        <p:nvGrpSpPr>
          <p:cNvPr id="44" name="组合 43"/>
          <p:cNvGrpSpPr/>
          <p:nvPr/>
        </p:nvGrpSpPr>
        <p:grpSpPr>
          <a:xfrm>
            <a:off x="3446724" y="513976"/>
            <a:ext cx="5298552" cy="711275"/>
            <a:chOff x="3446724" y="513976"/>
            <a:chExt cx="5298552" cy="711275"/>
          </a:xfrm>
        </p:grpSpPr>
        <p:grpSp>
          <p:nvGrpSpPr>
            <p:cNvPr id="57" name="组合 56"/>
            <p:cNvGrpSpPr/>
            <p:nvPr/>
          </p:nvGrpSpPr>
          <p:grpSpPr>
            <a:xfrm>
              <a:off x="3446724" y="659835"/>
              <a:ext cx="2015950" cy="472073"/>
              <a:chOff x="3625305" y="659835"/>
              <a:chExt cx="2015950" cy="472073"/>
            </a:xfrm>
          </p:grpSpPr>
          <p:sp>
            <p:nvSpPr>
              <p:cNvPr id="64" name="平行四边形 63"/>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flipH="1">
              <a:off x="6729326" y="659835"/>
              <a:ext cx="2015950" cy="472073"/>
              <a:chOff x="3625305" y="659835"/>
              <a:chExt cx="2015950" cy="472073"/>
            </a:xfrm>
          </p:grpSpPr>
          <p:sp>
            <p:nvSpPr>
              <p:cNvPr id="61" name="平行四边形 60"/>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60" name="文本框 59"/>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p:cNvSpPr/>
          <p:nvPr/>
        </p:nvSpPr>
        <p:spPr>
          <a:xfrm>
            <a:off x="673100" y="1562122"/>
            <a:ext cx="6657339" cy="3036736"/>
          </a:xfrm>
          <a:prstGeom prst="roundRect">
            <a:avLst>
              <a:gd name="adj" fmla="val 22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表格 16"/>
          <p:cNvGraphicFramePr>
            <a:graphicFrameLocks noGrp="1"/>
          </p:cNvGraphicFramePr>
          <p:nvPr/>
        </p:nvGraphicFramePr>
        <p:xfrm>
          <a:off x="857627" y="2246342"/>
          <a:ext cx="6288285" cy="2209266"/>
        </p:xfrm>
        <a:graphic>
          <a:graphicData uri="http://schemas.openxmlformats.org/drawingml/2006/table">
            <a:tbl>
              <a:tblPr firstRow="1" bandRow="1">
                <a:effectLst/>
                <a:tableStyleId>{5C22544A-7EE6-4342-B048-85BDC9FD1C3A}</a:tableStyleId>
              </a:tblPr>
              <a:tblGrid>
                <a:gridCol w="1257657">
                  <a:extLst>
                    <a:ext uri="{9D8B030D-6E8A-4147-A177-3AD203B41FA5}">
                      <a16:colId xmlns:a16="http://schemas.microsoft.com/office/drawing/2014/main" val="20000"/>
                    </a:ext>
                  </a:extLst>
                </a:gridCol>
                <a:gridCol w="1257657">
                  <a:extLst>
                    <a:ext uri="{9D8B030D-6E8A-4147-A177-3AD203B41FA5}">
                      <a16:colId xmlns:a16="http://schemas.microsoft.com/office/drawing/2014/main" val="20001"/>
                    </a:ext>
                  </a:extLst>
                </a:gridCol>
                <a:gridCol w="1257657">
                  <a:extLst>
                    <a:ext uri="{9D8B030D-6E8A-4147-A177-3AD203B41FA5}">
                      <a16:colId xmlns:a16="http://schemas.microsoft.com/office/drawing/2014/main" val="20002"/>
                    </a:ext>
                  </a:extLst>
                </a:gridCol>
                <a:gridCol w="1257657">
                  <a:extLst>
                    <a:ext uri="{9D8B030D-6E8A-4147-A177-3AD203B41FA5}">
                      <a16:colId xmlns:a16="http://schemas.microsoft.com/office/drawing/2014/main" val="20003"/>
                    </a:ext>
                  </a:extLst>
                </a:gridCol>
                <a:gridCol w="1257657">
                  <a:extLst>
                    <a:ext uri="{9D8B030D-6E8A-4147-A177-3AD203B41FA5}">
                      <a16:colId xmlns:a16="http://schemas.microsoft.com/office/drawing/2014/main" val="20004"/>
                    </a:ext>
                  </a:extLst>
                </a:gridCol>
              </a:tblGrid>
              <a:tr h="368211">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lt"/>
                        </a:rPr>
                        <a:t>关键词</a:t>
                      </a:r>
                      <a:endPar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lt"/>
                        </a:rPr>
                        <a:t>关键词</a:t>
                      </a:r>
                      <a:endPar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lt"/>
                        </a:rPr>
                        <a:t>关键词</a:t>
                      </a:r>
                      <a:endPar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lt"/>
                        </a:rPr>
                        <a:t>关键词</a:t>
                      </a:r>
                      <a:endParaRPr lang="zh-CN" altLang="en-US" sz="1600" b="0" kern="120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0" spc="0" dirty="0">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关键词</a:t>
                      </a:r>
                    </a:p>
                  </a:txBody>
                  <a:tcPr anchor="ctr">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368211">
                <a:tc>
                  <a:txBody>
                    <a:bodyPr/>
                    <a:lstStyle/>
                    <a:p>
                      <a:pPr algn="ctr"/>
                      <a:r>
                        <a:rPr lang="en-US" altLang="zh-CN" sz="1600" spc="0" dirty="0">
                          <a:solidFill>
                            <a:schemeClr val="tx1"/>
                          </a:solidFill>
                          <a:latin typeface="+mn-ea"/>
                          <a:ea typeface="+mn-ea"/>
                        </a:rPr>
                        <a:t>13</a:t>
                      </a:r>
                      <a:endParaRPr lang="zh-CN" altLang="en-US" sz="1600" spc="0" dirty="0">
                        <a:solidFill>
                          <a:schemeClr val="tx1"/>
                        </a:solidFill>
                        <a:latin typeface="+mn-ea"/>
                        <a:ea typeface="+mn-ea"/>
                      </a:endParaRPr>
                    </a:p>
                  </a:txBody>
                  <a:tcPr anchor="ctr">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26</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33</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25</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43</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8211">
                <a:tc>
                  <a:txBody>
                    <a:bodyPr/>
                    <a:lstStyle/>
                    <a:p>
                      <a:pPr algn="ctr"/>
                      <a:r>
                        <a:rPr lang="en-US" altLang="zh-CN" sz="1600" spc="0" dirty="0">
                          <a:solidFill>
                            <a:schemeClr val="tx1"/>
                          </a:solidFill>
                          <a:latin typeface="+mn-ea"/>
                          <a:ea typeface="+mn-ea"/>
                        </a:rPr>
                        <a:t>22</a:t>
                      </a:r>
                      <a:endParaRPr lang="zh-CN" altLang="en-US" sz="1600" spc="0" dirty="0">
                        <a:solidFill>
                          <a:schemeClr val="tx1"/>
                        </a:solidFill>
                        <a:latin typeface="+mn-ea"/>
                        <a:ea typeface="+mn-ea"/>
                      </a:endParaRPr>
                    </a:p>
                  </a:txBody>
                  <a:tcPr anchor="ctr">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10</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26</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15</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48</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68211">
                <a:tc>
                  <a:txBody>
                    <a:bodyPr/>
                    <a:lstStyle/>
                    <a:p>
                      <a:pPr algn="ctr"/>
                      <a:r>
                        <a:rPr lang="en-US" altLang="zh-CN" sz="1600" spc="0" dirty="0">
                          <a:solidFill>
                            <a:schemeClr val="tx1"/>
                          </a:solidFill>
                          <a:latin typeface="+mn-ea"/>
                          <a:ea typeface="+mn-ea"/>
                        </a:rPr>
                        <a:t>34</a:t>
                      </a:r>
                      <a:endParaRPr lang="zh-CN" altLang="en-US" sz="1600" spc="0" dirty="0">
                        <a:solidFill>
                          <a:schemeClr val="tx1"/>
                        </a:solidFill>
                        <a:latin typeface="+mn-ea"/>
                        <a:ea typeface="+mn-ea"/>
                      </a:endParaRPr>
                    </a:p>
                  </a:txBody>
                  <a:tcPr anchor="ctr">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30</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33</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22</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15</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68211">
                <a:tc>
                  <a:txBody>
                    <a:bodyPr/>
                    <a:lstStyle/>
                    <a:p>
                      <a:pPr algn="ctr"/>
                      <a:r>
                        <a:rPr lang="en-US" altLang="zh-CN" sz="1600" spc="0" dirty="0">
                          <a:solidFill>
                            <a:schemeClr val="tx1"/>
                          </a:solidFill>
                          <a:latin typeface="+mn-ea"/>
                          <a:ea typeface="+mn-ea"/>
                        </a:rPr>
                        <a:t>48</a:t>
                      </a:r>
                      <a:endParaRPr lang="zh-CN" altLang="en-US" sz="1600" spc="0" dirty="0">
                        <a:solidFill>
                          <a:schemeClr val="tx1"/>
                        </a:solidFill>
                        <a:latin typeface="+mn-ea"/>
                        <a:ea typeface="+mn-ea"/>
                      </a:endParaRPr>
                    </a:p>
                  </a:txBody>
                  <a:tcPr anchor="ctr">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28</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41</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24</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24</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68211">
                <a:tc>
                  <a:txBody>
                    <a:bodyPr/>
                    <a:lstStyle/>
                    <a:p>
                      <a:pPr algn="ctr"/>
                      <a:r>
                        <a:rPr lang="en-US" altLang="zh-CN" sz="1600" spc="0" dirty="0">
                          <a:solidFill>
                            <a:schemeClr val="tx1"/>
                          </a:solidFill>
                          <a:latin typeface="+mn-ea"/>
                          <a:ea typeface="+mn-ea"/>
                        </a:rPr>
                        <a:t>32</a:t>
                      </a:r>
                      <a:endParaRPr lang="zh-CN" altLang="en-US" sz="1600" spc="0" dirty="0">
                        <a:solidFill>
                          <a:schemeClr val="tx1"/>
                        </a:solidFill>
                        <a:latin typeface="+mn-ea"/>
                        <a:ea typeface="+mn-ea"/>
                      </a:endParaRPr>
                    </a:p>
                  </a:txBody>
                  <a:tcPr anchor="ctr">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33</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28</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36</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spc="0" dirty="0">
                          <a:solidFill>
                            <a:schemeClr val="tx1"/>
                          </a:solidFill>
                          <a:latin typeface="+mn-ea"/>
                          <a:ea typeface="+mn-ea"/>
                        </a:rPr>
                        <a:t>29</a:t>
                      </a:r>
                      <a:endParaRPr lang="zh-CN" altLang="en-US" sz="1600" spc="0" dirty="0">
                        <a:solidFill>
                          <a:schemeClr val="tx1"/>
                        </a:solidFill>
                        <a:latin typeface="+mn-ea"/>
                        <a:ea typeface="+mn-ea"/>
                      </a:endParaRPr>
                    </a:p>
                  </a:txBody>
                  <a:tcPr anchor="ctr">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3" name="文本框 2"/>
          <p:cNvSpPr txBox="1"/>
          <p:nvPr/>
        </p:nvSpPr>
        <p:spPr>
          <a:xfrm>
            <a:off x="3021330" y="1774252"/>
            <a:ext cx="1960880" cy="398780"/>
          </a:xfrm>
          <a:prstGeom prst="rect">
            <a:avLst/>
          </a:prstGeom>
          <a:noFill/>
        </p:spPr>
        <p:txBody>
          <a:bodyPr wrap="none" rtlCol="0">
            <a:spAutoFit/>
          </a:bodyPr>
          <a:lstStyle/>
          <a:p>
            <a:pPr algn="ctr"/>
            <a:r>
              <a:rPr lang="zh-CN" altLang="en-US" sz="2000" dirty="0">
                <a:latin typeface="+mj-ea"/>
                <a:ea typeface="+mj-ea"/>
                <a:cs typeface="OPPOSans B" panose="00020600040101010101" pitchFamily="18" charset="-122"/>
                <a:sym typeface="OPPOSans B" panose="00020600040101010101" pitchFamily="18" charset="-122"/>
              </a:rPr>
              <a:t>请输入表格名称</a:t>
            </a:r>
          </a:p>
        </p:txBody>
      </p:sp>
      <p:grpSp>
        <p:nvGrpSpPr>
          <p:cNvPr id="7" name="组合 6"/>
          <p:cNvGrpSpPr/>
          <p:nvPr/>
        </p:nvGrpSpPr>
        <p:grpSpPr>
          <a:xfrm>
            <a:off x="7432387" y="1562122"/>
            <a:ext cx="4086513" cy="1457430"/>
            <a:chOff x="7432387" y="1562122"/>
            <a:chExt cx="4086513" cy="1457430"/>
          </a:xfrm>
        </p:grpSpPr>
        <p:sp>
          <p:nvSpPr>
            <p:cNvPr id="42" name="矩形: 圆角 41"/>
            <p:cNvSpPr/>
            <p:nvPr/>
          </p:nvSpPr>
          <p:spPr>
            <a:xfrm>
              <a:off x="7432387" y="1562122"/>
              <a:ext cx="4086513" cy="1457430"/>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文本框 43"/>
            <p:cNvSpPr txBox="1"/>
            <p:nvPr/>
          </p:nvSpPr>
          <p:spPr>
            <a:xfrm>
              <a:off x="7728999" y="2203235"/>
              <a:ext cx="3493289"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45" name="平行四边形 44"/>
            <p:cNvSpPr/>
            <p:nvPr/>
          </p:nvSpPr>
          <p:spPr>
            <a:xfrm>
              <a:off x="8690365" y="1968475"/>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715994" y="1774224"/>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grpSp>
      <p:grpSp>
        <p:nvGrpSpPr>
          <p:cNvPr id="2" name="组合 1"/>
          <p:cNvGrpSpPr/>
          <p:nvPr/>
        </p:nvGrpSpPr>
        <p:grpSpPr>
          <a:xfrm>
            <a:off x="7432387" y="3141426"/>
            <a:ext cx="4086513" cy="1457431"/>
            <a:chOff x="7432387" y="3141426"/>
            <a:chExt cx="4086513" cy="1457431"/>
          </a:xfrm>
        </p:grpSpPr>
        <p:sp>
          <p:nvSpPr>
            <p:cNvPr id="48" name="矩形: 圆角 47"/>
            <p:cNvSpPr/>
            <p:nvPr/>
          </p:nvSpPr>
          <p:spPr>
            <a:xfrm>
              <a:off x="7432387" y="3141426"/>
              <a:ext cx="4086513" cy="1457431"/>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文本框 49"/>
            <p:cNvSpPr txBox="1"/>
            <p:nvPr/>
          </p:nvSpPr>
          <p:spPr>
            <a:xfrm>
              <a:off x="7728999" y="3786642"/>
              <a:ext cx="3493289" cy="668966"/>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51" name="平行四边形 50"/>
            <p:cNvSpPr/>
            <p:nvPr/>
          </p:nvSpPr>
          <p:spPr>
            <a:xfrm>
              <a:off x="8690365" y="3540788"/>
              <a:ext cx="1750786" cy="166043"/>
            </a:xfrm>
            <a:prstGeom prst="parallelogram">
              <a:avLst>
                <a:gd name="adj" fmla="val 77108"/>
              </a:avLst>
            </a:prstGeom>
            <a:gradFill>
              <a:gsLst>
                <a:gs pos="0">
                  <a:schemeClr val="accent2">
                    <a:alpha val="0"/>
                  </a:schemeClr>
                </a:gs>
                <a:gs pos="100000">
                  <a:schemeClr val="accent2">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7715994" y="3323484"/>
              <a:ext cx="2032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请输入您的小标题</a:t>
              </a:r>
            </a:p>
          </p:txBody>
        </p:sp>
      </p:grpSp>
      <p:grpSp>
        <p:nvGrpSpPr>
          <p:cNvPr id="9" name="组合 8"/>
          <p:cNvGrpSpPr/>
          <p:nvPr/>
        </p:nvGrpSpPr>
        <p:grpSpPr>
          <a:xfrm>
            <a:off x="857627" y="5044310"/>
            <a:ext cx="3289554" cy="964431"/>
            <a:chOff x="857627" y="5044310"/>
            <a:chExt cx="3289554" cy="964431"/>
          </a:xfrm>
        </p:grpSpPr>
        <p:grpSp>
          <p:nvGrpSpPr>
            <p:cNvPr id="8" name="组合 7"/>
            <p:cNvGrpSpPr/>
            <p:nvPr/>
          </p:nvGrpSpPr>
          <p:grpSpPr>
            <a:xfrm>
              <a:off x="857627" y="5044310"/>
              <a:ext cx="556299" cy="556299"/>
              <a:chOff x="857627" y="5044310"/>
              <a:chExt cx="556299" cy="556299"/>
            </a:xfrm>
          </p:grpSpPr>
          <p:sp>
            <p:nvSpPr>
              <p:cNvPr id="66" name="椭圆 65"/>
              <p:cNvSpPr/>
              <p:nvPr/>
            </p:nvSpPr>
            <p:spPr>
              <a:xfrm>
                <a:off x="857627" y="5044310"/>
                <a:ext cx="556299" cy="556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组合 66"/>
              <p:cNvGrpSpPr/>
              <p:nvPr/>
            </p:nvGrpSpPr>
            <p:grpSpPr>
              <a:xfrm>
                <a:off x="1003853" y="5188460"/>
                <a:ext cx="245696" cy="245696"/>
                <a:chOff x="28575" y="28575"/>
                <a:chExt cx="171450" cy="171450"/>
              </a:xfrm>
            </p:grpSpPr>
            <p:sp>
              <p:nvSpPr>
                <p:cNvPr id="68" name="任意多边形: 形状 67"/>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31750" cap="rnd">
                  <a:solidFill>
                    <a:schemeClr val="bg1"/>
                  </a:solidFill>
                  <a:prstDash val="solid"/>
                  <a:round/>
                </a:ln>
              </p:spPr>
              <p:txBody>
                <a:bodyPr rtlCol="0" anchor="ctr"/>
                <a:lstStyle/>
                <a:p>
                  <a:endParaRPr lang="en-US"/>
                </a:p>
              </p:txBody>
            </p:sp>
            <p:sp>
              <p:nvSpPr>
                <p:cNvPr id="69" name="任意多边形: 形状 68"/>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31750" cap="rnd">
                  <a:solidFill>
                    <a:schemeClr val="bg1"/>
                  </a:solidFill>
                  <a:prstDash val="solid"/>
                  <a:round/>
                </a:ln>
              </p:spPr>
              <p:txBody>
                <a:bodyPr rtlCol="0" anchor="ctr"/>
                <a:lstStyle/>
                <a:p>
                  <a:endParaRPr lang="en-US"/>
                </a:p>
              </p:txBody>
            </p:sp>
            <p:sp>
              <p:nvSpPr>
                <p:cNvPr id="70" name="任意多边形: 形状 69"/>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31750" cap="rnd">
                  <a:solidFill>
                    <a:schemeClr val="bg1"/>
                  </a:solidFill>
                  <a:prstDash val="solid"/>
                  <a:round/>
                </a:ln>
              </p:spPr>
              <p:txBody>
                <a:bodyPr rtlCol="0" anchor="ctr"/>
                <a:lstStyle/>
                <a:p>
                  <a:endParaRPr lang="en-US"/>
                </a:p>
              </p:txBody>
            </p:sp>
            <p:sp>
              <p:nvSpPr>
                <p:cNvPr id="71" name="任意多边形: 形状 70"/>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31750" cap="rnd">
                  <a:solidFill>
                    <a:schemeClr val="bg1"/>
                  </a:solidFill>
                  <a:prstDash val="solid"/>
                  <a:round/>
                </a:ln>
              </p:spPr>
              <p:txBody>
                <a:bodyPr rtlCol="0" anchor="ctr"/>
                <a:lstStyle/>
                <a:p>
                  <a:endParaRPr lang="en-US"/>
                </a:p>
              </p:txBody>
            </p:sp>
            <p:sp>
              <p:nvSpPr>
                <p:cNvPr id="72" name="任意多边形: 形状 71"/>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31750" cap="rnd">
                  <a:solidFill>
                    <a:schemeClr val="bg1"/>
                  </a:solidFill>
                  <a:prstDash val="solid"/>
                  <a:round/>
                </a:ln>
              </p:spPr>
              <p:txBody>
                <a:bodyPr rtlCol="0" anchor="ctr"/>
                <a:lstStyle/>
                <a:p>
                  <a:endParaRPr lang="en-US"/>
                </a:p>
              </p:txBody>
            </p:sp>
          </p:grpSp>
        </p:grpSp>
        <p:sp>
          <p:nvSpPr>
            <p:cNvPr id="60" name="文本框 59"/>
            <p:cNvSpPr txBox="1"/>
            <p:nvPr/>
          </p:nvSpPr>
          <p:spPr>
            <a:xfrm>
              <a:off x="1519673" y="5044310"/>
              <a:ext cx="262750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grpSp>
      <p:grpSp>
        <p:nvGrpSpPr>
          <p:cNvPr id="18" name="组合 17"/>
          <p:cNvGrpSpPr/>
          <p:nvPr/>
        </p:nvGrpSpPr>
        <p:grpSpPr>
          <a:xfrm>
            <a:off x="4445377" y="5044310"/>
            <a:ext cx="3289554" cy="964431"/>
            <a:chOff x="4445377" y="5044310"/>
            <a:chExt cx="3289554" cy="964431"/>
          </a:xfrm>
        </p:grpSpPr>
        <p:grpSp>
          <p:nvGrpSpPr>
            <p:cNvPr id="12" name="组合 11"/>
            <p:cNvGrpSpPr/>
            <p:nvPr/>
          </p:nvGrpSpPr>
          <p:grpSpPr>
            <a:xfrm>
              <a:off x="4445377" y="5044310"/>
              <a:ext cx="556299" cy="556299"/>
              <a:chOff x="4445377" y="5044310"/>
              <a:chExt cx="556299" cy="556299"/>
            </a:xfrm>
          </p:grpSpPr>
          <p:sp>
            <p:nvSpPr>
              <p:cNvPr id="62" name="椭圆 61"/>
              <p:cNvSpPr/>
              <p:nvPr/>
            </p:nvSpPr>
            <p:spPr>
              <a:xfrm>
                <a:off x="4445377" y="5044310"/>
                <a:ext cx="556299" cy="55629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3" name="组合 62"/>
              <p:cNvGrpSpPr/>
              <p:nvPr/>
            </p:nvGrpSpPr>
            <p:grpSpPr>
              <a:xfrm>
                <a:off x="4570301" y="5174821"/>
                <a:ext cx="299806" cy="284027"/>
                <a:chOff x="23812" y="28575"/>
                <a:chExt cx="180975" cy="171450"/>
              </a:xfrm>
            </p:grpSpPr>
            <p:sp>
              <p:nvSpPr>
                <p:cNvPr id="64" name="任意多边形: 形状 63"/>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65" name="任意多边形: 形状 64"/>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sp>
          <p:nvSpPr>
            <p:cNvPr id="61" name="文本框 60"/>
            <p:cNvSpPr txBox="1"/>
            <p:nvPr/>
          </p:nvSpPr>
          <p:spPr>
            <a:xfrm>
              <a:off x="5107423" y="5044310"/>
              <a:ext cx="262750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grpSp>
      <p:grpSp>
        <p:nvGrpSpPr>
          <p:cNvPr id="20" name="组合 19"/>
          <p:cNvGrpSpPr/>
          <p:nvPr/>
        </p:nvGrpSpPr>
        <p:grpSpPr>
          <a:xfrm>
            <a:off x="8033127" y="5044310"/>
            <a:ext cx="3289554" cy="964431"/>
            <a:chOff x="8033127" y="5044310"/>
            <a:chExt cx="3289554" cy="964431"/>
          </a:xfrm>
        </p:grpSpPr>
        <p:grpSp>
          <p:nvGrpSpPr>
            <p:cNvPr id="19" name="组合 18"/>
            <p:cNvGrpSpPr/>
            <p:nvPr/>
          </p:nvGrpSpPr>
          <p:grpSpPr>
            <a:xfrm>
              <a:off x="8033127" y="5044310"/>
              <a:ext cx="556299" cy="556299"/>
              <a:chOff x="8033127" y="5044310"/>
              <a:chExt cx="556299" cy="556299"/>
            </a:xfrm>
          </p:grpSpPr>
          <p:sp>
            <p:nvSpPr>
              <p:cNvPr id="78" name="椭圆 77"/>
              <p:cNvSpPr/>
              <p:nvPr/>
            </p:nvSpPr>
            <p:spPr>
              <a:xfrm>
                <a:off x="8033127" y="5044310"/>
                <a:ext cx="556299" cy="556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组合 78"/>
              <p:cNvGrpSpPr/>
              <p:nvPr/>
            </p:nvGrpSpPr>
            <p:grpSpPr>
              <a:xfrm>
                <a:off x="8179353" y="5188460"/>
                <a:ext cx="245696" cy="245696"/>
                <a:chOff x="28575" y="28575"/>
                <a:chExt cx="171450" cy="171450"/>
              </a:xfrm>
            </p:grpSpPr>
            <p:sp>
              <p:nvSpPr>
                <p:cNvPr id="80" name="任意多边形: 形状 79"/>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31750" cap="rnd">
                  <a:solidFill>
                    <a:schemeClr val="bg1"/>
                  </a:solidFill>
                  <a:prstDash val="solid"/>
                  <a:round/>
                </a:ln>
              </p:spPr>
              <p:txBody>
                <a:bodyPr rtlCol="0" anchor="ctr"/>
                <a:lstStyle/>
                <a:p>
                  <a:endParaRPr lang="en-US"/>
                </a:p>
              </p:txBody>
            </p:sp>
            <p:sp>
              <p:nvSpPr>
                <p:cNvPr id="81" name="任意多边形: 形状 80"/>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31750" cap="rnd">
                  <a:solidFill>
                    <a:schemeClr val="bg1"/>
                  </a:solidFill>
                  <a:prstDash val="solid"/>
                  <a:round/>
                </a:ln>
              </p:spPr>
              <p:txBody>
                <a:bodyPr rtlCol="0" anchor="ctr"/>
                <a:lstStyle/>
                <a:p>
                  <a:endParaRPr lang="en-US"/>
                </a:p>
              </p:txBody>
            </p:sp>
            <p:sp>
              <p:nvSpPr>
                <p:cNvPr id="82" name="任意多边形: 形状 81"/>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31750" cap="rnd">
                  <a:solidFill>
                    <a:schemeClr val="bg1"/>
                  </a:solidFill>
                  <a:prstDash val="solid"/>
                  <a:round/>
                </a:ln>
              </p:spPr>
              <p:txBody>
                <a:bodyPr rtlCol="0" anchor="ctr"/>
                <a:lstStyle/>
                <a:p>
                  <a:endParaRPr lang="en-US"/>
                </a:p>
              </p:txBody>
            </p:sp>
            <p:sp>
              <p:nvSpPr>
                <p:cNvPr id="83" name="任意多边形: 形状 82"/>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31750" cap="rnd">
                  <a:solidFill>
                    <a:schemeClr val="bg1"/>
                  </a:solidFill>
                  <a:prstDash val="solid"/>
                  <a:round/>
                </a:ln>
              </p:spPr>
              <p:txBody>
                <a:bodyPr rtlCol="0" anchor="ctr"/>
                <a:lstStyle/>
                <a:p>
                  <a:endParaRPr lang="en-US"/>
                </a:p>
              </p:txBody>
            </p:sp>
            <p:sp>
              <p:nvSpPr>
                <p:cNvPr id="84" name="任意多边形: 形状 83"/>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31750" cap="rnd">
                  <a:solidFill>
                    <a:schemeClr val="bg1"/>
                  </a:solidFill>
                  <a:prstDash val="solid"/>
                  <a:round/>
                </a:ln>
              </p:spPr>
              <p:txBody>
                <a:bodyPr rtlCol="0" anchor="ctr"/>
                <a:lstStyle/>
                <a:p>
                  <a:endParaRPr lang="en-US"/>
                </a:p>
              </p:txBody>
            </p:sp>
          </p:grpSp>
        </p:grpSp>
        <p:sp>
          <p:nvSpPr>
            <p:cNvPr id="77" name="文本框 76"/>
            <p:cNvSpPr txBox="1"/>
            <p:nvPr/>
          </p:nvSpPr>
          <p:spPr>
            <a:xfrm>
              <a:off x="8695173" y="5044310"/>
              <a:ext cx="262750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grpSp>
      <p:grpSp>
        <p:nvGrpSpPr>
          <p:cNvPr id="55" name="组合 54"/>
          <p:cNvGrpSpPr/>
          <p:nvPr/>
        </p:nvGrpSpPr>
        <p:grpSpPr>
          <a:xfrm>
            <a:off x="3446724" y="513976"/>
            <a:ext cx="5298552" cy="711275"/>
            <a:chOff x="3446724" y="513976"/>
            <a:chExt cx="5298552" cy="711275"/>
          </a:xfrm>
        </p:grpSpPr>
        <p:grpSp>
          <p:nvGrpSpPr>
            <p:cNvPr id="56" name="组合 55"/>
            <p:cNvGrpSpPr/>
            <p:nvPr/>
          </p:nvGrpSpPr>
          <p:grpSpPr>
            <a:xfrm>
              <a:off x="3446724" y="659835"/>
              <a:ext cx="2015950" cy="472073"/>
              <a:chOff x="3625305" y="659835"/>
              <a:chExt cx="2015950" cy="472073"/>
            </a:xfrm>
          </p:grpSpPr>
          <p:sp>
            <p:nvSpPr>
              <p:cNvPr id="76" name="平行四边形 75"/>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平行四边形 84"/>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平行四边形 85"/>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flipH="1">
              <a:off x="6729326" y="659835"/>
              <a:ext cx="2015950" cy="472073"/>
              <a:chOff x="3625305" y="659835"/>
              <a:chExt cx="2015950" cy="472073"/>
            </a:xfrm>
          </p:grpSpPr>
          <p:sp>
            <p:nvSpPr>
              <p:cNvPr id="73" name="平行四边形 72"/>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59" name="文本框 58"/>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2040671"/>
            <a:ext cx="12192000" cy="29885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组合 21"/>
          <p:cNvGrpSpPr/>
          <p:nvPr/>
        </p:nvGrpSpPr>
        <p:grpSpPr>
          <a:xfrm>
            <a:off x="1043230" y="2312387"/>
            <a:ext cx="1517662" cy="1938020"/>
            <a:chOff x="1153600" y="2357234"/>
            <a:chExt cx="1517662" cy="1938020"/>
          </a:xfrm>
        </p:grpSpPr>
        <p:grpSp>
          <p:nvGrpSpPr>
            <p:cNvPr id="23" name="组合 22"/>
            <p:cNvGrpSpPr/>
            <p:nvPr/>
          </p:nvGrpSpPr>
          <p:grpSpPr>
            <a:xfrm>
              <a:off x="1226141" y="2560884"/>
              <a:ext cx="1445121" cy="1422299"/>
              <a:chOff x="2197984" y="2795131"/>
              <a:chExt cx="596435" cy="587016"/>
            </a:xfrm>
          </p:grpSpPr>
          <p:sp>
            <p:nvSpPr>
              <p:cNvPr id="25" name="椭圆 24"/>
              <p:cNvSpPr/>
              <p:nvPr/>
            </p:nvSpPr>
            <p:spPr>
              <a:xfrm>
                <a:off x="2270722" y="2858450"/>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p:cNvSpPr/>
              <p:nvPr/>
            </p:nvSpPr>
            <p:spPr>
              <a:xfrm>
                <a:off x="2197984" y="2795131"/>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文本框 23"/>
            <p:cNvSpPr txBox="1"/>
            <p:nvPr/>
          </p:nvSpPr>
          <p:spPr>
            <a:xfrm>
              <a:off x="1153600" y="2357234"/>
              <a:ext cx="1191352" cy="1938020"/>
            </a:xfrm>
            <a:prstGeom prst="rect">
              <a:avLst/>
            </a:prstGeom>
            <a:noFill/>
          </p:spPr>
          <p:txBody>
            <a:bodyPr wrap="square" rtlCol="0">
              <a:spAutoFit/>
            </a:bodyPr>
            <a:lstStyle/>
            <a:p>
              <a:r>
                <a:rPr lang="en-US" sz="120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4</a:t>
              </a:r>
            </a:p>
          </p:txBody>
        </p:sp>
      </p:gr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5136" y="1180848"/>
            <a:ext cx="4293634" cy="3848349"/>
          </a:xfrm>
          <a:prstGeom prst="rect">
            <a:avLst/>
          </a:prstGeom>
        </p:spPr>
      </p:pic>
      <p:grpSp>
        <p:nvGrpSpPr>
          <p:cNvPr id="2" name="组合 1"/>
          <p:cNvGrpSpPr/>
          <p:nvPr/>
        </p:nvGrpSpPr>
        <p:grpSpPr>
          <a:xfrm>
            <a:off x="2773360" y="2763684"/>
            <a:ext cx="3738880" cy="957985"/>
            <a:chOff x="7274739" y="2244672"/>
            <a:chExt cx="3738880" cy="957985"/>
          </a:xfrm>
        </p:grpSpPr>
        <p:sp>
          <p:nvSpPr>
            <p:cNvPr id="3" name="文本框 2"/>
            <p:cNvSpPr txBox="1"/>
            <p:nvPr>
              <p:custDataLst>
                <p:tags r:id="rId5"/>
              </p:custDataLst>
            </p:nvPr>
          </p:nvSpPr>
          <p:spPr>
            <a:xfrm>
              <a:off x="7274739" y="2244672"/>
              <a:ext cx="3738880" cy="706755"/>
            </a:xfrm>
            <a:prstGeom prst="rect">
              <a:avLst/>
            </a:prstGeom>
            <a:noFill/>
          </p:spPr>
          <p:txBody>
            <a:bodyPr wrap="none" rtlCol="0">
              <a:spAutoFit/>
            </a:bodyPr>
            <a:lstStyle/>
            <a:p>
              <a:r>
                <a:rPr lang="zh-CN" altLang="en-US" sz="4000" dirty="0">
                  <a:latin typeface="+mj-ea"/>
                  <a:ea typeface="+mj-ea"/>
                  <a:cs typeface="OPPOSans B" panose="00020600040101010101" pitchFamily="18" charset="-122"/>
                  <a:sym typeface="OPPOSans B" panose="00020600040101010101" pitchFamily="18" charset="-122"/>
                </a:rPr>
                <a:t>请输入您的标题</a:t>
              </a:r>
            </a:p>
          </p:txBody>
        </p:sp>
        <p:sp>
          <p:nvSpPr>
            <p:cNvPr id="4" name="文本框 3"/>
            <p:cNvSpPr txBox="1"/>
            <p:nvPr>
              <p:custDataLst>
                <p:tags r:id="rId6"/>
              </p:custDataLst>
            </p:nvPr>
          </p:nvSpPr>
          <p:spPr>
            <a:xfrm>
              <a:off x="7274739" y="2834357"/>
              <a:ext cx="2580005" cy="368300"/>
            </a:xfrm>
            <a:prstGeom prst="rect">
              <a:avLst/>
            </a:prstGeom>
            <a:noFill/>
          </p:spPr>
          <p:txBody>
            <a:bodyPr wrap="none" rtlCol="0">
              <a:spAutoFit/>
            </a:bodyPr>
            <a:lstStyle/>
            <a:p>
              <a:r>
                <a:rPr lang="en-US" altLang="zh-CN"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
        <p:nvSpPr>
          <p:cNvPr id="5" name="文本框 4"/>
          <p:cNvSpPr txBox="1"/>
          <p:nvPr>
            <p:custDataLst>
              <p:tags r:id="rId1"/>
            </p:custDataLst>
          </p:nvPr>
        </p:nvSpPr>
        <p:spPr>
          <a:xfrm>
            <a:off x="2809672" y="3921132"/>
            <a:ext cx="1179830" cy="306705"/>
          </a:xfrm>
          <a:prstGeom prst="rect">
            <a:avLst/>
          </a:prstGeom>
          <a:noFill/>
        </p:spPr>
        <p:txBody>
          <a:bodyPr wrap="none" rtlCol="0">
            <a:spAutoFit/>
          </a:bodyPr>
          <a:lstStyle/>
          <a:p>
            <a:pPr marL="285750" indent="-285750">
              <a:buClr>
                <a:schemeClr val="accent1"/>
              </a:buClr>
              <a:buFont typeface="Arial" panose="020B0604020202020204" pitchFamily="34" charset="0"/>
              <a:buChar char="•"/>
            </a:pPr>
            <a:r>
              <a:rPr lang="zh-CN" altLang="en-US" sz="1400" dirty="0">
                <a:latin typeface="+mn-ea"/>
                <a:cs typeface="OPPOSans R" panose="00020600040101010101" pitchFamily="18" charset="-122"/>
                <a:sym typeface="OPPOSans R" panose="00020600040101010101" pitchFamily="18" charset="-122"/>
              </a:rPr>
              <a:t>章节要点</a:t>
            </a:r>
          </a:p>
        </p:txBody>
      </p:sp>
      <p:sp>
        <p:nvSpPr>
          <p:cNvPr id="6" name="文本框 5"/>
          <p:cNvSpPr txBox="1"/>
          <p:nvPr>
            <p:custDataLst>
              <p:tags r:id="rId2"/>
            </p:custDataLst>
          </p:nvPr>
        </p:nvSpPr>
        <p:spPr>
          <a:xfrm>
            <a:off x="4469113" y="3921132"/>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7" name="文本框 6"/>
          <p:cNvSpPr txBox="1"/>
          <p:nvPr>
            <p:custDataLst>
              <p:tags r:id="rId3"/>
            </p:custDataLst>
          </p:nvPr>
        </p:nvSpPr>
        <p:spPr>
          <a:xfrm>
            <a:off x="2809672"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8" name="文本框 7"/>
          <p:cNvSpPr txBox="1"/>
          <p:nvPr>
            <p:custDataLst>
              <p:tags r:id="rId4"/>
            </p:custDataLst>
          </p:nvPr>
        </p:nvSpPr>
        <p:spPr>
          <a:xfrm>
            <a:off x="4469113"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75632" y="1625203"/>
            <a:ext cx="3507641" cy="4610497"/>
            <a:chOff x="601076" y="1521524"/>
            <a:chExt cx="3507641" cy="4610497"/>
          </a:xfrm>
        </p:grpSpPr>
        <p:sp>
          <p:nvSpPr>
            <p:cNvPr id="48" name="矩形: 圆角 47"/>
            <p:cNvSpPr/>
            <p:nvPr/>
          </p:nvSpPr>
          <p:spPr>
            <a:xfrm>
              <a:off x="601076" y="1521524"/>
              <a:ext cx="3507641" cy="4610497"/>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0" name="图表 39"/>
            <p:cNvGraphicFramePr/>
            <p:nvPr/>
          </p:nvGraphicFramePr>
          <p:xfrm>
            <a:off x="676513" y="1729528"/>
            <a:ext cx="3356768" cy="2237845"/>
          </p:xfrm>
          <a:graphic>
            <a:graphicData uri="http://schemas.openxmlformats.org/drawingml/2006/chart">
              <c:chart xmlns:c="http://schemas.openxmlformats.org/drawingml/2006/chart" xmlns:r="http://schemas.openxmlformats.org/officeDocument/2006/relationships" r:id="rId2"/>
            </a:graphicData>
          </a:graphic>
        </p:graphicFrame>
        <p:sp>
          <p:nvSpPr>
            <p:cNvPr id="41" name="文本框 40"/>
            <p:cNvSpPr txBox="1"/>
            <p:nvPr/>
          </p:nvSpPr>
          <p:spPr>
            <a:xfrm>
              <a:off x="1812925" y="2556063"/>
              <a:ext cx="1083945" cy="583565"/>
            </a:xfrm>
            <a:prstGeom prst="rect">
              <a:avLst/>
            </a:prstGeom>
            <a:noFill/>
          </p:spPr>
          <p:txBody>
            <a:bodyPr wrap="none" rtlCol="0">
              <a:spAutoFit/>
            </a:bodyPr>
            <a:lstStyle/>
            <a:p>
              <a:pPr algn="ctr"/>
              <a:r>
                <a:rPr lang="en-US" altLang="zh-CN" sz="3200" dirty="0">
                  <a:solidFill>
                    <a:schemeClr val="accent1"/>
                  </a:solidFill>
                  <a:latin typeface="+mj-lt"/>
                  <a:ea typeface="+mj-lt"/>
                </a:rPr>
                <a:t>55%</a:t>
              </a:r>
            </a:p>
          </p:txBody>
        </p:sp>
        <p:sp>
          <p:nvSpPr>
            <p:cNvPr id="42" name="文本框 41"/>
            <p:cNvSpPr txBox="1"/>
            <p:nvPr/>
          </p:nvSpPr>
          <p:spPr>
            <a:xfrm>
              <a:off x="1330007" y="4120394"/>
              <a:ext cx="2049780" cy="398780"/>
            </a:xfrm>
            <a:prstGeom prst="rect">
              <a:avLst/>
            </a:prstGeom>
            <a:noFill/>
          </p:spPr>
          <p:txBody>
            <a:bodyPr wrap="none" rtlCol="0">
              <a:spAutoFit/>
            </a:bodyPr>
            <a:lstStyle/>
            <a:p>
              <a:pPr algn="ctr"/>
              <a:r>
                <a:rPr lang="zh-CN" altLang="en-US" sz="2000" spc="100" dirty="0">
                  <a:solidFill>
                    <a:schemeClr val="accent1"/>
                  </a:solidFill>
                  <a:latin typeface="+mj-ea"/>
                  <a:ea typeface="+mj-ea"/>
                </a:rPr>
                <a:t>输入您的小标题</a:t>
              </a:r>
            </a:p>
          </p:txBody>
        </p:sp>
        <p:cxnSp>
          <p:nvCxnSpPr>
            <p:cNvPr id="43" name="直接连接符 42"/>
            <p:cNvCxnSpPr/>
            <p:nvPr/>
          </p:nvCxnSpPr>
          <p:spPr>
            <a:xfrm>
              <a:off x="1377706" y="4520504"/>
              <a:ext cx="1954381" cy="0"/>
            </a:xfrm>
            <a:prstGeom prst="line">
              <a:avLst/>
            </a:prstGeom>
            <a:ln cmpd="sng">
              <a:solidFill>
                <a:schemeClr val="accent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1039298" y="4673525"/>
              <a:ext cx="2631198" cy="1167564"/>
            </a:xfrm>
            <a:prstGeom prst="rect">
              <a:avLst/>
            </a:prstGeom>
            <a:noFill/>
          </p:spPr>
          <p:txBody>
            <a:bodyPr wrap="square" lIns="0" tIns="0" rIns="0" bIns="0" rtlCol="0" anchor="t">
              <a:spAutoFit/>
            </a:bodyPr>
            <a:lstStyle/>
            <a:p>
              <a:pPr algn="just">
                <a:lnSpc>
                  <a:spcPct val="120000"/>
                </a:lnSpc>
              </a:pPr>
              <a:r>
                <a:rPr lang="zh-CN" altLang="en-US" sz="1600" dirty="0">
                  <a:latin typeface="+mn-ea"/>
                </a:rPr>
                <a:t>单击此处输入正文内容</a:t>
              </a:r>
              <a:r>
                <a:rPr lang="zh-CN" altLang="en-US" sz="1600" dirty="0"/>
                <a:t>单击此处输入正文内容单击此处输入正文内容单击此处输入正文内容</a:t>
              </a:r>
              <a:endParaRPr lang="zh-CN" altLang="en-US" sz="1600" b="0" dirty="0">
                <a:effectLst/>
                <a:latin typeface="+mn-ea"/>
              </a:endParaRPr>
            </a:p>
          </p:txBody>
        </p:sp>
      </p:grpSp>
      <p:grpSp>
        <p:nvGrpSpPr>
          <p:cNvPr id="9" name="组合 8"/>
          <p:cNvGrpSpPr/>
          <p:nvPr/>
        </p:nvGrpSpPr>
        <p:grpSpPr>
          <a:xfrm>
            <a:off x="4342180" y="1625203"/>
            <a:ext cx="3507641" cy="4610497"/>
            <a:chOff x="4342180" y="1521524"/>
            <a:chExt cx="3507641" cy="4610497"/>
          </a:xfrm>
        </p:grpSpPr>
        <p:sp>
          <p:nvSpPr>
            <p:cNvPr id="55" name="矩形: 圆角 54"/>
            <p:cNvSpPr/>
            <p:nvPr/>
          </p:nvSpPr>
          <p:spPr>
            <a:xfrm>
              <a:off x="4342180" y="1521524"/>
              <a:ext cx="3507641" cy="4610497"/>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组合 7"/>
            <p:cNvGrpSpPr/>
            <p:nvPr/>
          </p:nvGrpSpPr>
          <p:grpSpPr>
            <a:xfrm>
              <a:off x="4417616" y="1729528"/>
              <a:ext cx="3356768" cy="4111561"/>
              <a:chOff x="4417616" y="1729528"/>
              <a:chExt cx="3356768" cy="4111561"/>
            </a:xfrm>
          </p:grpSpPr>
          <p:graphicFrame>
            <p:nvGraphicFramePr>
              <p:cNvPr id="34" name="图表 33"/>
              <p:cNvGraphicFramePr/>
              <p:nvPr/>
            </p:nvGraphicFramePr>
            <p:xfrm>
              <a:off x="4417616" y="1729528"/>
              <a:ext cx="3356768" cy="2237845"/>
            </p:xfrm>
            <a:graphic>
              <a:graphicData uri="http://schemas.openxmlformats.org/drawingml/2006/chart">
                <c:chart xmlns:c="http://schemas.openxmlformats.org/drawingml/2006/chart" xmlns:r="http://schemas.openxmlformats.org/officeDocument/2006/relationships" r:id="rId3"/>
              </a:graphicData>
            </a:graphic>
          </p:graphicFrame>
          <p:sp>
            <p:nvSpPr>
              <p:cNvPr id="35" name="文本框 34"/>
              <p:cNvSpPr txBox="1"/>
              <p:nvPr/>
            </p:nvSpPr>
            <p:spPr>
              <a:xfrm>
                <a:off x="5554028" y="2556063"/>
                <a:ext cx="1083945" cy="583565"/>
              </a:xfrm>
              <a:prstGeom prst="rect">
                <a:avLst/>
              </a:prstGeom>
              <a:noFill/>
            </p:spPr>
            <p:txBody>
              <a:bodyPr wrap="none" rtlCol="0">
                <a:spAutoFit/>
              </a:bodyPr>
              <a:lstStyle/>
              <a:p>
                <a:pPr algn="ctr"/>
                <a:r>
                  <a:rPr lang="en-US" altLang="zh-CN" sz="3200" dirty="0">
                    <a:solidFill>
                      <a:schemeClr val="accent2"/>
                    </a:solidFill>
                    <a:latin typeface="+mj-lt"/>
                    <a:ea typeface="+mj-lt"/>
                  </a:rPr>
                  <a:t>70%</a:t>
                </a:r>
              </a:p>
            </p:txBody>
          </p:sp>
          <p:sp>
            <p:nvSpPr>
              <p:cNvPr id="36" name="文本框 35"/>
              <p:cNvSpPr txBox="1"/>
              <p:nvPr/>
            </p:nvSpPr>
            <p:spPr>
              <a:xfrm>
                <a:off x="5071111" y="4120394"/>
                <a:ext cx="2049780" cy="398780"/>
              </a:xfrm>
              <a:prstGeom prst="rect">
                <a:avLst/>
              </a:prstGeom>
              <a:noFill/>
            </p:spPr>
            <p:txBody>
              <a:bodyPr wrap="none" rtlCol="0">
                <a:spAutoFit/>
              </a:bodyPr>
              <a:lstStyle/>
              <a:p>
                <a:pPr algn="ctr"/>
                <a:r>
                  <a:rPr lang="zh-CN" altLang="en-US" sz="2000" spc="100" dirty="0">
                    <a:solidFill>
                      <a:schemeClr val="accent2"/>
                    </a:solidFill>
                    <a:latin typeface="+mj-ea"/>
                    <a:ea typeface="+mj-ea"/>
                  </a:rPr>
                  <a:t>输入您的小标题</a:t>
                </a:r>
              </a:p>
            </p:txBody>
          </p:sp>
          <p:cxnSp>
            <p:nvCxnSpPr>
              <p:cNvPr id="37" name="直接连接符 36"/>
              <p:cNvCxnSpPr/>
              <p:nvPr/>
            </p:nvCxnSpPr>
            <p:spPr>
              <a:xfrm>
                <a:off x="5118809" y="4520504"/>
                <a:ext cx="1954381" cy="0"/>
              </a:xfrm>
              <a:prstGeom prst="line">
                <a:avLst/>
              </a:prstGeom>
              <a:ln cmpd="sng">
                <a:solidFill>
                  <a:schemeClr val="accent2"/>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4780401" y="4673525"/>
                <a:ext cx="2631198" cy="1167564"/>
              </a:xfrm>
              <a:prstGeom prst="rect">
                <a:avLst/>
              </a:prstGeom>
              <a:noFill/>
            </p:spPr>
            <p:txBody>
              <a:bodyPr wrap="square" lIns="0" tIns="0" rIns="0" bIns="0" rtlCol="0" anchor="t">
                <a:spAutoFit/>
              </a:bodyPr>
              <a:lstStyle/>
              <a:p>
                <a:pPr algn="just">
                  <a:lnSpc>
                    <a:spcPct val="120000"/>
                  </a:lnSpc>
                </a:pPr>
                <a:r>
                  <a:rPr lang="zh-CN" altLang="en-US" sz="1600" dirty="0">
                    <a:latin typeface="+mn-ea"/>
                  </a:rPr>
                  <a:t>单击此处输入正文内容</a:t>
                </a:r>
                <a:r>
                  <a:rPr lang="zh-CN" altLang="en-US" sz="1600" dirty="0"/>
                  <a:t>单击此处输入正文内容单击此处输入正文内容单击此处输入正文内容</a:t>
                </a:r>
                <a:endParaRPr lang="zh-CN" altLang="en-US" sz="1600" b="0" dirty="0">
                  <a:effectLst/>
                  <a:latin typeface="+mn-ea"/>
                </a:endParaRPr>
              </a:p>
            </p:txBody>
          </p:sp>
        </p:grpSp>
      </p:grpSp>
      <p:grpSp>
        <p:nvGrpSpPr>
          <p:cNvPr id="7" name="组合 6"/>
          <p:cNvGrpSpPr/>
          <p:nvPr/>
        </p:nvGrpSpPr>
        <p:grpSpPr>
          <a:xfrm>
            <a:off x="8008728" y="1625203"/>
            <a:ext cx="3507641" cy="4610497"/>
            <a:chOff x="8023960" y="1521524"/>
            <a:chExt cx="3507641" cy="4610497"/>
          </a:xfrm>
        </p:grpSpPr>
        <p:sp>
          <p:nvSpPr>
            <p:cNvPr id="54" name="矩形: 圆角 53"/>
            <p:cNvSpPr/>
            <p:nvPr/>
          </p:nvSpPr>
          <p:spPr>
            <a:xfrm>
              <a:off x="8023960" y="1521524"/>
              <a:ext cx="3507641" cy="4610497"/>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组合 5"/>
            <p:cNvGrpSpPr/>
            <p:nvPr/>
          </p:nvGrpSpPr>
          <p:grpSpPr>
            <a:xfrm>
              <a:off x="8099396" y="1729528"/>
              <a:ext cx="3356768" cy="4111561"/>
              <a:chOff x="8099396" y="1729528"/>
              <a:chExt cx="3356768" cy="4111561"/>
            </a:xfrm>
          </p:grpSpPr>
          <p:graphicFrame>
            <p:nvGraphicFramePr>
              <p:cNvPr id="28" name="图表 27"/>
              <p:cNvGraphicFramePr/>
              <p:nvPr/>
            </p:nvGraphicFramePr>
            <p:xfrm>
              <a:off x="8099396" y="1729528"/>
              <a:ext cx="3356768" cy="2237845"/>
            </p:xfrm>
            <a:graphic>
              <a:graphicData uri="http://schemas.openxmlformats.org/drawingml/2006/chart">
                <c:chart xmlns:c="http://schemas.openxmlformats.org/drawingml/2006/chart" xmlns:r="http://schemas.openxmlformats.org/officeDocument/2006/relationships" r:id="rId4"/>
              </a:graphicData>
            </a:graphic>
          </p:graphicFrame>
          <p:sp>
            <p:nvSpPr>
              <p:cNvPr id="29" name="文本框 28"/>
              <p:cNvSpPr txBox="1"/>
              <p:nvPr/>
            </p:nvSpPr>
            <p:spPr>
              <a:xfrm>
                <a:off x="9235808" y="2556063"/>
                <a:ext cx="1083945" cy="583565"/>
              </a:xfrm>
              <a:prstGeom prst="rect">
                <a:avLst/>
              </a:prstGeom>
              <a:noFill/>
            </p:spPr>
            <p:txBody>
              <a:bodyPr wrap="none" rtlCol="0">
                <a:spAutoFit/>
              </a:bodyPr>
              <a:lstStyle/>
              <a:p>
                <a:pPr algn="ctr"/>
                <a:r>
                  <a:rPr lang="en-US" altLang="zh-CN" sz="3200" dirty="0">
                    <a:solidFill>
                      <a:schemeClr val="accent1"/>
                    </a:solidFill>
                    <a:latin typeface="+mj-lt"/>
                    <a:ea typeface="+mj-lt"/>
                  </a:rPr>
                  <a:t>60%</a:t>
                </a:r>
              </a:p>
            </p:txBody>
          </p:sp>
          <p:sp>
            <p:nvSpPr>
              <p:cNvPr id="30" name="文本框 29"/>
              <p:cNvSpPr txBox="1"/>
              <p:nvPr/>
            </p:nvSpPr>
            <p:spPr>
              <a:xfrm>
                <a:off x="8752890" y="4120394"/>
                <a:ext cx="2049780" cy="398780"/>
              </a:xfrm>
              <a:prstGeom prst="rect">
                <a:avLst/>
              </a:prstGeom>
              <a:noFill/>
            </p:spPr>
            <p:txBody>
              <a:bodyPr wrap="none" rtlCol="0">
                <a:spAutoFit/>
              </a:bodyPr>
              <a:lstStyle/>
              <a:p>
                <a:pPr algn="ctr"/>
                <a:r>
                  <a:rPr lang="zh-CN" altLang="en-US" sz="2000" spc="100" dirty="0">
                    <a:solidFill>
                      <a:schemeClr val="accent1"/>
                    </a:solidFill>
                    <a:latin typeface="+mj-ea"/>
                    <a:ea typeface="+mj-ea"/>
                  </a:rPr>
                  <a:t>输入您的小标题</a:t>
                </a:r>
              </a:p>
            </p:txBody>
          </p:sp>
          <p:cxnSp>
            <p:nvCxnSpPr>
              <p:cNvPr id="31" name="直接连接符 30"/>
              <p:cNvCxnSpPr/>
              <p:nvPr/>
            </p:nvCxnSpPr>
            <p:spPr>
              <a:xfrm>
                <a:off x="8800590" y="4520504"/>
                <a:ext cx="1954381" cy="0"/>
              </a:xfrm>
              <a:prstGeom prst="line">
                <a:avLst/>
              </a:prstGeom>
              <a:ln cmpd="sng">
                <a:solidFill>
                  <a:schemeClr val="accent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8462181" y="4673525"/>
                <a:ext cx="2631198" cy="1167564"/>
              </a:xfrm>
              <a:prstGeom prst="rect">
                <a:avLst/>
              </a:prstGeom>
              <a:noFill/>
            </p:spPr>
            <p:txBody>
              <a:bodyPr wrap="square" lIns="0" tIns="0" rIns="0" bIns="0" rtlCol="0" anchor="t">
                <a:spAutoFit/>
              </a:bodyPr>
              <a:lstStyle/>
              <a:p>
                <a:pPr algn="just">
                  <a:lnSpc>
                    <a:spcPct val="120000"/>
                  </a:lnSpc>
                </a:pPr>
                <a:r>
                  <a:rPr lang="zh-CN" altLang="en-US" sz="1600" dirty="0">
                    <a:latin typeface="+mn-ea"/>
                  </a:rPr>
                  <a:t>单击此处输入正文内容</a:t>
                </a:r>
                <a:r>
                  <a:rPr lang="zh-CN" altLang="en-US" sz="1600" dirty="0"/>
                  <a:t>单击此处输入正文内容单击此处输入正文内容单击此处输入正文内容</a:t>
                </a:r>
                <a:endParaRPr lang="zh-CN" altLang="en-US" sz="1600" b="0" dirty="0">
                  <a:effectLst/>
                  <a:latin typeface="+mn-ea"/>
                </a:endParaRPr>
              </a:p>
            </p:txBody>
          </p:sp>
        </p:grpSp>
      </p:grpSp>
      <p:grpSp>
        <p:nvGrpSpPr>
          <p:cNvPr id="38" name="组合 37"/>
          <p:cNvGrpSpPr/>
          <p:nvPr/>
        </p:nvGrpSpPr>
        <p:grpSpPr>
          <a:xfrm>
            <a:off x="3446724" y="513976"/>
            <a:ext cx="5298552" cy="711275"/>
            <a:chOff x="3446724" y="513976"/>
            <a:chExt cx="5298552" cy="711275"/>
          </a:xfrm>
        </p:grpSpPr>
        <p:grpSp>
          <p:nvGrpSpPr>
            <p:cNvPr id="39" name="组合 38"/>
            <p:cNvGrpSpPr/>
            <p:nvPr/>
          </p:nvGrpSpPr>
          <p:grpSpPr>
            <a:xfrm>
              <a:off x="3446724" y="659835"/>
              <a:ext cx="2015950" cy="472073"/>
              <a:chOff x="3625305" y="659835"/>
              <a:chExt cx="2015950" cy="472073"/>
            </a:xfrm>
          </p:grpSpPr>
          <p:sp>
            <p:nvSpPr>
              <p:cNvPr id="52" name="平行四边形 51"/>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H="1">
              <a:off x="6729326" y="659835"/>
              <a:ext cx="2015950" cy="472073"/>
              <a:chOff x="3625305" y="659835"/>
              <a:chExt cx="2015950" cy="472073"/>
            </a:xfrm>
          </p:grpSpPr>
          <p:sp>
            <p:nvSpPr>
              <p:cNvPr id="49" name="平行四边形 48"/>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47" name="文本框 46"/>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673103" y="3239362"/>
            <a:ext cx="9590915" cy="3594681"/>
          </a:xfrm>
          <a:custGeom>
            <a:avLst/>
            <a:gdLst>
              <a:gd name="connsiteX0" fmla="*/ 8337220 w 8686231"/>
              <a:gd name="connsiteY0" fmla="*/ 2114 h 2627426"/>
              <a:gd name="connsiteX1" fmla="*/ 8470570 w 8686231"/>
              <a:gd name="connsiteY1" fmla="*/ 345014 h 2627426"/>
              <a:gd name="connsiteX2" fmla="*/ 5879770 w 8686231"/>
              <a:gd name="connsiteY2" fmla="*/ 1259414 h 2627426"/>
              <a:gd name="connsiteX3" fmla="*/ 1574470 w 8686231"/>
              <a:gd name="connsiteY3" fmla="*/ 2345264 h 2627426"/>
              <a:gd name="connsiteX4" fmla="*/ 355270 w 8686231"/>
              <a:gd name="connsiteY4" fmla="*/ 2554814 h 2627426"/>
              <a:gd name="connsiteX5" fmla="*/ 221920 w 8686231"/>
              <a:gd name="connsiteY5" fmla="*/ 1297514 h 2627426"/>
              <a:gd name="connsiteX6" fmla="*/ 3136570 w 8686231"/>
              <a:gd name="connsiteY6" fmla="*/ 1030814 h 2627426"/>
              <a:gd name="connsiteX7" fmla="*/ 6698920 w 8686231"/>
              <a:gd name="connsiteY7" fmla="*/ 478364 h 2627426"/>
              <a:gd name="connsiteX8" fmla="*/ 8337220 w 8686231"/>
              <a:gd name="connsiteY8" fmla="*/ 2114 h 2627426"/>
              <a:gd name="connsiteX0-1" fmla="*/ 8337220 w 8686231"/>
              <a:gd name="connsiteY0-2" fmla="*/ 2114 h 2627426"/>
              <a:gd name="connsiteX1-3" fmla="*/ 8470570 w 8686231"/>
              <a:gd name="connsiteY1-4" fmla="*/ 345014 h 2627426"/>
              <a:gd name="connsiteX2-5" fmla="*/ 5879770 w 8686231"/>
              <a:gd name="connsiteY2-6" fmla="*/ 1259414 h 2627426"/>
              <a:gd name="connsiteX3-7" fmla="*/ 1574470 w 8686231"/>
              <a:gd name="connsiteY3-8" fmla="*/ 2345264 h 2627426"/>
              <a:gd name="connsiteX4-9" fmla="*/ 355270 w 8686231"/>
              <a:gd name="connsiteY4-10" fmla="*/ 2554814 h 2627426"/>
              <a:gd name="connsiteX5-11" fmla="*/ 221920 w 8686231"/>
              <a:gd name="connsiteY5-12" fmla="*/ 1297514 h 2627426"/>
              <a:gd name="connsiteX6-13" fmla="*/ 3136570 w 8686231"/>
              <a:gd name="connsiteY6-14" fmla="*/ 1030814 h 2627426"/>
              <a:gd name="connsiteX7-15" fmla="*/ 6698920 w 8686231"/>
              <a:gd name="connsiteY7-16" fmla="*/ 478364 h 2627426"/>
              <a:gd name="connsiteX8-17" fmla="*/ 8337220 w 8686231"/>
              <a:gd name="connsiteY8-18" fmla="*/ 2114 h 2627426"/>
              <a:gd name="connsiteX0-19" fmla="*/ 8337220 w 8689072"/>
              <a:gd name="connsiteY0-20" fmla="*/ 1451 h 2626763"/>
              <a:gd name="connsiteX1-21" fmla="*/ 8470570 w 8689072"/>
              <a:gd name="connsiteY1-22" fmla="*/ 344351 h 2626763"/>
              <a:gd name="connsiteX2-23" fmla="*/ 5879770 w 8689072"/>
              <a:gd name="connsiteY2-24" fmla="*/ 1258751 h 2626763"/>
              <a:gd name="connsiteX3-25" fmla="*/ 1574470 w 8689072"/>
              <a:gd name="connsiteY3-26" fmla="*/ 2344601 h 2626763"/>
              <a:gd name="connsiteX4-27" fmla="*/ 355270 w 8689072"/>
              <a:gd name="connsiteY4-28" fmla="*/ 2554151 h 2626763"/>
              <a:gd name="connsiteX5-29" fmla="*/ 221920 w 8689072"/>
              <a:gd name="connsiteY5-30" fmla="*/ 1296851 h 2626763"/>
              <a:gd name="connsiteX6-31" fmla="*/ 3136570 w 8689072"/>
              <a:gd name="connsiteY6-32" fmla="*/ 1030151 h 2626763"/>
              <a:gd name="connsiteX7-33" fmla="*/ 6635420 w 8689072"/>
              <a:gd name="connsiteY7-34" fmla="*/ 452301 h 2626763"/>
              <a:gd name="connsiteX8-35" fmla="*/ 8337220 w 8689072"/>
              <a:gd name="connsiteY8-36" fmla="*/ 1451 h 2626763"/>
              <a:gd name="connsiteX0-37" fmla="*/ 8337220 w 8689072"/>
              <a:gd name="connsiteY0-38" fmla="*/ 1451 h 2626763"/>
              <a:gd name="connsiteX1-39" fmla="*/ 8470570 w 8689072"/>
              <a:gd name="connsiteY1-40" fmla="*/ 344351 h 2626763"/>
              <a:gd name="connsiteX2-41" fmla="*/ 5879770 w 8689072"/>
              <a:gd name="connsiteY2-42" fmla="*/ 1258751 h 2626763"/>
              <a:gd name="connsiteX3-43" fmla="*/ 1574470 w 8689072"/>
              <a:gd name="connsiteY3-44" fmla="*/ 2344601 h 2626763"/>
              <a:gd name="connsiteX4-45" fmla="*/ 355270 w 8689072"/>
              <a:gd name="connsiteY4-46" fmla="*/ 2554151 h 2626763"/>
              <a:gd name="connsiteX5-47" fmla="*/ 221920 w 8689072"/>
              <a:gd name="connsiteY5-48" fmla="*/ 1296851 h 2626763"/>
              <a:gd name="connsiteX6-49" fmla="*/ 3136570 w 8689072"/>
              <a:gd name="connsiteY6-50" fmla="*/ 1030151 h 2626763"/>
              <a:gd name="connsiteX7-51" fmla="*/ 6635420 w 8689072"/>
              <a:gd name="connsiteY7-52" fmla="*/ 452301 h 2626763"/>
              <a:gd name="connsiteX8-53" fmla="*/ 8337220 w 8689072"/>
              <a:gd name="connsiteY8-54" fmla="*/ 1451 h 2626763"/>
              <a:gd name="connsiteX0-55" fmla="*/ 8337220 w 8689072"/>
              <a:gd name="connsiteY0-56" fmla="*/ 1451 h 2626763"/>
              <a:gd name="connsiteX1-57" fmla="*/ 8470570 w 8689072"/>
              <a:gd name="connsiteY1-58" fmla="*/ 344351 h 2626763"/>
              <a:gd name="connsiteX2-59" fmla="*/ 5879770 w 8689072"/>
              <a:gd name="connsiteY2-60" fmla="*/ 1258751 h 2626763"/>
              <a:gd name="connsiteX3-61" fmla="*/ 1574470 w 8689072"/>
              <a:gd name="connsiteY3-62" fmla="*/ 2344601 h 2626763"/>
              <a:gd name="connsiteX4-63" fmla="*/ 355270 w 8689072"/>
              <a:gd name="connsiteY4-64" fmla="*/ 2554151 h 2626763"/>
              <a:gd name="connsiteX5-65" fmla="*/ 221920 w 8689072"/>
              <a:gd name="connsiteY5-66" fmla="*/ 1296851 h 2626763"/>
              <a:gd name="connsiteX6-67" fmla="*/ 3136570 w 8689072"/>
              <a:gd name="connsiteY6-68" fmla="*/ 1030151 h 2626763"/>
              <a:gd name="connsiteX7-69" fmla="*/ 6635420 w 8689072"/>
              <a:gd name="connsiteY7-70" fmla="*/ 452301 h 2626763"/>
              <a:gd name="connsiteX8-71" fmla="*/ 8337220 w 8689072"/>
              <a:gd name="connsiteY8-72" fmla="*/ 1451 h 2626763"/>
              <a:gd name="connsiteX0-73" fmla="*/ 8337220 w 8689072"/>
              <a:gd name="connsiteY0-74" fmla="*/ 1366 h 2639378"/>
              <a:gd name="connsiteX1-75" fmla="*/ 8470570 w 8689072"/>
              <a:gd name="connsiteY1-76" fmla="*/ 356966 h 2639378"/>
              <a:gd name="connsiteX2-77" fmla="*/ 5879770 w 8689072"/>
              <a:gd name="connsiteY2-78" fmla="*/ 1271366 h 2639378"/>
              <a:gd name="connsiteX3-79" fmla="*/ 1574470 w 8689072"/>
              <a:gd name="connsiteY3-80" fmla="*/ 2357216 h 2639378"/>
              <a:gd name="connsiteX4-81" fmla="*/ 355270 w 8689072"/>
              <a:gd name="connsiteY4-82" fmla="*/ 2566766 h 2639378"/>
              <a:gd name="connsiteX5-83" fmla="*/ 221920 w 8689072"/>
              <a:gd name="connsiteY5-84" fmla="*/ 1309466 h 2639378"/>
              <a:gd name="connsiteX6-85" fmla="*/ 3136570 w 8689072"/>
              <a:gd name="connsiteY6-86" fmla="*/ 1042766 h 2639378"/>
              <a:gd name="connsiteX7-87" fmla="*/ 6635420 w 8689072"/>
              <a:gd name="connsiteY7-88" fmla="*/ 464916 h 2639378"/>
              <a:gd name="connsiteX8-89" fmla="*/ 8337220 w 8689072"/>
              <a:gd name="connsiteY8-90" fmla="*/ 1366 h 2639378"/>
              <a:gd name="connsiteX0-91" fmla="*/ 8337220 w 8672212"/>
              <a:gd name="connsiteY0-92" fmla="*/ 1804 h 2639816"/>
              <a:gd name="connsiteX1-93" fmla="*/ 8445170 w 8672212"/>
              <a:gd name="connsiteY1-94" fmla="*/ 312954 h 2639816"/>
              <a:gd name="connsiteX2-95" fmla="*/ 5879770 w 8672212"/>
              <a:gd name="connsiteY2-96" fmla="*/ 1271804 h 2639816"/>
              <a:gd name="connsiteX3-97" fmla="*/ 1574470 w 8672212"/>
              <a:gd name="connsiteY3-98" fmla="*/ 2357654 h 2639816"/>
              <a:gd name="connsiteX4-99" fmla="*/ 355270 w 8672212"/>
              <a:gd name="connsiteY4-100" fmla="*/ 2567204 h 2639816"/>
              <a:gd name="connsiteX5-101" fmla="*/ 221920 w 8672212"/>
              <a:gd name="connsiteY5-102" fmla="*/ 1309904 h 2639816"/>
              <a:gd name="connsiteX6-103" fmla="*/ 3136570 w 8672212"/>
              <a:gd name="connsiteY6-104" fmla="*/ 1043204 h 2639816"/>
              <a:gd name="connsiteX7-105" fmla="*/ 6635420 w 8672212"/>
              <a:gd name="connsiteY7-106" fmla="*/ 465354 h 2639816"/>
              <a:gd name="connsiteX8-107" fmla="*/ 8337220 w 8672212"/>
              <a:gd name="connsiteY8-108" fmla="*/ 1804 h 2639816"/>
              <a:gd name="connsiteX0-109" fmla="*/ 8337220 w 8683233"/>
              <a:gd name="connsiteY0-110" fmla="*/ 1531 h 2639543"/>
              <a:gd name="connsiteX1-111" fmla="*/ 8445170 w 8683233"/>
              <a:gd name="connsiteY1-112" fmla="*/ 312681 h 2639543"/>
              <a:gd name="connsiteX2-113" fmla="*/ 5879770 w 8683233"/>
              <a:gd name="connsiteY2-114" fmla="*/ 1271531 h 2639543"/>
              <a:gd name="connsiteX3-115" fmla="*/ 1574470 w 8683233"/>
              <a:gd name="connsiteY3-116" fmla="*/ 2357381 h 2639543"/>
              <a:gd name="connsiteX4-117" fmla="*/ 355270 w 8683233"/>
              <a:gd name="connsiteY4-118" fmla="*/ 2566931 h 2639543"/>
              <a:gd name="connsiteX5-119" fmla="*/ 221920 w 8683233"/>
              <a:gd name="connsiteY5-120" fmla="*/ 1309631 h 2639543"/>
              <a:gd name="connsiteX6-121" fmla="*/ 3136570 w 8683233"/>
              <a:gd name="connsiteY6-122" fmla="*/ 1042931 h 2639543"/>
              <a:gd name="connsiteX7-123" fmla="*/ 6635420 w 8683233"/>
              <a:gd name="connsiteY7-124" fmla="*/ 465081 h 2639543"/>
              <a:gd name="connsiteX8-125" fmla="*/ 8337220 w 8683233"/>
              <a:gd name="connsiteY8-126" fmla="*/ 1531 h 2639543"/>
              <a:gd name="connsiteX0-127" fmla="*/ 8337220 w 8695911"/>
              <a:gd name="connsiteY0-128" fmla="*/ 1420 h 2639432"/>
              <a:gd name="connsiteX1-129" fmla="*/ 8464220 w 8695911"/>
              <a:gd name="connsiteY1-130" fmla="*/ 325270 h 2639432"/>
              <a:gd name="connsiteX2-131" fmla="*/ 5879770 w 8695911"/>
              <a:gd name="connsiteY2-132" fmla="*/ 1271420 h 2639432"/>
              <a:gd name="connsiteX3-133" fmla="*/ 1574470 w 8695911"/>
              <a:gd name="connsiteY3-134" fmla="*/ 2357270 h 2639432"/>
              <a:gd name="connsiteX4-135" fmla="*/ 355270 w 8695911"/>
              <a:gd name="connsiteY4-136" fmla="*/ 2566820 h 2639432"/>
              <a:gd name="connsiteX5-137" fmla="*/ 221920 w 8695911"/>
              <a:gd name="connsiteY5-138" fmla="*/ 1309520 h 2639432"/>
              <a:gd name="connsiteX6-139" fmla="*/ 3136570 w 8695911"/>
              <a:gd name="connsiteY6-140" fmla="*/ 1042820 h 2639432"/>
              <a:gd name="connsiteX7-141" fmla="*/ 6635420 w 8695911"/>
              <a:gd name="connsiteY7-142" fmla="*/ 464970 h 2639432"/>
              <a:gd name="connsiteX8-143" fmla="*/ 8337220 w 8695911"/>
              <a:gd name="connsiteY8-144" fmla="*/ 1420 h 2639432"/>
              <a:gd name="connsiteX0-145" fmla="*/ 8337220 w 8691745"/>
              <a:gd name="connsiteY0-146" fmla="*/ 1676 h 2639308"/>
              <a:gd name="connsiteX1-147" fmla="*/ 8464220 w 8691745"/>
              <a:gd name="connsiteY1-148" fmla="*/ 325526 h 2639308"/>
              <a:gd name="connsiteX2-149" fmla="*/ 5784520 w 8691745"/>
              <a:gd name="connsiteY2-150" fmla="*/ 1284376 h 2639308"/>
              <a:gd name="connsiteX3-151" fmla="*/ 1574470 w 8691745"/>
              <a:gd name="connsiteY3-152" fmla="*/ 2357526 h 2639308"/>
              <a:gd name="connsiteX4-153" fmla="*/ 355270 w 8691745"/>
              <a:gd name="connsiteY4-154" fmla="*/ 2567076 h 2639308"/>
              <a:gd name="connsiteX5-155" fmla="*/ 221920 w 8691745"/>
              <a:gd name="connsiteY5-156" fmla="*/ 1309776 h 2639308"/>
              <a:gd name="connsiteX6-157" fmla="*/ 3136570 w 8691745"/>
              <a:gd name="connsiteY6-158" fmla="*/ 1043076 h 2639308"/>
              <a:gd name="connsiteX7-159" fmla="*/ 6635420 w 8691745"/>
              <a:gd name="connsiteY7-160" fmla="*/ 465226 h 2639308"/>
              <a:gd name="connsiteX8-161" fmla="*/ 8337220 w 8691745"/>
              <a:gd name="connsiteY8-162" fmla="*/ 1676 h 2639308"/>
              <a:gd name="connsiteX0-163" fmla="*/ 8337220 w 8691745"/>
              <a:gd name="connsiteY0-164" fmla="*/ 1676 h 2639308"/>
              <a:gd name="connsiteX1-165" fmla="*/ 8464220 w 8691745"/>
              <a:gd name="connsiteY1-166" fmla="*/ 325526 h 2639308"/>
              <a:gd name="connsiteX2-167" fmla="*/ 5784520 w 8691745"/>
              <a:gd name="connsiteY2-168" fmla="*/ 1284376 h 2639308"/>
              <a:gd name="connsiteX3-169" fmla="*/ 1574470 w 8691745"/>
              <a:gd name="connsiteY3-170" fmla="*/ 2357526 h 2639308"/>
              <a:gd name="connsiteX4-171" fmla="*/ 355270 w 8691745"/>
              <a:gd name="connsiteY4-172" fmla="*/ 2567076 h 2639308"/>
              <a:gd name="connsiteX5-173" fmla="*/ 221920 w 8691745"/>
              <a:gd name="connsiteY5-174" fmla="*/ 1309776 h 2639308"/>
              <a:gd name="connsiteX6-175" fmla="*/ 3136570 w 8691745"/>
              <a:gd name="connsiteY6-176" fmla="*/ 1043076 h 2639308"/>
              <a:gd name="connsiteX7-177" fmla="*/ 6635420 w 8691745"/>
              <a:gd name="connsiteY7-178" fmla="*/ 465226 h 2639308"/>
              <a:gd name="connsiteX8-179" fmla="*/ 8337220 w 8691745"/>
              <a:gd name="connsiteY8-180" fmla="*/ 1676 h 2639308"/>
              <a:gd name="connsiteX0-181" fmla="*/ 8337220 w 8691745"/>
              <a:gd name="connsiteY0-182" fmla="*/ 1676 h 2639308"/>
              <a:gd name="connsiteX1-183" fmla="*/ 8464220 w 8691745"/>
              <a:gd name="connsiteY1-184" fmla="*/ 325526 h 2639308"/>
              <a:gd name="connsiteX2-185" fmla="*/ 5784520 w 8691745"/>
              <a:gd name="connsiteY2-186" fmla="*/ 1284376 h 2639308"/>
              <a:gd name="connsiteX3-187" fmla="*/ 1574470 w 8691745"/>
              <a:gd name="connsiteY3-188" fmla="*/ 2357526 h 2639308"/>
              <a:gd name="connsiteX4-189" fmla="*/ 355270 w 8691745"/>
              <a:gd name="connsiteY4-190" fmla="*/ 2567076 h 2639308"/>
              <a:gd name="connsiteX5-191" fmla="*/ 221920 w 8691745"/>
              <a:gd name="connsiteY5-192" fmla="*/ 1309776 h 2639308"/>
              <a:gd name="connsiteX6-193" fmla="*/ 3136570 w 8691745"/>
              <a:gd name="connsiteY6-194" fmla="*/ 1043076 h 2639308"/>
              <a:gd name="connsiteX7-195" fmla="*/ 6635420 w 8691745"/>
              <a:gd name="connsiteY7-196" fmla="*/ 465226 h 2639308"/>
              <a:gd name="connsiteX8-197" fmla="*/ 8337220 w 8691745"/>
              <a:gd name="connsiteY8-198" fmla="*/ 1676 h 2639308"/>
              <a:gd name="connsiteX0-199" fmla="*/ 8287334 w 8641859"/>
              <a:gd name="connsiteY0-200" fmla="*/ 1676 h 2639308"/>
              <a:gd name="connsiteX1-201" fmla="*/ 8414334 w 8641859"/>
              <a:gd name="connsiteY1-202" fmla="*/ 325526 h 2639308"/>
              <a:gd name="connsiteX2-203" fmla="*/ 5734634 w 8641859"/>
              <a:gd name="connsiteY2-204" fmla="*/ 1284376 h 2639308"/>
              <a:gd name="connsiteX3-205" fmla="*/ 1524584 w 8641859"/>
              <a:gd name="connsiteY3-206" fmla="*/ 2357526 h 2639308"/>
              <a:gd name="connsiteX4-207" fmla="*/ 305384 w 8641859"/>
              <a:gd name="connsiteY4-208" fmla="*/ 2567076 h 2639308"/>
              <a:gd name="connsiteX5-209" fmla="*/ 172034 w 8641859"/>
              <a:gd name="connsiteY5-210" fmla="*/ 1309776 h 2639308"/>
              <a:gd name="connsiteX6-211" fmla="*/ 3086684 w 8641859"/>
              <a:gd name="connsiteY6-212" fmla="*/ 1043076 h 2639308"/>
              <a:gd name="connsiteX7-213" fmla="*/ 6585534 w 8641859"/>
              <a:gd name="connsiteY7-214" fmla="*/ 465226 h 2639308"/>
              <a:gd name="connsiteX8-215" fmla="*/ 8287334 w 8641859"/>
              <a:gd name="connsiteY8-216" fmla="*/ 1676 h 2639308"/>
              <a:gd name="connsiteX0-217" fmla="*/ 8287334 w 8641859"/>
              <a:gd name="connsiteY0-218" fmla="*/ 1676 h 2571494"/>
              <a:gd name="connsiteX1-219" fmla="*/ 8414334 w 8641859"/>
              <a:gd name="connsiteY1-220" fmla="*/ 325526 h 2571494"/>
              <a:gd name="connsiteX2-221" fmla="*/ 5734634 w 8641859"/>
              <a:gd name="connsiteY2-222" fmla="*/ 1284376 h 2571494"/>
              <a:gd name="connsiteX3-223" fmla="*/ 1524584 w 8641859"/>
              <a:gd name="connsiteY3-224" fmla="*/ 2357526 h 2571494"/>
              <a:gd name="connsiteX4-225" fmla="*/ 305384 w 8641859"/>
              <a:gd name="connsiteY4-226" fmla="*/ 2567076 h 2571494"/>
              <a:gd name="connsiteX5-227" fmla="*/ 172034 w 8641859"/>
              <a:gd name="connsiteY5-228" fmla="*/ 1309776 h 2571494"/>
              <a:gd name="connsiteX6-229" fmla="*/ 3086684 w 8641859"/>
              <a:gd name="connsiteY6-230" fmla="*/ 1043076 h 2571494"/>
              <a:gd name="connsiteX7-231" fmla="*/ 6585534 w 8641859"/>
              <a:gd name="connsiteY7-232" fmla="*/ 465226 h 2571494"/>
              <a:gd name="connsiteX8-233" fmla="*/ 8287334 w 8641859"/>
              <a:gd name="connsiteY8-234" fmla="*/ 1676 h 2571494"/>
              <a:gd name="connsiteX0-235" fmla="*/ 8287334 w 8641859"/>
              <a:gd name="connsiteY0-236" fmla="*/ 1676 h 2690260"/>
              <a:gd name="connsiteX1-237" fmla="*/ 8414334 w 8641859"/>
              <a:gd name="connsiteY1-238" fmla="*/ 325526 h 2690260"/>
              <a:gd name="connsiteX2-239" fmla="*/ 5734634 w 8641859"/>
              <a:gd name="connsiteY2-240" fmla="*/ 1284376 h 2690260"/>
              <a:gd name="connsiteX3-241" fmla="*/ 1524584 w 8641859"/>
              <a:gd name="connsiteY3-242" fmla="*/ 2357526 h 2690260"/>
              <a:gd name="connsiteX4-243" fmla="*/ 305384 w 8641859"/>
              <a:gd name="connsiteY4-244" fmla="*/ 2688996 h 2690260"/>
              <a:gd name="connsiteX5-245" fmla="*/ 172034 w 8641859"/>
              <a:gd name="connsiteY5-246" fmla="*/ 1309776 h 2690260"/>
              <a:gd name="connsiteX6-247" fmla="*/ 3086684 w 8641859"/>
              <a:gd name="connsiteY6-248" fmla="*/ 1043076 h 2690260"/>
              <a:gd name="connsiteX7-249" fmla="*/ 6585534 w 8641859"/>
              <a:gd name="connsiteY7-250" fmla="*/ 465226 h 2690260"/>
              <a:gd name="connsiteX8-251" fmla="*/ 8287334 w 8641859"/>
              <a:gd name="connsiteY8-252" fmla="*/ 1676 h 2690260"/>
              <a:gd name="connsiteX0-253" fmla="*/ 8287334 w 8641859"/>
              <a:gd name="connsiteY0-254" fmla="*/ 1676 h 2688996"/>
              <a:gd name="connsiteX1-255" fmla="*/ 8414334 w 8641859"/>
              <a:gd name="connsiteY1-256" fmla="*/ 325526 h 2688996"/>
              <a:gd name="connsiteX2-257" fmla="*/ 5734634 w 8641859"/>
              <a:gd name="connsiteY2-258" fmla="*/ 1284376 h 2688996"/>
              <a:gd name="connsiteX3-259" fmla="*/ 1524584 w 8641859"/>
              <a:gd name="connsiteY3-260" fmla="*/ 2357526 h 2688996"/>
              <a:gd name="connsiteX4-261" fmla="*/ 305384 w 8641859"/>
              <a:gd name="connsiteY4-262" fmla="*/ 2688996 h 2688996"/>
              <a:gd name="connsiteX5-263" fmla="*/ 172034 w 8641859"/>
              <a:gd name="connsiteY5-264" fmla="*/ 1309776 h 2688996"/>
              <a:gd name="connsiteX6-265" fmla="*/ 3086684 w 8641859"/>
              <a:gd name="connsiteY6-266" fmla="*/ 1043076 h 2688996"/>
              <a:gd name="connsiteX7-267" fmla="*/ 6585534 w 8641859"/>
              <a:gd name="connsiteY7-268" fmla="*/ 465226 h 2688996"/>
              <a:gd name="connsiteX8-269" fmla="*/ 8287334 w 8641859"/>
              <a:gd name="connsiteY8-270" fmla="*/ 1676 h 2688996"/>
              <a:gd name="connsiteX0-271" fmla="*/ 8287334 w 8641859"/>
              <a:gd name="connsiteY0-272" fmla="*/ 1676 h 2688996"/>
              <a:gd name="connsiteX1-273" fmla="*/ 8414334 w 8641859"/>
              <a:gd name="connsiteY1-274" fmla="*/ 325526 h 2688996"/>
              <a:gd name="connsiteX2-275" fmla="*/ 5734634 w 8641859"/>
              <a:gd name="connsiteY2-276" fmla="*/ 1284376 h 2688996"/>
              <a:gd name="connsiteX3-277" fmla="*/ 1570304 w 8641859"/>
              <a:gd name="connsiteY3-278" fmla="*/ 2433726 h 2688996"/>
              <a:gd name="connsiteX4-279" fmla="*/ 305384 w 8641859"/>
              <a:gd name="connsiteY4-280" fmla="*/ 2688996 h 2688996"/>
              <a:gd name="connsiteX5-281" fmla="*/ 172034 w 8641859"/>
              <a:gd name="connsiteY5-282" fmla="*/ 1309776 h 2688996"/>
              <a:gd name="connsiteX6-283" fmla="*/ 3086684 w 8641859"/>
              <a:gd name="connsiteY6-284" fmla="*/ 1043076 h 2688996"/>
              <a:gd name="connsiteX7-285" fmla="*/ 6585534 w 8641859"/>
              <a:gd name="connsiteY7-286" fmla="*/ 465226 h 2688996"/>
              <a:gd name="connsiteX8-287" fmla="*/ 8287334 w 8641859"/>
              <a:gd name="connsiteY8-288" fmla="*/ 1676 h 2688996"/>
              <a:gd name="connsiteX0-289" fmla="*/ 8283502 w 8638027"/>
              <a:gd name="connsiteY0-290" fmla="*/ 1676 h 2628036"/>
              <a:gd name="connsiteX1-291" fmla="*/ 8410502 w 8638027"/>
              <a:gd name="connsiteY1-292" fmla="*/ 325526 h 2628036"/>
              <a:gd name="connsiteX2-293" fmla="*/ 5730802 w 8638027"/>
              <a:gd name="connsiteY2-294" fmla="*/ 1284376 h 2628036"/>
              <a:gd name="connsiteX3-295" fmla="*/ 1566472 w 8638027"/>
              <a:gd name="connsiteY3-296" fmla="*/ 2433726 h 2628036"/>
              <a:gd name="connsiteX4-297" fmla="*/ 316792 w 8638027"/>
              <a:gd name="connsiteY4-298" fmla="*/ 2628036 h 2628036"/>
              <a:gd name="connsiteX5-299" fmla="*/ 168202 w 8638027"/>
              <a:gd name="connsiteY5-300" fmla="*/ 1309776 h 2628036"/>
              <a:gd name="connsiteX6-301" fmla="*/ 3082852 w 8638027"/>
              <a:gd name="connsiteY6-302" fmla="*/ 1043076 h 2628036"/>
              <a:gd name="connsiteX7-303" fmla="*/ 6581702 w 8638027"/>
              <a:gd name="connsiteY7-304" fmla="*/ 465226 h 2628036"/>
              <a:gd name="connsiteX8-305" fmla="*/ 8283502 w 8638027"/>
              <a:gd name="connsiteY8-306" fmla="*/ 1676 h 2628036"/>
              <a:gd name="connsiteX0-307" fmla="*/ 8283502 w 8638027"/>
              <a:gd name="connsiteY0-308" fmla="*/ 1676 h 2629085"/>
              <a:gd name="connsiteX1-309" fmla="*/ 8410502 w 8638027"/>
              <a:gd name="connsiteY1-310" fmla="*/ 325526 h 2629085"/>
              <a:gd name="connsiteX2-311" fmla="*/ 5730802 w 8638027"/>
              <a:gd name="connsiteY2-312" fmla="*/ 1284376 h 2629085"/>
              <a:gd name="connsiteX3-313" fmla="*/ 1566472 w 8638027"/>
              <a:gd name="connsiteY3-314" fmla="*/ 2433726 h 2629085"/>
              <a:gd name="connsiteX4-315" fmla="*/ 316792 w 8638027"/>
              <a:gd name="connsiteY4-316" fmla="*/ 2628036 h 2629085"/>
              <a:gd name="connsiteX5-317" fmla="*/ 168202 w 8638027"/>
              <a:gd name="connsiteY5-318" fmla="*/ 1309776 h 2629085"/>
              <a:gd name="connsiteX6-319" fmla="*/ 3082852 w 8638027"/>
              <a:gd name="connsiteY6-320" fmla="*/ 1043076 h 2629085"/>
              <a:gd name="connsiteX7-321" fmla="*/ 6581702 w 8638027"/>
              <a:gd name="connsiteY7-322" fmla="*/ 465226 h 2629085"/>
              <a:gd name="connsiteX8-323" fmla="*/ 8283502 w 8638027"/>
              <a:gd name="connsiteY8-324" fmla="*/ 1676 h 2629085"/>
              <a:gd name="connsiteX0-325" fmla="*/ 8168813 w 8523338"/>
              <a:gd name="connsiteY0-326" fmla="*/ 1676 h 2629085"/>
              <a:gd name="connsiteX1-327" fmla="*/ 8295813 w 8523338"/>
              <a:gd name="connsiteY1-328" fmla="*/ 325526 h 2629085"/>
              <a:gd name="connsiteX2-329" fmla="*/ 5616113 w 8523338"/>
              <a:gd name="connsiteY2-330" fmla="*/ 1284376 h 2629085"/>
              <a:gd name="connsiteX3-331" fmla="*/ 1451783 w 8523338"/>
              <a:gd name="connsiteY3-332" fmla="*/ 2433726 h 2629085"/>
              <a:gd name="connsiteX4-333" fmla="*/ 202103 w 8523338"/>
              <a:gd name="connsiteY4-334" fmla="*/ 2628036 h 2629085"/>
              <a:gd name="connsiteX5-335" fmla="*/ 198293 w 8523338"/>
              <a:gd name="connsiteY5-336" fmla="*/ 1248816 h 2629085"/>
              <a:gd name="connsiteX6-337" fmla="*/ 2968163 w 8523338"/>
              <a:gd name="connsiteY6-338" fmla="*/ 1043076 h 2629085"/>
              <a:gd name="connsiteX7-339" fmla="*/ 6467013 w 8523338"/>
              <a:gd name="connsiteY7-340" fmla="*/ 465226 h 2629085"/>
              <a:gd name="connsiteX8-341" fmla="*/ 8168813 w 8523338"/>
              <a:gd name="connsiteY8-342" fmla="*/ 1676 h 2629085"/>
              <a:gd name="connsiteX0-343" fmla="*/ 8168813 w 8523338"/>
              <a:gd name="connsiteY0-344" fmla="*/ 1676 h 2629085"/>
              <a:gd name="connsiteX1-345" fmla="*/ 8295813 w 8523338"/>
              <a:gd name="connsiteY1-346" fmla="*/ 325526 h 2629085"/>
              <a:gd name="connsiteX2-347" fmla="*/ 5616113 w 8523338"/>
              <a:gd name="connsiteY2-348" fmla="*/ 1284376 h 2629085"/>
              <a:gd name="connsiteX3-349" fmla="*/ 1451783 w 8523338"/>
              <a:gd name="connsiteY3-350" fmla="*/ 2433726 h 2629085"/>
              <a:gd name="connsiteX4-351" fmla="*/ 202103 w 8523338"/>
              <a:gd name="connsiteY4-352" fmla="*/ 2628036 h 2629085"/>
              <a:gd name="connsiteX5-353" fmla="*/ 198293 w 8523338"/>
              <a:gd name="connsiteY5-354" fmla="*/ 1248816 h 2629085"/>
              <a:gd name="connsiteX6-355" fmla="*/ 2968163 w 8523338"/>
              <a:gd name="connsiteY6-356" fmla="*/ 1043076 h 2629085"/>
              <a:gd name="connsiteX7-357" fmla="*/ 6467013 w 8523338"/>
              <a:gd name="connsiteY7-358" fmla="*/ 465226 h 2629085"/>
              <a:gd name="connsiteX8-359" fmla="*/ 8168813 w 8523338"/>
              <a:gd name="connsiteY8-360" fmla="*/ 1676 h 2629085"/>
              <a:gd name="connsiteX0-361" fmla="*/ 7976427 w 8330952"/>
              <a:gd name="connsiteY0-362" fmla="*/ 1676 h 2629085"/>
              <a:gd name="connsiteX1-363" fmla="*/ 8103427 w 8330952"/>
              <a:gd name="connsiteY1-364" fmla="*/ 325526 h 2629085"/>
              <a:gd name="connsiteX2-365" fmla="*/ 5423727 w 8330952"/>
              <a:gd name="connsiteY2-366" fmla="*/ 1284376 h 2629085"/>
              <a:gd name="connsiteX3-367" fmla="*/ 1259397 w 8330952"/>
              <a:gd name="connsiteY3-368" fmla="*/ 2433726 h 2629085"/>
              <a:gd name="connsiteX4-369" fmla="*/ 9717 w 8330952"/>
              <a:gd name="connsiteY4-370" fmla="*/ 2628036 h 2629085"/>
              <a:gd name="connsiteX5-371" fmla="*/ 5907 w 8330952"/>
              <a:gd name="connsiteY5-372" fmla="*/ 1248816 h 2629085"/>
              <a:gd name="connsiteX6-373" fmla="*/ 2775777 w 8330952"/>
              <a:gd name="connsiteY6-374" fmla="*/ 1043076 h 2629085"/>
              <a:gd name="connsiteX7-375" fmla="*/ 6274627 w 8330952"/>
              <a:gd name="connsiteY7-376" fmla="*/ 465226 h 2629085"/>
              <a:gd name="connsiteX8-377" fmla="*/ 7976427 w 8330952"/>
              <a:gd name="connsiteY8-378" fmla="*/ 1676 h 2629085"/>
              <a:gd name="connsiteX0-379" fmla="*/ 8457003 w 8811528"/>
              <a:gd name="connsiteY0-380" fmla="*/ 1676 h 2629085"/>
              <a:gd name="connsiteX1-381" fmla="*/ 8584003 w 8811528"/>
              <a:gd name="connsiteY1-382" fmla="*/ 325526 h 2629085"/>
              <a:gd name="connsiteX2-383" fmla="*/ 5904303 w 8811528"/>
              <a:gd name="connsiteY2-384" fmla="*/ 1284376 h 2629085"/>
              <a:gd name="connsiteX3-385" fmla="*/ 1739973 w 8811528"/>
              <a:gd name="connsiteY3-386" fmla="*/ 2433726 h 2629085"/>
              <a:gd name="connsiteX4-387" fmla="*/ 490293 w 8811528"/>
              <a:gd name="connsiteY4-388" fmla="*/ 2628036 h 2629085"/>
              <a:gd name="connsiteX5-389" fmla="*/ 708 w 8811528"/>
              <a:gd name="connsiteY5-390" fmla="*/ 1267866 h 2629085"/>
              <a:gd name="connsiteX6-391" fmla="*/ 3256353 w 8811528"/>
              <a:gd name="connsiteY6-392" fmla="*/ 1043076 h 2629085"/>
              <a:gd name="connsiteX7-393" fmla="*/ 6755203 w 8811528"/>
              <a:gd name="connsiteY7-394" fmla="*/ 465226 h 2629085"/>
              <a:gd name="connsiteX8-395" fmla="*/ 8457003 w 8811528"/>
              <a:gd name="connsiteY8-396" fmla="*/ 1676 h 2629085"/>
              <a:gd name="connsiteX0-397" fmla="*/ 8490585 w 8845110"/>
              <a:gd name="connsiteY0-398" fmla="*/ 1676 h 2612585"/>
              <a:gd name="connsiteX1-399" fmla="*/ 8617585 w 8845110"/>
              <a:gd name="connsiteY1-400" fmla="*/ 325526 h 2612585"/>
              <a:gd name="connsiteX2-401" fmla="*/ 5937885 w 8845110"/>
              <a:gd name="connsiteY2-402" fmla="*/ 1284376 h 2612585"/>
              <a:gd name="connsiteX3-403" fmla="*/ 1773555 w 8845110"/>
              <a:gd name="connsiteY3-404" fmla="*/ 2433726 h 2612585"/>
              <a:gd name="connsiteX4-405" fmla="*/ 0 w 8845110"/>
              <a:gd name="connsiteY4-406" fmla="*/ 2608986 h 2612585"/>
              <a:gd name="connsiteX5-407" fmla="*/ 34290 w 8845110"/>
              <a:gd name="connsiteY5-408" fmla="*/ 1267866 h 2612585"/>
              <a:gd name="connsiteX6-409" fmla="*/ 3289935 w 8845110"/>
              <a:gd name="connsiteY6-410" fmla="*/ 1043076 h 2612585"/>
              <a:gd name="connsiteX7-411" fmla="*/ 6788785 w 8845110"/>
              <a:gd name="connsiteY7-412" fmla="*/ 465226 h 2612585"/>
              <a:gd name="connsiteX8-413" fmla="*/ 8490585 w 8845110"/>
              <a:gd name="connsiteY8-414" fmla="*/ 1676 h 2612585"/>
              <a:gd name="connsiteX0-415" fmla="*/ 8490585 w 8845110"/>
              <a:gd name="connsiteY0-416" fmla="*/ 1676 h 2612585"/>
              <a:gd name="connsiteX1-417" fmla="*/ 8617585 w 8845110"/>
              <a:gd name="connsiteY1-418" fmla="*/ 325526 h 2612585"/>
              <a:gd name="connsiteX2-419" fmla="*/ 5937885 w 8845110"/>
              <a:gd name="connsiteY2-420" fmla="*/ 1284376 h 2612585"/>
              <a:gd name="connsiteX3-421" fmla="*/ 1773555 w 8845110"/>
              <a:gd name="connsiteY3-422" fmla="*/ 2433726 h 2612585"/>
              <a:gd name="connsiteX4-423" fmla="*/ 0 w 8845110"/>
              <a:gd name="connsiteY4-424" fmla="*/ 2608986 h 2612585"/>
              <a:gd name="connsiteX5-425" fmla="*/ 34290 w 8845110"/>
              <a:gd name="connsiteY5-426" fmla="*/ 1267866 h 2612585"/>
              <a:gd name="connsiteX6-427" fmla="*/ 3289935 w 8845110"/>
              <a:gd name="connsiteY6-428" fmla="*/ 1043076 h 2612585"/>
              <a:gd name="connsiteX7-429" fmla="*/ 6788785 w 8845110"/>
              <a:gd name="connsiteY7-430" fmla="*/ 465226 h 2612585"/>
              <a:gd name="connsiteX8-431" fmla="*/ 8490585 w 8845110"/>
              <a:gd name="connsiteY8-432" fmla="*/ 1676 h 2612585"/>
              <a:gd name="connsiteX0-433" fmla="*/ 8490585 w 8845110"/>
              <a:gd name="connsiteY0-434" fmla="*/ 1676 h 2612585"/>
              <a:gd name="connsiteX1-435" fmla="*/ 8617585 w 8845110"/>
              <a:gd name="connsiteY1-436" fmla="*/ 325526 h 2612585"/>
              <a:gd name="connsiteX2-437" fmla="*/ 5937885 w 8845110"/>
              <a:gd name="connsiteY2-438" fmla="*/ 1284376 h 2612585"/>
              <a:gd name="connsiteX3-439" fmla="*/ 1773555 w 8845110"/>
              <a:gd name="connsiteY3-440" fmla="*/ 2433726 h 2612585"/>
              <a:gd name="connsiteX4-441" fmla="*/ 0 w 8845110"/>
              <a:gd name="connsiteY4-442" fmla="*/ 2608986 h 2612585"/>
              <a:gd name="connsiteX5-443" fmla="*/ 34290 w 8845110"/>
              <a:gd name="connsiteY5-444" fmla="*/ 1267866 h 2612585"/>
              <a:gd name="connsiteX6-445" fmla="*/ 3404235 w 8845110"/>
              <a:gd name="connsiteY6-446" fmla="*/ 1100226 h 2612585"/>
              <a:gd name="connsiteX7-447" fmla="*/ 6788785 w 8845110"/>
              <a:gd name="connsiteY7-448" fmla="*/ 465226 h 2612585"/>
              <a:gd name="connsiteX8-449" fmla="*/ 8490585 w 8845110"/>
              <a:gd name="connsiteY8-450" fmla="*/ 1676 h 2612585"/>
              <a:gd name="connsiteX0-451" fmla="*/ 8490585 w 8845110"/>
              <a:gd name="connsiteY0-452" fmla="*/ 1676 h 2612585"/>
              <a:gd name="connsiteX1-453" fmla="*/ 8617585 w 8845110"/>
              <a:gd name="connsiteY1-454" fmla="*/ 325526 h 2612585"/>
              <a:gd name="connsiteX2-455" fmla="*/ 5937885 w 8845110"/>
              <a:gd name="connsiteY2-456" fmla="*/ 1284376 h 2612585"/>
              <a:gd name="connsiteX3-457" fmla="*/ 1773555 w 8845110"/>
              <a:gd name="connsiteY3-458" fmla="*/ 2433726 h 2612585"/>
              <a:gd name="connsiteX4-459" fmla="*/ 0 w 8845110"/>
              <a:gd name="connsiteY4-460" fmla="*/ 2608986 h 2612585"/>
              <a:gd name="connsiteX5-461" fmla="*/ 34290 w 8845110"/>
              <a:gd name="connsiteY5-462" fmla="*/ 1267866 h 2612585"/>
              <a:gd name="connsiteX6-463" fmla="*/ 3404235 w 8845110"/>
              <a:gd name="connsiteY6-464" fmla="*/ 1100226 h 2612585"/>
              <a:gd name="connsiteX7-465" fmla="*/ 6788785 w 8845110"/>
              <a:gd name="connsiteY7-466" fmla="*/ 465226 h 2612585"/>
              <a:gd name="connsiteX8-467" fmla="*/ 8490585 w 8845110"/>
              <a:gd name="connsiteY8-468" fmla="*/ 1676 h 2612585"/>
              <a:gd name="connsiteX0-469" fmla="*/ 8490585 w 8845110"/>
              <a:gd name="connsiteY0-470" fmla="*/ 1676 h 2612585"/>
              <a:gd name="connsiteX1-471" fmla="*/ 8617585 w 8845110"/>
              <a:gd name="connsiteY1-472" fmla="*/ 325526 h 2612585"/>
              <a:gd name="connsiteX2-473" fmla="*/ 5937885 w 8845110"/>
              <a:gd name="connsiteY2-474" fmla="*/ 1284376 h 2612585"/>
              <a:gd name="connsiteX3-475" fmla="*/ 1773555 w 8845110"/>
              <a:gd name="connsiteY3-476" fmla="*/ 2433726 h 2612585"/>
              <a:gd name="connsiteX4-477" fmla="*/ 0 w 8845110"/>
              <a:gd name="connsiteY4-478" fmla="*/ 2608986 h 2612585"/>
              <a:gd name="connsiteX5-479" fmla="*/ 34290 w 8845110"/>
              <a:gd name="connsiteY5-480" fmla="*/ 1267866 h 2612585"/>
              <a:gd name="connsiteX6-481" fmla="*/ 3404235 w 8845110"/>
              <a:gd name="connsiteY6-482" fmla="*/ 1100226 h 2612585"/>
              <a:gd name="connsiteX7-483" fmla="*/ 6788785 w 8845110"/>
              <a:gd name="connsiteY7-484" fmla="*/ 465226 h 2612585"/>
              <a:gd name="connsiteX8-485" fmla="*/ 8490585 w 8845110"/>
              <a:gd name="connsiteY8-486" fmla="*/ 1676 h 2612585"/>
              <a:gd name="connsiteX0-487" fmla="*/ 8490585 w 8845110"/>
              <a:gd name="connsiteY0-488" fmla="*/ 1676 h 2612585"/>
              <a:gd name="connsiteX1-489" fmla="*/ 8617585 w 8845110"/>
              <a:gd name="connsiteY1-490" fmla="*/ 325526 h 2612585"/>
              <a:gd name="connsiteX2-491" fmla="*/ 5937885 w 8845110"/>
              <a:gd name="connsiteY2-492" fmla="*/ 1284376 h 2612585"/>
              <a:gd name="connsiteX3-493" fmla="*/ 1773555 w 8845110"/>
              <a:gd name="connsiteY3-494" fmla="*/ 2433726 h 2612585"/>
              <a:gd name="connsiteX4-495" fmla="*/ 0 w 8845110"/>
              <a:gd name="connsiteY4-496" fmla="*/ 2608986 h 2612585"/>
              <a:gd name="connsiteX5-497" fmla="*/ 34290 w 8845110"/>
              <a:gd name="connsiteY5-498" fmla="*/ 1267866 h 2612585"/>
              <a:gd name="connsiteX6-499" fmla="*/ 3404235 w 8845110"/>
              <a:gd name="connsiteY6-500" fmla="*/ 1100226 h 2612585"/>
              <a:gd name="connsiteX7-501" fmla="*/ 6788785 w 8845110"/>
              <a:gd name="connsiteY7-502" fmla="*/ 465226 h 2612585"/>
              <a:gd name="connsiteX8-503" fmla="*/ 8490585 w 8845110"/>
              <a:gd name="connsiteY8-504" fmla="*/ 1676 h 2612585"/>
              <a:gd name="connsiteX0-505" fmla="*/ 8490585 w 8845110"/>
              <a:gd name="connsiteY0-506" fmla="*/ 1676 h 2612585"/>
              <a:gd name="connsiteX1-507" fmla="*/ 8617585 w 8845110"/>
              <a:gd name="connsiteY1-508" fmla="*/ 325526 h 2612585"/>
              <a:gd name="connsiteX2-509" fmla="*/ 5937885 w 8845110"/>
              <a:gd name="connsiteY2-510" fmla="*/ 1284376 h 2612585"/>
              <a:gd name="connsiteX3-511" fmla="*/ 1773555 w 8845110"/>
              <a:gd name="connsiteY3-512" fmla="*/ 2433726 h 2612585"/>
              <a:gd name="connsiteX4-513" fmla="*/ 0 w 8845110"/>
              <a:gd name="connsiteY4-514" fmla="*/ 2608986 h 2612585"/>
              <a:gd name="connsiteX5-515" fmla="*/ 34290 w 8845110"/>
              <a:gd name="connsiteY5-516" fmla="*/ 1267866 h 2612585"/>
              <a:gd name="connsiteX6-517" fmla="*/ 3404235 w 8845110"/>
              <a:gd name="connsiteY6-518" fmla="*/ 1100226 h 2612585"/>
              <a:gd name="connsiteX7-519" fmla="*/ 6112510 w 8845110"/>
              <a:gd name="connsiteY7-520" fmla="*/ 608101 h 2612585"/>
              <a:gd name="connsiteX8-521" fmla="*/ 8490585 w 8845110"/>
              <a:gd name="connsiteY8-522" fmla="*/ 1676 h 2612585"/>
              <a:gd name="connsiteX0-523" fmla="*/ 8490585 w 8845110"/>
              <a:gd name="connsiteY0-524" fmla="*/ 1676 h 2612585"/>
              <a:gd name="connsiteX1-525" fmla="*/ 8617585 w 8845110"/>
              <a:gd name="connsiteY1-526" fmla="*/ 325526 h 2612585"/>
              <a:gd name="connsiteX2-527" fmla="*/ 5937885 w 8845110"/>
              <a:gd name="connsiteY2-528" fmla="*/ 1284376 h 2612585"/>
              <a:gd name="connsiteX3-529" fmla="*/ 1773555 w 8845110"/>
              <a:gd name="connsiteY3-530" fmla="*/ 2433726 h 2612585"/>
              <a:gd name="connsiteX4-531" fmla="*/ 0 w 8845110"/>
              <a:gd name="connsiteY4-532" fmla="*/ 2608986 h 2612585"/>
              <a:gd name="connsiteX5-533" fmla="*/ 34290 w 8845110"/>
              <a:gd name="connsiteY5-534" fmla="*/ 1267866 h 2612585"/>
              <a:gd name="connsiteX6-535" fmla="*/ 3404235 w 8845110"/>
              <a:gd name="connsiteY6-536" fmla="*/ 1100226 h 2612585"/>
              <a:gd name="connsiteX7-537" fmla="*/ 6112510 w 8845110"/>
              <a:gd name="connsiteY7-538" fmla="*/ 608101 h 2612585"/>
              <a:gd name="connsiteX8-539" fmla="*/ 8490585 w 8845110"/>
              <a:gd name="connsiteY8-540" fmla="*/ 1676 h 2612585"/>
              <a:gd name="connsiteX0-541" fmla="*/ 8490585 w 8845110"/>
              <a:gd name="connsiteY0-542" fmla="*/ 1676 h 2608986"/>
              <a:gd name="connsiteX1-543" fmla="*/ 8617585 w 8845110"/>
              <a:gd name="connsiteY1-544" fmla="*/ 325526 h 2608986"/>
              <a:gd name="connsiteX2-545" fmla="*/ 5937885 w 8845110"/>
              <a:gd name="connsiteY2-546" fmla="*/ 1284376 h 2608986"/>
              <a:gd name="connsiteX3-547" fmla="*/ 2421255 w 8845110"/>
              <a:gd name="connsiteY3-548" fmla="*/ 2300376 h 2608986"/>
              <a:gd name="connsiteX4-549" fmla="*/ 0 w 8845110"/>
              <a:gd name="connsiteY4-550" fmla="*/ 2608986 h 2608986"/>
              <a:gd name="connsiteX5-551" fmla="*/ 34290 w 8845110"/>
              <a:gd name="connsiteY5-552" fmla="*/ 1267866 h 2608986"/>
              <a:gd name="connsiteX6-553" fmla="*/ 3404235 w 8845110"/>
              <a:gd name="connsiteY6-554" fmla="*/ 1100226 h 2608986"/>
              <a:gd name="connsiteX7-555" fmla="*/ 6112510 w 8845110"/>
              <a:gd name="connsiteY7-556" fmla="*/ 608101 h 2608986"/>
              <a:gd name="connsiteX8-557" fmla="*/ 8490585 w 8845110"/>
              <a:gd name="connsiteY8-558" fmla="*/ 1676 h 2608986"/>
              <a:gd name="connsiteX0-559" fmla="*/ 8490585 w 8845110"/>
              <a:gd name="connsiteY0-560" fmla="*/ 1676 h 2608986"/>
              <a:gd name="connsiteX1-561" fmla="*/ 8617585 w 8845110"/>
              <a:gd name="connsiteY1-562" fmla="*/ 325526 h 2608986"/>
              <a:gd name="connsiteX2-563" fmla="*/ 5937885 w 8845110"/>
              <a:gd name="connsiteY2-564" fmla="*/ 1284376 h 2608986"/>
              <a:gd name="connsiteX3-565" fmla="*/ 2421255 w 8845110"/>
              <a:gd name="connsiteY3-566" fmla="*/ 2300376 h 2608986"/>
              <a:gd name="connsiteX4-567" fmla="*/ 0 w 8845110"/>
              <a:gd name="connsiteY4-568" fmla="*/ 2608986 h 2608986"/>
              <a:gd name="connsiteX5-569" fmla="*/ 34290 w 8845110"/>
              <a:gd name="connsiteY5-570" fmla="*/ 1267866 h 2608986"/>
              <a:gd name="connsiteX6-571" fmla="*/ 3404235 w 8845110"/>
              <a:gd name="connsiteY6-572" fmla="*/ 1100226 h 2608986"/>
              <a:gd name="connsiteX7-573" fmla="*/ 6112510 w 8845110"/>
              <a:gd name="connsiteY7-574" fmla="*/ 608101 h 2608986"/>
              <a:gd name="connsiteX8-575" fmla="*/ 8490585 w 8845110"/>
              <a:gd name="connsiteY8-576" fmla="*/ 1676 h 2608986"/>
              <a:gd name="connsiteX0-577" fmla="*/ 8490585 w 8845110"/>
              <a:gd name="connsiteY0-578" fmla="*/ 1712 h 2609022"/>
              <a:gd name="connsiteX1-579" fmla="*/ 8617585 w 8845110"/>
              <a:gd name="connsiteY1-580" fmla="*/ 325562 h 2609022"/>
              <a:gd name="connsiteX2-581" fmla="*/ 5937885 w 8845110"/>
              <a:gd name="connsiteY2-582" fmla="*/ 1303462 h 2609022"/>
              <a:gd name="connsiteX3-583" fmla="*/ 2421255 w 8845110"/>
              <a:gd name="connsiteY3-584" fmla="*/ 2300412 h 2609022"/>
              <a:gd name="connsiteX4-585" fmla="*/ 0 w 8845110"/>
              <a:gd name="connsiteY4-586" fmla="*/ 2609022 h 2609022"/>
              <a:gd name="connsiteX5-587" fmla="*/ 34290 w 8845110"/>
              <a:gd name="connsiteY5-588" fmla="*/ 1267902 h 2609022"/>
              <a:gd name="connsiteX6-589" fmla="*/ 3404235 w 8845110"/>
              <a:gd name="connsiteY6-590" fmla="*/ 1100262 h 2609022"/>
              <a:gd name="connsiteX7-591" fmla="*/ 6112510 w 8845110"/>
              <a:gd name="connsiteY7-592" fmla="*/ 608137 h 2609022"/>
              <a:gd name="connsiteX8-593" fmla="*/ 8490585 w 8845110"/>
              <a:gd name="connsiteY8-594" fmla="*/ 1712 h 2609022"/>
              <a:gd name="connsiteX0-595" fmla="*/ 8574405 w 8881375"/>
              <a:gd name="connsiteY0-596" fmla="*/ 2307 h 2563897"/>
              <a:gd name="connsiteX1-597" fmla="*/ 8617585 w 8881375"/>
              <a:gd name="connsiteY1-598" fmla="*/ 280437 h 2563897"/>
              <a:gd name="connsiteX2-599" fmla="*/ 5937885 w 8881375"/>
              <a:gd name="connsiteY2-600" fmla="*/ 1258337 h 2563897"/>
              <a:gd name="connsiteX3-601" fmla="*/ 2421255 w 8881375"/>
              <a:gd name="connsiteY3-602" fmla="*/ 2255287 h 2563897"/>
              <a:gd name="connsiteX4-603" fmla="*/ 0 w 8881375"/>
              <a:gd name="connsiteY4-604" fmla="*/ 2563897 h 2563897"/>
              <a:gd name="connsiteX5-605" fmla="*/ 34290 w 8881375"/>
              <a:gd name="connsiteY5-606" fmla="*/ 1222777 h 2563897"/>
              <a:gd name="connsiteX6-607" fmla="*/ 3404235 w 8881375"/>
              <a:gd name="connsiteY6-608" fmla="*/ 1055137 h 2563897"/>
              <a:gd name="connsiteX7-609" fmla="*/ 6112510 w 8881375"/>
              <a:gd name="connsiteY7-610" fmla="*/ 563012 h 2563897"/>
              <a:gd name="connsiteX8-611" fmla="*/ 8574405 w 8881375"/>
              <a:gd name="connsiteY8-612" fmla="*/ 2307 h 2563897"/>
              <a:gd name="connsiteX0-613" fmla="*/ 8574405 w 8881375"/>
              <a:gd name="connsiteY0-614" fmla="*/ 2307 h 2563897"/>
              <a:gd name="connsiteX1-615" fmla="*/ 8617585 w 8881375"/>
              <a:gd name="connsiteY1-616" fmla="*/ 280437 h 2563897"/>
              <a:gd name="connsiteX2-617" fmla="*/ 5937885 w 8881375"/>
              <a:gd name="connsiteY2-618" fmla="*/ 1258337 h 2563897"/>
              <a:gd name="connsiteX3-619" fmla="*/ 2421255 w 8881375"/>
              <a:gd name="connsiteY3-620" fmla="*/ 2255287 h 2563897"/>
              <a:gd name="connsiteX4-621" fmla="*/ 0 w 8881375"/>
              <a:gd name="connsiteY4-622" fmla="*/ 2563897 h 2563897"/>
              <a:gd name="connsiteX5-623" fmla="*/ 34290 w 8881375"/>
              <a:gd name="connsiteY5-624" fmla="*/ 1222777 h 2563897"/>
              <a:gd name="connsiteX6-625" fmla="*/ 3404235 w 8881375"/>
              <a:gd name="connsiteY6-626" fmla="*/ 1055137 h 2563897"/>
              <a:gd name="connsiteX7-627" fmla="*/ 6112510 w 8881375"/>
              <a:gd name="connsiteY7-628" fmla="*/ 563012 h 2563897"/>
              <a:gd name="connsiteX8-629" fmla="*/ 8574405 w 8881375"/>
              <a:gd name="connsiteY8-630" fmla="*/ 2307 h 2563897"/>
              <a:gd name="connsiteX0-631" fmla="*/ 8574405 w 8900645"/>
              <a:gd name="connsiteY0-632" fmla="*/ 1725 h 2563315"/>
              <a:gd name="connsiteX1-633" fmla="*/ 8617585 w 8900645"/>
              <a:gd name="connsiteY1-634" fmla="*/ 279855 h 2563315"/>
              <a:gd name="connsiteX2-635" fmla="*/ 5937885 w 8900645"/>
              <a:gd name="connsiteY2-636" fmla="*/ 1257755 h 2563315"/>
              <a:gd name="connsiteX3-637" fmla="*/ 2421255 w 8900645"/>
              <a:gd name="connsiteY3-638" fmla="*/ 2254705 h 2563315"/>
              <a:gd name="connsiteX4-639" fmla="*/ 0 w 8900645"/>
              <a:gd name="connsiteY4-640" fmla="*/ 2563315 h 2563315"/>
              <a:gd name="connsiteX5-641" fmla="*/ 34290 w 8900645"/>
              <a:gd name="connsiteY5-642" fmla="*/ 1222195 h 2563315"/>
              <a:gd name="connsiteX6-643" fmla="*/ 3404235 w 8900645"/>
              <a:gd name="connsiteY6-644" fmla="*/ 1054555 h 2563315"/>
              <a:gd name="connsiteX7-645" fmla="*/ 6112510 w 8900645"/>
              <a:gd name="connsiteY7-646" fmla="*/ 562430 h 2563315"/>
              <a:gd name="connsiteX8-647" fmla="*/ 8574405 w 8900645"/>
              <a:gd name="connsiteY8-648" fmla="*/ 1725 h 2563315"/>
              <a:gd name="connsiteX0-649" fmla="*/ 8574405 w 8900645"/>
              <a:gd name="connsiteY0-650" fmla="*/ 1725 h 2563315"/>
              <a:gd name="connsiteX1-651" fmla="*/ 8617585 w 8900645"/>
              <a:gd name="connsiteY1-652" fmla="*/ 279855 h 2563315"/>
              <a:gd name="connsiteX2-653" fmla="*/ 5937885 w 8900645"/>
              <a:gd name="connsiteY2-654" fmla="*/ 1257755 h 2563315"/>
              <a:gd name="connsiteX3-655" fmla="*/ 2421255 w 8900645"/>
              <a:gd name="connsiteY3-656" fmla="*/ 2254705 h 2563315"/>
              <a:gd name="connsiteX4-657" fmla="*/ 0 w 8900645"/>
              <a:gd name="connsiteY4-658" fmla="*/ 2563315 h 2563315"/>
              <a:gd name="connsiteX5-659" fmla="*/ 34290 w 8900645"/>
              <a:gd name="connsiteY5-660" fmla="*/ 1222195 h 2563315"/>
              <a:gd name="connsiteX6-661" fmla="*/ 3404235 w 8900645"/>
              <a:gd name="connsiteY6-662" fmla="*/ 1054555 h 2563315"/>
              <a:gd name="connsiteX7-663" fmla="*/ 6112510 w 8900645"/>
              <a:gd name="connsiteY7-664" fmla="*/ 562430 h 2563315"/>
              <a:gd name="connsiteX8-665" fmla="*/ 8574405 w 8900645"/>
              <a:gd name="connsiteY8-666" fmla="*/ 1725 h 2563315"/>
              <a:gd name="connsiteX0-667" fmla="*/ 8955405 w 9116068"/>
              <a:gd name="connsiteY0-668" fmla="*/ 1166 h 2689756"/>
              <a:gd name="connsiteX1-669" fmla="*/ 8617585 w 9116068"/>
              <a:gd name="connsiteY1-670" fmla="*/ 406296 h 2689756"/>
              <a:gd name="connsiteX2-671" fmla="*/ 5937885 w 9116068"/>
              <a:gd name="connsiteY2-672" fmla="*/ 1384196 h 2689756"/>
              <a:gd name="connsiteX3-673" fmla="*/ 2421255 w 9116068"/>
              <a:gd name="connsiteY3-674" fmla="*/ 2381146 h 2689756"/>
              <a:gd name="connsiteX4-675" fmla="*/ 0 w 9116068"/>
              <a:gd name="connsiteY4-676" fmla="*/ 2689756 h 2689756"/>
              <a:gd name="connsiteX5-677" fmla="*/ 34290 w 9116068"/>
              <a:gd name="connsiteY5-678" fmla="*/ 1348636 h 2689756"/>
              <a:gd name="connsiteX6-679" fmla="*/ 3404235 w 9116068"/>
              <a:gd name="connsiteY6-680" fmla="*/ 1180996 h 2689756"/>
              <a:gd name="connsiteX7-681" fmla="*/ 6112510 w 9116068"/>
              <a:gd name="connsiteY7-682" fmla="*/ 688871 h 2689756"/>
              <a:gd name="connsiteX8-683" fmla="*/ 8955405 w 9116068"/>
              <a:gd name="connsiteY8-684" fmla="*/ 1166 h 2689756"/>
              <a:gd name="connsiteX0-685" fmla="*/ 8955405 w 9230225"/>
              <a:gd name="connsiteY0-686" fmla="*/ 1992 h 2690582"/>
              <a:gd name="connsiteX1-687" fmla="*/ 8896985 w 9230225"/>
              <a:gd name="connsiteY1-688" fmla="*/ 318222 h 2690582"/>
              <a:gd name="connsiteX2-689" fmla="*/ 5937885 w 9230225"/>
              <a:gd name="connsiteY2-690" fmla="*/ 1385022 h 2690582"/>
              <a:gd name="connsiteX3-691" fmla="*/ 2421255 w 9230225"/>
              <a:gd name="connsiteY3-692" fmla="*/ 2381972 h 2690582"/>
              <a:gd name="connsiteX4-693" fmla="*/ 0 w 9230225"/>
              <a:gd name="connsiteY4-694" fmla="*/ 2690582 h 2690582"/>
              <a:gd name="connsiteX5-695" fmla="*/ 34290 w 9230225"/>
              <a:gd name="connsiteY5-696" fmla="*/ 1349462 h 2690582"/>
              <a:gd name="connsiteX6-697" fmla="*/ 3404235 w 9230225"/>
              <a:gd name="connsiteY6-698" fmla="*/ 1181822 h 2690582"/>
              <a:gd name="connsiteX7-699" fmla="*/ 6112510 w 9230225"/>
              <a:gd name="connsiteY7-700" fmla="*/ 689697 h 2690582"/>
              <a:gd name="connsiteX8-701" fmla="*/ 8955405 w 9230225"/>
              <a:gd name="connsiteY8-702" fmla="*/ 1992 h 2690582"/>
              <a:gd name="connsiteX0-703" fmla="*/ 8955405 w 9232720"/>
              <a:gd name="connsiteY0-704" fmla="*/ 1380 h 2689970"/>
              <a:gd name="connsiteX1-705" fmla="*/ 8896985 w 9232720"/>
              <a:gd name="connsiteY1-706" fmla="*/ 317610 h 2689970"/>
              <a:gd name="connsiteX2-707" fmla="*/ 5899785 w 9232720"/>
              <a:gd name="connsiteY2-708" fmla="*/ 1041510 h 2689970"/>
              <a:gd name="connsiteX3-709" fmla="*/ 2421255 w 9232720"/>
              <a:gd name="connsiteY3-710" fmla="*/ 2381360 h 2689970"/>
              <a:gd name="connsiteX4-711" fmla="*/ 0 w 9232720"/>
              <a:gd name="connsiteY4-712" fmla="*/ 2689970 h 2689970"/>
              <a:gd name="connsiteX5-713" fmla="*/ 34290 w 9232720"/>
              <a:gd name="connsiteY5-714" fmla="*/ 1348850 h 2689970"/>
              <a:gd name="connsiteX6-715" fmla="*/ 3404235 w 9232720"/>
              <a:gd name="connsiteY6-716" fmla="*/ 1181210 h 2689970"/>
              <a:gd name="connsiteX7-717" fmla="*/ 6112510 w 9232720"/>
              <a:gd name="connsiteY7-718" fmla="*/ 689085 h 2689970"/>
              <a:gd name="connsiteX8-719" fmla="*/ 8955405 w 9232720"/>
              <a:gd name="connsiteY8-720" fmla="*/ 1380 h 2689970"/>
              <a:gd name="connsiteX0-721" fmla="*/ 8955405 w 9212830"/>
              <a:gd name="connsiteY0-722" fmla="*/ 2123 h 2690713"/>
              <a:gd name="connsiteX1-723" fmla="*/ 8858885 w 9212830"/>
              <a:gd name="connsiteY1-724" fmla="*/ 254853 h 2690713"/>
              <a:gd name="connsiteX2-725" fmla="*/ 5899785 w 9212830"/>
              <a:gd name="connsiteY2-726" fmla="*/ 1042253 h 2690713"/>
              <a:gd name="connsiteX3-727" fmla="*/ 2421255 w 9212830"/>
              <a:gd name="connsiteY3-728" fmla="*/ 2382103 h 2690713"/>
              <a:gd name="connsiteX4-729" fmla="*/ 0 w 9212830"/>
              <a:gd name="connsiteY4-730" fmla="*/ 2690713 h 2690713"/>
              <a:gd name="connsiteX5-731" fmla="*/ 34290 w 9212830"/>
              <a:gd name="connsiteY5-732" fmla="*/ 1349593 h 2690713"/>
              <a:gd name="connsiteX6-733" fmla="*/ 3404235 w 9212830"/>
              <a:gd name="connsiteY6-734" fmla="*/ 1181953 h 2690713"/>
              <a:gd name="connsiteX7-735" fmla="*/ 6112510 w 9212830"/>
              <a:gd name="connsiteY7-736" fmla="*/ 689828 h 2690713"/>
              <a:gd name="connsiteX8-737" fmla="*/ 8955405 w 9212830"/>
              <a:gd name="connsiteY8-738" fmla="*/ 2123 h 2690713"/>
              <a:gd name="connsiteX0-739" fmla="*/ 8955405 w 9232270"/>
              <a:gd name="connsiteY0-740" fmla="*/ 1615 h 2690205"/>
              <a:gd name="connsiteX1-741" fmla="*/ 8858885 w 9232270"/>
              <a:gd name="connsiteY1-742" fmla="*/ 254345 h 2690205"/>
              <a:gd name="connsiteX2-743" fmla="*/ 5899785 w 9232270"/>
              <a:gd name="connsiteY2-744" fmla="*/ 1041745 h 2690205"/>
              <a:gd name="connsiteX3-745" fmla="*/ 2421255 w 9232270"/>
              <a:gd name="connsiteY3-746" fmla="*/ 2381595 h 2690205"/>
              <a:gd name="connsiteX4-747" fmla="*/ 0 w 9232270"/>
              <a:gd name="connsiteY4-748" fmla="*/ 2690205 h 2690205"/>
              <a:gd name="connsiteX5-749" fmla="*/ 34290 w 9232270"/>
              <a:gd name="connsiteY5-750" fmla="*/ 1349085 h 2690205"/>
              <a:gd name="connsiteX6-751" fmla="*/ 3404235 w 9232270"/>
              <a:gd name="connsiteY6-752" fmla="*/ 1181445 h 2690205"/>
              <a:gd name="connsiteX7-753" fmla="*/ 6112510 w 9232270"/>
              <a:gd name="connsiteY7-754" fmla="*/ 689320 h 2690205"/>
              <a:gd name="connsiteX8-755" fmla="*/ 8955405 w 9232270"/>
              <a:gd name="connsiteY8-756" fmla="*/ 1615 h 2690205"/>
              <a:gd name="connsiteX0-757" fmla="*/ 8955405 w 9245905"/>
              <a:gd name="connsiteY0-758" fmla="*/ 1140 h 2689730"/>
              <a:gd name="connsiteX1-759" fmla="*/ 8884285 w 9245905"/>
              <a:gd name="connsiteY1-760" fmla="*/ 317370 h 2689730"/>
              <a:gd name="connsiteX2-761" fmla="*/ 5899785 w 9245905"/>
              <a:gd name="connsiteY2-762" fmla="*/ 1041270 h 2689730"/>
              <a:gd name="connsiteX3-763" fmla="*/ 2421255 w 9245905"/>
              <a:gd name="connsiteY3-764" fmla="*/ 2381120 h 2689730"/>
              <a:gd name="connsiteX4-765" fmla="*/ 0 w 9245905"/>
              <a:gd name="connsiteY4-766" fmla="*/ 2689730 h 2689730"/>
              <a:gd name="connsiteX5-767" fmla="*/ 34290 w 9245905"/>
              <a:gd name="connsiteY5-768" fmla="*/ 1348610 h 2689730"/>
              <a:gd name="connsiteX6-769" fmla="*/ 3404235 w 9245905"/>
              <a:gd name="connsiteY6-770" fmla="*/ 1180970 h 2689730"/>
              <a:gd name="connsiteX7-771" fmla="*/ 6112510 w 9245905"/>
              <a:gd name="connsiteY7-772" fmla="*/ 688845 h 2689730"/>
              <a:gd name="connsiteX8-773" fmla="*/ 8955405 w 9245905"/>
              <a:gd name="connsiteY8-774" fmla="*/ 1140 h 2689730"/>
              <a:gd name="connsiteX0-775" fmla="*/ 9234185 w 9404470"/>
              <a:gd name="connsiteY0-776" fmla="*/ 1010 h 2767658"/>
              <a:gd name="connsiteX1-777" fmla="*/ 8884285 w 9404470"/>
              <a:gd name="connsiteY1-778" fmla="*/ 395298 h 2767658"/>
              <a:gd name="connsiteX2-779" fmla="*/ 5899785 w 9404470"/>
              <a:gd name="connsiteY2-780" fmla="*/ 1119198 h 2767658"/>
              <a:gd name="connsiteX3-781" fmla="*/ 2421255 w 9404470"/>
              <a:gd name="connsiteY3-782" fmla="*/ 2459048 h 2767658"/>
              <a:gd name="connsiteX4-783" fmla="*/ 0 w 9404470"/>
              <a:gd name="connsiteY4-784" fmla="*/ 2767658 h 2767658"/>
              <a:gd name="connsiteX5-785" fmla="*/ 34290 w 9404470"/>
              <a:gd name="connsiteY5-786" fmla="*/ 1426538 h 2767658"/>
              <a:gd name="connsiteX6-787" fmla="*/ 3404235 w 9404470"/>
              <a:gd name="connsiteY6-788" fmla="*/ 1258898 h 2767658"/>
              <a:gd name="connsiteX7-789" fmla="*/ 6112510 w 9404470"/>
              <a:gd name="connsiteY7-790" fmla="*/ 766773 h 2767658"/>
              <a:gd name="connsiteX8-791" fmla="*/ 9234185 w 9404470"/>
              <a:gd name="connsiteY8-792" fmla="*/ 1010 h 2767658"/>
              <a:gd name="connsiteX0-793" fmla="*/ 9234185 w 9588727"/>
              <a:gd name="connsiteY0-794" fmla="*/ 3089 h 2769737"/>
              <a:gd name="connsiteX1-795" fmla="*/ 9274577 w 9588727"/>
              <a:gd name="connsiteY1-796" fmla="*/ 230108 h 2769737"/>
              <a:gd name="connsiteX2-797" fmla="*/ 5899785 w 9588727"/>
              <a:gd name="connsiteY2-798" fmla="*/ 1121277 h 2769737"/>
              <a:gd name="connsiteX3-799" fmla="*/ 2421255 w 9588727"/>
              <a:gd name="connsiteY3-800" fmla="*/ 2461127 h 2769737"/>
              <a:gd name="connsiteX4-801" fmla="*/ 0 w 9588727"/>
              <a:gd name="connsiteY4-802" fmla="*/ 2769737 h 2769737"/>
              <a:gd name="connsiteX5-803" fmla="*/ 34290 w 9588727"/>
              <a:gd name="connsiteY5-804" fmla="*/ 1428617 h 2769737"/>
              <a:gd name="connsiteX6-805" fmla="*/ 3404235 w 9588727"/>
              <a:gd name="connsiteY6-806" fmla="*/ 1260977 h 2769737"/>
              <a:gd name="connsiteX7-807" fmla="*/ 6112510 w 9588727"/>
              <a:gd name="connsiteY7-808" fmla="*/ 768852 h 2769737"/>
              <a:gd name="connsiteX8-809" fmla="*/ 9234185 w 9588727"/>
              <a:gd name="connsiteY8-810" fmla="*/ 3089 h 2769737"/>
              <a:gd name="connsiteX0-811" fmla="*/ 9234185 w 9588727"/>
              <a:gd name="connsiteY0-812" fmla="*/ 2038 h 2768686"/>
              <a:gd name="connsiteX1-813" fmla="*/ 9274577 w 9588727"/>
              <a:gd name="connsiteY1-814" fmla="*/ 229057 h 2768686"/>
              <a:gd name="connsiteX2-815" fmla="*/ 5899785 w 9588727"/>
              <a:gd name="connsiteY2-816" fmla="*/ 1120226 h 2768686"/>
              <a:gd name="connsiteX3-817" fmla="*/ 2421255 w 9588727"/>
              <a:gd name="connsiteY3-818" fmla="*/ 2460076 h 2768686"/>
              <a:gd name="connsiteX4-819" fmla="*/ 0 w 9588727"/>
              <a:gd name="connsiteY4-820" fmla="*/ 2768686 h 2768686"/>
              <a:gd name="connsiteX5-821" fmla="*/ 34290 w 9588727"/>
              <a:gd name="connsiteY5-822" fmla="*/ 1427566 h 2768686"/>
              <a:gd name="connsiteX6-823" fmla="*/ 3404235 w 9588727"/>
              <a:gd name="connsiteY6-824" fmla="*/ 1259926 h 2768686"/>
              <a:gd name="connsiteX7-825" fmla="*/ 6112510 w 9588727"/>
              <a:gd name="connsiteY7-826" fmla="*/ 767801 h 2768686"/>
              <a:gd name="connsiteX8-827" fmla="*/ 9234185 w 9588727"/>
              <a:gd name="connsiteY8-828" fmla="*/ 2038 h 2768686"/>
              <a:gd name="connsiteX0-829" fmla="*/ 9246885 w 9601427"/>
              <a:gd name="connsiteY0-830" fmla="*/ 2038 h 3429086"/>
              <a:gd name="connsiteX1-831" fmla="*/ 9287277 w 9601427"/>
              <a:gd name="connsiteY1-832" fmla="*/ 229057 h 3429086"/>
              <a:gd name="connsiteX2-833" fmla="*/ 5912485 w 9601427"/>
              <a:gd name="connsiteY2-834" fmla="*/ 1120226 h 3429086"/>
              <a:gd name="connsiteX3-835" fmla="*/ 2433955 w 9601427"/>
              <a:gd name="connsiteY3-836" fmla="*/ 2460076 h 3429086"/>
              <a:gd name="connsiteX4-837" fmla="*/ 0 w 9601427"/>
              <a:gd name="connsiteY4-838" fmla="*/ 3429086 h 3429086"/>
              <a:gd name="connsiteX5-839" fmla="*/ 46990 w 9601427"/>
              <a:gd name="connsiteY5-840" fmla="*/ 1427566 h 3429086"/>
              <a:gd name="connsiteX6-841" fmla="*/ 3416935 w 9601427"/>
              <a:gd name="connsiteY6-842" fmla="*/ 1259926 h 3429086"/>
              <a:gd name="connsiteX7-843" fmla="*/ 6125210 w 9601427"/>
              <a:gd name="connsiteY7-844" fmla="*/ 767801 h 3429086"/>
              <a:gd name="connsiteX8-845" fmla="*/ 9246885 w 9601427"/>
              <a:gd name="connsiteY8-846" fmla="*/ 2038 h 3429086"/>
              <a:gd name="connsiteX0-847" fmla="*/ 9246885 w 9601427"/>
              <a:gd name="connsiteY0-848" fmla="*/ 2038 h 3429086"/>
              <a:gd name="connsiteX1-849" fmla="*/ 9287277 w 9601427"/>
              <a:gd name="connsiteY1-850" fmla="*/ 229057 h 3429086"/>
              <a:gd name="connsiteX2-851" fmla="*/ 5912485 w 9601427"/>
              <a:gd name="connsiteY2-852" fmla="*/ 1120226 h 3429086"/>
              <a:gd name="connsiteX3-853" fmla="*/ 2433955 w 9601427"/>
              <a:gd name="connsiteY3-854" fmla="*/ 2460076 h 3429086"/>
              <a:gd name="connsiteX4-855" fmla="*/ 0 w 9601427"/>
              <a:gd name="connsiteY4-856" fmla="*/ 3429086 h 3429086"/>
              <a:gd name="connsiteX5-857" fmla="*/ 46990 w 9601427"/>
              <a:gd name="connsiteY5-858" fmla="*/ 1427566 h 3429086"/>
              <a:gd name="connsiteX6-859" fmla="*/ 3416935 w 9601427"/>
              <a:gd name="connsiteY6-860" fmla="*/ 1259926 h 3429086"/>
              <a:gd name="connsiteX7-861" fmla="*/ 6125210 w 9601427"/>
              <a:gd name="connsiteY7-862" fmla="*/ 767801 h 3429086"/>
              <a:gd name="connsiteX8-863" fmla="*/ 9246885 w 9601427"/>
              <a:gd name="connsiteY8-864" fmla="*/ 2038 h 3429086"/>
              <a:gd name="connsiteX0-865" fmla="*/ 9221485 w 9576027"/>
              <a:gd name="connsiteY0-866" fmla="*/ 2038 h 3594186"/>
              <a:gd name="connsiteX1-867" fmla="*/ 9261877 w 9576027"/>
              <a:gd name="connsiteY1-868" fmla="*/ 229057 h 3594186"/>
              <a:gd name="connsiteX2-869" fmla="*/ 5887085 w 9576027"/>
              <a:gd name="connsiteY2-870" fmla="*/ 1120226 h 3594186"/>
              <a:gd name="connsiteX3-871" fmla="*/ 2408555 w 9576027"/>
              <a:gd name="connsiteY3-872" fmla="*/ 2460076 h 3594186"/>
              <a:gd name="connsiteX4-873" fmla="*/ 0 w 9576027"/>
              <a:gd name="connsiteY4-874" fmla="*/ 3594186 h 3594186"/>
              <a:gd name="connsiteX5-875" fmla="*/ 21590 w 9576027"/>
              <a:gd name="connsiteY5-876" fmla="*/ 1427566 h 3594186"/>
              <a:gd name="connsiteX6-877" fmla="*/ 3391535 w 9576027"/>
              <a:gd name="connsiteY6-878" fmla="*/ 1259926 h 3594186"/>
              <a:gd name="connsiteX7-879" fmla="*/ 6099810 w 9576027"/>
              <a:gd name="connsiteY7-880" fmla="*/ 767801 h 3594186"/>
              <a:gd name="connsiteX8-881" fmla="*/ 9221485 w 9576027"/>
              <a:gd name="connsiteY8-882" fmla="*/ 2038 h 3594186"/>
              <a:gd name="connsiteX0-883" fmla="*/ 9221485 w 9576027"/>
              <a:gd name="connsiteY0-884" fmla="*/ 2038 h 3594186"/>
              <a:gd name="connsiteX1-885" fmla="*/ 9261877 w 9576027"/>
              <a:gd name="connsiteY1-886" fmla="*/ 229057 h 3594186"/>
              <a:gd name="connsiteX2-887" fmla="*/ 5887085 w 9576027"/>
              <a:gd name="connsiteY2-888" fmla="*/ 1120226 h 3594186"/>
              <a:gd name="connsiteX3-889" fmla="*/ 2408555 w 9576027"/>
              <a:gd name="connsiteY3-890" fmla="*/ 2460076 h 3594186"/>
              <a:gd name="connsiteX4-891" fmla="*/ 0 w 9576027"/>
              <a:gd name="connsiteY4-892" fmla="*/ 3594186 h 3594186"/>
              <a:gd name="connsiteX5-893" fmla="*/ 21590 w 9576027"/>
              <a:gd name="connsiteY5-894" fmla="*/ 1427566 h 3594186"/>
              <a:gd name="connsiteX6-895" fmla="*/ 3391535 w 9576027"/>
              <a:gd name="connsiteY6-896" fmla="*/ 1259926 h 3594186"/>
              <a:gd name="connsiteX7-897" fmla="*/ 6099810 w 9576027"/>
              <a:gd name="connsiteY7-898" fmla="*/ 767801 h 3594186"/>
              <a:gd name="connsiteX8-899" fmla="*/ 9221485 w 9576027"/>
              <a:gd name="connsiteY8-900" fmla="*/ 2038 h 3594186"/>
              <a:gd name="connsiteX0-901" fmla="*/ 9221485 w 9576027"/>
              <a:gd name="connsiteY0-902" fmla="*/ 2038 h 3594186"/>
              <a:gd name="connsiteX1-903" fmla="*/ 9261877 w 9576027"/>
              <a:gd name="connsiteY1-904" fmla="*/ 229057 h 3594186"/>
              <a:gd name="connsiteX2-905" fmla="*/ 5887085 w 9576027"/>
              <a:gd name="connsiteY2-906" fmla="*/ 1120226 h 3594186"/>
              <a:gd name="connsiteX3-907" fmla="*/ 2751455 w 9576027"/>
              <a:gd name="connsiteY3-908" fmla="*/ 2206076 h 3594186"/>
              <a:gd name="connsiteX4-909" fmla="*/ 0 w 9576027"/>
              <a:gd name="connsiteY4-910" fmla="*/ 3594186 h 3594186"/>
              <a:gd name="connsiteX5-911" fmla="*/ 21590 w 9576027"/>
              <a:gd name="connsiteY5-912" fmla="*/ 1427566 h 3594186"/>
              <a:gd name="connsiteX6-913" fmla="*/ 3391535 w 9576027"/>
              <a:gd name="connsiteY6-914" fmla="*/ 1259926 h 3594186"/>
              <a:gd name="connsiteX7-915" fmla="*/ 6099810 w 9576027"/>
              <a:gd name="connsiteY7-916" fmla="*/ 767801 h 3594186"/>
              <a:gd name="connsiteX8-917" fmla="*/ 9221485 w 9576027"/>
              <a:gd name="connsiteY8-918" fmla="*/ 2038 h 3594186"/>
              <a:gd name="connsiteX0-919" fmla="*/ 9221485 w 9576027"/>
              <a:gd name="connsiteY0-920" fmla="*/ 2038 h 3594186"/>
              <a:gd name="connsiteX1-921" fmla="*/ 9261877 w 9576027"/>
              <a:gd name="connsiteY1-922" fmla="*/ 229057 h 3594186"/>
              <a:gd name="connsiteX2-923" fmla="*/ 5887085 w 9576027"/>
              <a:gd name="connsiteY2-924" fmla="*/ 1120226 h 3594186"/>
              <a:gd name="connsiteX3-925" fmla="*/ 2751455 w 9576027"/>
              <a:gd name="connsiteY3-926" fmla="*/ 2206076 h 3594186"/>
              <a:gd name="connsiteX4-927" fmla="*/ 0 w 9576027"/>
              <a:gd name="connsiteY4-928" fmla="*/ 3594186 h 3594186"/>
              <a:gd name="connsiteX5-929" fmla="*/ 21590 w 9576027"/>
              <a:gd name="connsiteY5-930" fmla="*/ 1427566 h 3594186"/>
              <a:gd name="connsiteX6-931" fmla="*/ 3391535 w 9576027"/>
              <a:gd name="connsiteY6-932" fmla="*/ 1259926 h 3594186"/>
              <a:gd name="connsiteX7-933" fmla="*/ 6099810 w 9576027"/>
              <a:gd name="connsiteY7-934" fmla="*/ 767801 h 3594186"/>
              <a:gd name="connsiteX8-935" fmla="*/ 9221485 w 9576027"/>
              <a:gd name="connsiteY8-936" fmla="*/ 2038 h 3594186"/>
              <a:gd name="connsiteX0-937" fmla="*/ 9221485 w 9576027"/>
              <a:gd name="connsiteY0-938" fmla="*/ 2538 h 3594686"/>
              <a:gd name="connsiteX1-939" fmla="*/ 9261877 w 9576027"/>
              <a:gd name="connsiteY1-940" fmla="*/ 229557 h 3594686"/>
              <a:gd name="connsiteX2-941" fmla="*/ 5887085 w 9576027"/>
              <a:gd name="connsiteY2-942" fmla="*/ 1120726 h 3594686"/>
              <a:gd name="connsiteX3-943" fmla="*/ 2751455 w 9576027"/>
              <a:gd name="connsiteY3-944" fmla="*/ 2206576 h 3594686"/>
              <a:gd name="connsiteX4-945" fmla="*/ 0 w 9576027"/>
              <a:gd name="connsiteY4-946" fmla="*/ 3594686 h 3594686"/>
              <a:gd name="connsiteX5-947" fmla="*/ 21590 w 9576027"/>
              <a:gd name="connsiteY5-948" fmla="*/ 1428066 h 3594686"/>
              <a:gd name="connsiteX6-949" fmla="*/ 3391535 w 9576027"/>
              <a:gd name="connsiteY6-950" fmla="*/ 1260426 h 3594686"/>
              <a:gd name="connsiteX7-951" fmla="*/ 6099810 w 9576027"/>
              <a:gd name="connsiteY7-952" fmla="*/ 768301 h 3594686"/>
              <a:gd name="connsiteX8-953" fmla="*/ 9221485 w 9576027"/>
              <a:gd name="connsiteY8-954" fmla="*/ 2538 h 3594686"/>
              <a:gd name="connsiteX0-955" fmla="*/ 9221485 w 9588177"/>
              <a:gd name="connsiteY0-956" fmla="*/ 2390 h 3594538"/>
              <a:gd name="connsiteX1-957" fmla="*/ 9280927 w 9588177"/>
              <a:gd name="connsiteY1-958" fmla="*/ 235759 h 3594538"/>
              <a:gd name="connsiteX2-959" fmla="*/ 5887085 w 9588177"/>
              <a:gd name="connsiteY2-960" fmla="*/ 1120578 h 3594538"/>
              <a:gd name="connsiteX3-961" fmla="*/ 2751455 w 9588177"/>
              <a:gd name="connsiteY3-962" fmla="*/ 2206428 h 3594538"/>
              <a:gd name="connsiteX4-963" fmla="*/ 0 w 9588177"/>
              <a:gd name="connsiteY4-964" fmla="*/ 3594538 h 3594538"/>
              <a:gd name="connsiteX5-965" fmla="*/ 21590 w 9588177"/>
              <a:gd name="connsiteY5-966" fmla="*/ 1427918 h 3594538"/>
              <a:gd name="connsiteX6-967" fmla="*/ 3391535 w 9588177"/>
              <a:gd name="connsiteY6-968" fmla="*/ 1260278 h 3594538"/>
              <a:gd name="connsiteX7-969" fmla="*/ 6099810 w 9588177"/>
              <a:gd name="connsiteY7-970" fmla="*/ 768153 h 3594538"/>
              <a:gd name="connsiteX8-971" fmla="*/ 9221485 w 9588177"/>
              <a:gd name="connsiteY8-972" fmla="*/ 2390 h 3594538"/>
              <a:gd name="connsiteX0-973" fmla="*/ 9221485 w 9590915"/>
              <a:gd name="connsiteY0-974" fmla="*/ 2533 h 3594681"/>
              <a:gd name="connsiteX1-975" fmla="*/ 9280927 w 9590915"/>
              <a:gd name="connsiteY1-976" fmla="*/ 235902 h 3594681"/>
              <a:gd name="connsiteX2-977" fmla="*/ 5887085 w 9590915"/>
              <a:gd name="connsiteY2-978" fmla="*/ 1120721 h 3594681"/>
              <a:gd name="connsiteX3-979" fmla="*/ 2751455 w 9590915"/>
              <a:gd name="connsiteY3-980" fmla="*/ 2206571 h 3594681"/>
              <a:gd name="connsiteX4-981" fmla="*/ 0 w 9590915"/>
              <a:gd name="connsiteY4-982" fmla="*/ 3594681 h 3594681"/>
              <a:gd name="connsiteX5-983" fmla="*/ 21590 w 9590915"/>
              <a:gd name="connsiteY5-984" fmla="*/ 1428061 h 3594681"/>
              <a:gd name="connsiteX6-985" fmla="*/ 3391535 w 9590915"/>
              <a:gd name="connsiteY6-986" fmla="*/ 1260421 h 3594681"/>
              <a:gd name="connsiteX7-987" fmla="*/ 6099810 w 9590915"/>
              <a:gd name="connsiteY7-988" fmla="*/ 768296 h 3594681"/>
              <a:gd name="connsiteX8-989" fmla="*/ 9221485 w 9590915"/>
              <a:gd name="connsiteY8-990" fmla="*/ 2533 h 35946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590915" h="3594681">
                <a:moveTo>
                  <a:pt x="9221485" y="2533"/>
                </a:moveTo>
                <a:cubicBezTo>
                  <a:pt x="9527343" y="-15459"/>
                  <a:pt x="9843010" y="62392"/>
                  <a:pt x="9280927" y="235902"/>
                </a:cubicBezTo>
                <a:cubicBezTo>
                  <a:pt x="8718844" y="409412"/>
                  <a:pt x="6975330" y="792276"/>
                  <a:pt x="5887085" y="1120721"/>
                </a:cubicBezTo>
                <a:cubicBezTo>
                  <a:pt x="4798840" y="1449166"/>
                  <a:pt x="3796136" y="1768844"/>
                  <a:pt x="2751455" y="2206571"/>
                </a:cubicBezTo>
                <a:cubicBezTo>
                  <a:pt x="1706774" y="2644298"/>
                  <a:pt x="934085" y="3098746"/>
                  <a:pt x="0" y="3594681"/>
                </a:cubicBezTo>
                <a:cubicBezTo>
                  <a:pt x="26035" y="3221936"/>
                  <a:pt x="-1270" y="1816046"/>
                  <a:pt x="21590" y="1428061"/>
                </a:cubicBezTo>
                <a:cubicBezTo>
                  <a:pt x="825500" y="1459176"/>
                  <a:pt x="2378498" y="1370382"/>
                  <a:pt x="3391535" y="1260421"/>
                </a:cubicBezTo>
                <a:cubicBezTo>
                  <a:pt x="4404572" y="1150460"/>
                  <a:pt x="5128152" y="977944"/>
                  <a:pt x="6099810" y="768296"/>
                </a:cubicBezTo>
                <a:cubicBezTo>
                  <a:pt x="7071468" y="558648"/>
                  <a:pt x="8915627" y="84025"/>
                  <a:pt x="9221485" y="2533"/>
                </a:cubicBezTo>
                <a:close/>
              </a:path>
            </a:pathLst>
          </a:cu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图片 3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9218094" y="1729282"/>
            <a:ext cx="2707827" cy="1976377"/>
          </a:xfrm>
          <a:custGeom>
            <a:avLst/>
            <a:gdLst>
              <a:gd name="connsiteX0" fmla="*/ 700506 w 3451691"/>
              <a:gd name="connsiteY0" fmla="*/ 0 h 2519305"/>
              <a:gd name="connsiteX1" fmla="*/ 3451691 w 3451691"/>
              <a:gd name="connsiteY1" fmla="*/ 0 h 2519305"/>
              <a:gd name="connsiteX2" fmla="*/ 3451691 w 3451691"/>
              <a:gd name="connsiteY2" fmla="*/ 2519305 h 2519305"/>
              <a:gd name="connsiteX3" fmla="*/ 1560753 w 3451691"/>
              <a:gd name="connsiteY3" fmla="*/ 2519305 h 2519305"/>
              <a:gd name="connsiteX4" fmla="*/ 700506 w 3451691"/>
              <a:gd name="connsiteY4" fmla="*/ 2519305 h 2519305"/>
              <a:gd name="connsiteX5" fmla="*/ 0 w 3451691"/>
              <a:gd name="connsiteY5" fmla="*/ 2519305 h 2519305"/>
              <a:gd name="connsiteX6" fmla="*/ 0 w 3451691"/>
              <a:gd name="connsiteY6" fmla="*/ 1826245 h 2519305"/>
              <a:gd name="connsiteX7" fmla="*/ 700506 w 3451691"/>
              <a:gd name="connsiteY7" fmla="*/ 1826245 h 251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691" h="2519305">
                <a:moveTo>
                  <a:pt x="700506" y="0"/>
                </a:moveTo>
                <a:lnTo>
                  <a:pt x="3451691" y="0"/>
                </a:lnTo>
                <a:lnTo>
                  <a:pt x="3451691" y="2519305"/>
                </a:lnTo>
                <a:lnTo>
                  <a:pt x="1560753" y="2519305"/>
                </a:lnTo>
                <a:lnTo>
                  <a:pt x="700506" y="2519305"/>
                </a:lnTo>
                <a:lnTo>
                  <a:pt x="0" y="2519305"/>
                </a:lnTo>
                <a:lnTo>
                  <a:pt x="0" y="1826245"/>
                </a:lnTo>
                <a:lnTo>
                  <a:pt x="700506" y="1826245"/>
                </a:lnTo>
                <a:close/>
              </a:path>
            </a:pathLst>
          </a:custGeom>
        </p:spPr>
      </p:pic>
      <p:grpSp>
        <p:nvGrpSpPr>
          <p:cNvPr id="15" name="组合 14">
            <a:extLst>
              <a:ext uri="{FF2B5EF4-FFF2-40B4-BE49-F238E27FC236}">
                <a16:creationId xmlns:a16="http://schemas.microsoft.com/office/drawing/2014/main" id="{2903F80D-9D97-4872-B3A3-01501013B525}"/>
              </a:ext>
            </a:extLst>
          </p:cNvPr>
          <p:cNvGrpSpPr/>
          <p:nvPr/>
        </p:nvGrpSpPr>
        <p:grpSpPr>
          <a:xfrm>
            <a:off x="671514" y="2619227"/>
            <a:ext cx="1967264" cy="2081904"/>
            <a:chOff x="671514" y="2619227"/>
            <a:chExt cx="1967264" cy="2081904"/>
          </a:xfrm>
        </p:grpSpPr>
        <p:sp>
          <p:nvSpPr>
            <p:cNvPr id="31" name="文本框 30"/>
            <p:cNvSpPr txBox="1"/>
            <p:nvPr/>
          </p:nvSpPr>
          <p:spPr>
            <a:xfrm>
              <a:off x="800877" y="3048238"/>
              <a:ext cx="1837901"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32" name="文本框 31"/>
            <p:cNvSpPr txBox="1"/>
            <p:nvPr/>
          </p:nvSpPr>
          <p:spPr>
            <a:xfrm>
              <a:off x="787872" y="2619227"/>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cxnSp>
          <p:nvCxnSpPr>
            <p:cNvPr id="8" name="直接连接符 7"/>
            <p:cNvCxnSpPr/>
            <p:nvPr/>
          </p:nvCxnSpPr>
          <p:spPr>
            <a:xfrm flipV="1">
              <a:off x="671514" y="2621573"/>
              <a:ext cx="0" cy="2079558"/>
            </a:xfrm>
            <a:prstGeom prst="line">
              <a:avLst/>
            </a:prstGeom>
            <a:ln>
              <a:solidFill>
                <a:schemeClr val="accent1"/>
              </a:solidFill>
              <a:tailEnd type="diamond"/>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D315F278-8C49-42B7-BFBC-C4F7BF94DC5C}"/>
              </a:ext>
            </a:extLst>
          </p:cNvPr>
          <p:cNvGrpSpPr/>
          <p:nvPr/>
        </p:nvGrpSpPr>
        <p:grpSpPr>
          <a:xfrm>
            <a:off x="2895523" y="2222734"/>
            <a:ext cx="1967264" cy="2372034"/>
            <a:chOff x="2895523" y="2222734"/>
            <a:chExt cx="1967264" cy="2372034"/>
          </a:xfrm>
        </p:grpSpPr>
        <p:cxnSp>
          <p:nvCxnSpPr>
            <p:cNvPr id="33" name="直接连接符 32"/>
            <p:cNvCxnSpPr/>
            <p:nvPr/>
          </p:nvCxnSpPr>
          <p:spPr>
            <a:xfrm flipV="1">
              <a:off x="2895523" y="2222734"/>
              <a:ext cx="0" cy="2372034"/>
            </a:xfrm>
            <a:prstGeom prst="line">
              <a:avLst/>
            </a:prstGeom>
            <a:ln>
              <a:solidFill>
                <a:schemeClr val="accent2"/>
              </a:solidFill>
              <a:tailEnd type="diamond"/>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024887" y="2688443"/>
              <a:ext cx="1837900"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35" name="文本框 34"/>
            <p:cNvSpPr txBox="1"/>
            <p:nvPr/>
          </p:nvSpPr>
          <p:spPr>
            <a:xfrm>
              <a:off x="3011881" y="2259432"/>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11" name="组合 10">
            <a:extLst>
              <a:ext uri="{FF2B5EF4-FFF2-40B4-BE49-F238E27FC236}">
                <a16:creationId xmlns:a16="http://schemas.microsoft.com/office/drawing/2014/main" id="{8BE600EE-CE7C-44C7-AFB6-C998698C22EE}"/>
              </a:ext>
            </a:extLst>
          </p:cNvPr>
          <p:cNvGrpSpPr/>
          <p:nvPr/>
        </p:nvGrpSpPr>
        <p:grpSpPr>
          <a:xfrm>
            <a:off x="6185239" y="4475798"/>
            <a:ext cx="2129827" cy="1726622"/>
            <a:chOff x="6185239" y="4475798"/>
            <a:chExt cx="2129827" cy="1726622"/>
          </a:xfrm>
        </p:grpSpPr>
        <p:cxnSp>
          <p:nvCxnSpPr>
            <p:cNvPr id="41" name="直接连接符 40"/>
            <p:cNvCxnSpPr/>
            <p:nvPr/>
          </p:nvCxnSpPr>
          <p:spPr>
            <a:xfrm flipV="1">
              <a:off x="6185239" y="4475798"/>
              <a:ext cx="0" cy="1726622"/>
            </a:xfrm>
            <a:prstGeom prst="line">
              <a:avLst/>
            </a:prstGeom>
            <a:ln>
              <a:solidFill>
                <a:schemeClr val="accent2"/>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6318015" y="4942523"/>
              <a:ext cx="1997051"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43" name="文本框 42"/>
            <p:cNvSpPr txBox="1"/>
            <p:nvPr/>
          </p:nvSpPr>
          <p:spPr>
            <a:xfrm>
              <a:off x="6305010" y="4513512"/>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10" name="组合 9">
            <a:extLst>
              <a:ext uri="{FF2B5EF4-FFF2-40B4-BE49-F238E27FC236}">
                <a16:creationId xmlns:a16="http://schemas.microsoft.com/office/drawing/2014/main" id="{B0178DD7-E4D9-497E-ABD6-EDEF67844238}"/>
              </a:ext>
            </a:extLst>
          </p:cNvPr>
          <p:cNvGrpSpPr/>
          <p:nvPr/>
        </p:nvGrpSpPr>
        <p:grpSpPr>
          <a:xfrm>
            <a:off x="8920251" y="3705660"/>
            <a:ext cx="2018181" cy="2003764"/>
            <a:chOff x="8920251" y="3705660"/>
            <a:chExt cx="2018181" cy="2003764"/>
          </a:xfrm>
        </p:grpSpPr>
        <p:cxnSp>
          <p:nvCxnSpPr>
            <p:cNvPr id="45" name="直接连接符 44"/>
            <p:cNvCxnSpPr/>
            <p:nvPr/>
          </p:nvCxnSpPr>
          <p:spPr>
            <a:xfrm flipV="1">
              <a:off x="8920251" y="3705660"/>
              <a:ext cx="0" cy="2003764"/>
            </a:xfrm>
            <a:prstGeom prst="line">
              <a:avLst/>
            </a:prstGeom>
            <a:ln>
              <a:solidFill>
                <a:schemeClr val="accent1"/>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9040328" y="4436331"/>
              <a:ext cx="1898104"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47" name="文本框 46"/>
            <p:cNvSpPr txBox="1"/>
            <p:nvPr/>
          </p:nvSpPr>
          <p:spPr>
            <a:xfrm>
              <a:off x="9027322" y="4007320"/>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13" name="组合 12">
            <a:extLst>
              <a:ext uri="{FF2B5EF4-FFF2-40B4-BE49-F238E27FC236}">
                <a16:creationId xmlns:a16="http://schemas.microsoft.com/office/drawing/2014/main" id="{293B9012-8511-41AF-946B-AD01DE0AF029}"/>
              </a:ext>
            </a:extLst>
          </p:cNvPr>
          <p:cNvGrpSpPr/>
          <p:nvPr/>
        </p:nvGrpSpPr>
        <p:grpSpPr>
          <a:xfrm>
            <a:off x="5119532" y="1831150"/>
            <a:ext cx="2056110" cy="2476985"/>
            <a:chOff x="5119532" y="1831150"/>
            <a:chExt cx="2056110" cy="2476985"/>
          </a:xfrm>
        </p:grpSpPr>
        <p:cxnSp>
          <p:nvCxnSpPr>
            <p:cNvPr id="36" name="直接连接符 35"/>
            <p:cNvCxnSpPr/>
            <p:nvPr/>
          </p:nvCxnSpPr>
          <p:spPr>
            <a:xfrm flipV="1">
              <a:off x="5119532" y="1831150"/>
              <a:ext cx="0" cy="2476985"/>
            </a:xfrm>
            <a:prstGeom prst="line">
              <a:avLst/>
            </a:prstGeom>
            <a:ln>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240810" y="2296859"/>
              <a:ext cx="1934832"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38" name="文本框 37"/>
            <p:cNvSpPr txBox="1"/>
            <p:nvPr/>
          </p:nvSpPr>
          <p:spPr>
            <a:xfrm>
              <a:off x="5227804" y="1867848"/>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12" name="组合 11">
            <a:extLst>
              <a:ext uri="{FF2B5EF4-FFF2-40B4-BE49-F238E27FC236}">
                <a16:creationId xmlns:a16="http://schemas.microsoft.com/office/drawing/2014/main" id="{4D9B0C73-C4B2-46E8-BAD7-B335FE22F2C6}"/>
              </a:ext>
            </a:extLst>
          </p:cNvPr>
          <p:cNvGrpSpPr/>
          <p:nvPr/>
        </p:nvGrpSpPr>
        <p:grpSpPr>
          <a:xfrm>
            <a:off x="7432388" y="1462562"/>
            <a:ext cx="1964999" cy="2372034"/>
            <a:chOff x="7432388" y="1462562"/>
            <a:chExt cx="1964999" cy="2372034"/>
          </a:xfrm>
        </p:grpSpPr>
        <p:sp>
          <p:nvSpPr>
            <p:cNvPr id="56" name="文本框 55"/>
            <p:cNvSpPr txBox="1"/>
            <p:nvPr/>
          </p:nvSpPr>
          <p:spPr>
            <a:xfrm>
              <a:off x="7559487" y="1928271"/>
              <a:ext cx="1837900"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57" name="文本框 56"/>
            <p:cNvSpPr txBox="1"/>
            <p:nvPr/>
          </p:nvSpPr>
          <p:spPr>
            <a:xfrm>
              <a:off x="7546481" y="1499260"/>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cxnSp>
          <p:nvCxnSpPr>
            <p:cNvPr id="58" name="直接连接符 57"/>
            <p:cNvCxnSpPr/>
            <p:nvPr/>
          </p:nvCxnSpPr>
          <p:spPr>
            <a:xfrm flipV="1">
              <a:off x="7432388" y="1462562"/>
              <a:ext cx="0" cy="2372034"/>
            </a:xfrm>
            <a:prstGeom prst="line">
              <a:avLst/>
            </a:prstGeom>
            <a:ln>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3446724" y="513976"/>
            <a:ext cx="5298552" cy="711275"/>
            <a:chOff x="3446724" y="513976"/>
            <a:chExt cx="5298552" cy="711275"/>
          </a:xfrm>
        </p:grpSpPr>
        <p:grpSp>
          <p:nvGrpSpPr>
            <p:cNvPr id="48" name="组合 47"/>
            <p:cNvGrpSpPr/>
            <p:nvPr/>
          </p:nvGrpSpPr>
          <p:grpSpPr>
            <a:xfrm>
              <a:off x="3446724" y="659835"/>
              <a:ext cx="2015950" cy="472073"/>
              <a:chOff x="3625305" y="659835"/>
              <a:chExt cx="2015950" cy="472073"/>
            </a:xfrm>
          </p:grpSpPr>
          <p:sp>
            <p:nvSpPr>
              <p:cNvPr id="55" name="平行四边形 54"/>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flipH="1">
              <a:off x="6729326" y="659835"/>
              <a:ext cx="2015950" cy="472073"/>
              <a:chOff x="3625305" y="659835"/>
              <a:chExt cx="2015950" cy="472073"/>
            </a:xfrm>
          </p:grpSpPr>
          <p:sp>
            <p:nvSpPr>
              <p:cNvPr id="52" name="平行四边形 51"/>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51" name="文本框 50"/>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151625" y="1571740"/>
            <a:ext cx="5728979" cy="1393442"/>
            <a:chOff x="5628251" y="1732344"/>
            <a:chExt cx="5728979" cy="1393442"/>
          </a:xfrm>
        </p:grpSpPr>
        <p:sp>
          <p:nvSpPr>
            <p:cNvPr id="44" name="文本框 43"/>
            <p:cNvSpPr txBox="1"/>
            <p:nvPr/>
          </p:nvSpPr>
          <p:spPr>
            <a:xfrm>
              <a:off x="5641255" y="2161355"/>
              <a:ext cx="5715975"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单击此处输入正文内容单击此处输入正文内容单击此处输入正文内容单击此处输入正文内容单击此处输入正文内容单击此处输入正文内容</a:t>
              </a:r>
              <a:endParaRPr lang="en-US" sz="1600" dirty="0"/>
            </a:p>
          </p:txBody>
        </p:sp>
        <p:grpSp>
          <p:nvGrpSpPr>
            <p:cNvPr id="45" name="组合 44"/>
            <p:cNvGrpSpPr/>
            <p:nvPr/>
          </p:nvGrpSpPr>
          <p:grpSpPr>
            <a:xfrm>
              <a:off x="5628251" y="1732344"/>
              <a:ext cx="2725157" cy="398780"/>
              <a:chOff x="956708" y="4630154"/>
              <a:chExt cx="2725157" cy="398780"/>
            </a:xfrm>
          </p:grpSpPr>
          <p:sp>
            <p:nvSpPr>
              <p:cNvPr id="46" name="平行四边形 45"/>
              <p:cNvSpPr/>
              <p:nvPr/>
            </p:nvSpPr>
            <p:spPr>
              <a:xfrm>
                <a:off x="1931079" y="4824405"/>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56708" y="4630154"/>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grpSp>
      </p:grpSp>
      <p:grpSp>
        <p:nvGrpSpPr>
          <p:cNvPr id="48" name="组合 47"/>
          <p:cNvGrpSpPr/>
          <p:nvPr/>
        </p:nvGrpSpPr>
        <p:grpSpPr>
          <a:xfrm>
            <a:off x="5786760" y="3084054"/>
            <a:ext cx="5728979" cy="1393442"/>
            <a:chOff x="5628251" y="3429000"/>
            <a:chExt cx="5728979" cy="1393442"/>
          </a:xfrm>
        </p:grpSpPr>
        <p:sp>
          <p:nvSpPr>
            <p:cNvPr id="49" name="文本框 48"/>
            <p:cNvSpPr txBox="1"/>
            <p:nvPr/>
          </p:nvSpPr>
          <p:spPr>
            <a:xfrm>
              <a:off x="5641256" y="3858011"/>
              <a:ext cx="5715974"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单击此处输入正文内容单击此处输入正文内容单击此处输入正文内容单击此处输入正文内容单击此处输入正文内容单击此处输入正文内容</a:t>
              </a:r>
              <a:endParaRPr lang="en-US" sz="1600" dirty="0"/>
            </a:p>
          </p:txBody>
        </p:sp>
        <p:grpSp>
          <p:nvGrpSpPr>
            <p:cNvPr id="50" name="组合 49"/>
            <p:cNvGrpSpPr/>
            <p:nvPr/>
          </p:nvGrpSpPr>
          <p:grpSpPr>
            <a:xfrm>
              <a:off x="5628251" y="3429000"/>
              <a:ext cx="2725157" cy="398780"/>
              <a:chOff x="956708" y="4280156"/>
              <a:chExt cx="2725157" cy="398780"/>
            </a:xfrm>
          </p:grpSpPr>
          <p:sp>
            <p:nvSpPr>
              <p:cNvPr id="51" name="平行四边形 50"/>
              <p:cNvSpPr/>
              <p:nvPr/>
            </p:nvSpPr>
            <p:spPr>
              <a:xfrm>
                <a:off x="1931079" y="4474407"/>
                <a:ext cx="1750786" cy="166043"/>
              </a:xfrm>
              <a:prstGeom prst="parallelogram">
                <a:avLst>
                  <a:gd name="adj" fmla="val 77108"/>
                </a:avLst>
              </a:prstGeom>
              <a:gradFill>
                <a:gsLst>
                  <a:gs pos="0">
                    <a:schemeClr val="accent2">
                      <a:alpha val="0"/>
                    </a:schemeClr>
                  </a:gs>
                  <a:gs pos="100000">
                    <a:schemeClr val="accent2">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56708" y="4280156"/>
                <a:ext cx="2032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请输入您的小标题</a:t>
                </a:r>
              </a:p>
            </p:txBody>
          </p:sp>
        </p:grpSp>
      </p:grpSp>
      <p:sp>
        <p:nvSpPr>
          <p:cNvPr id="53" name="Oval 187++"/>
          <p:cNvSpPr/>
          <p:nvPr/>
        </p:nvSpPr>
        <p:spPr>
          <a:xfrm>
            <a:off x="-153416" y="1120366"/>
            <a:ext cx="5080668" cy="5080666"/>
          </a:xfrm>
          <a:prstGeom prst="ellipse">
            <a:avLst/>
          </a:prstGeom>
          <a:noFill/>
          <a:ln>
            <a:gradFill>
              <a:gsLst>
                <a:gs pos="7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组合 53"/>
          <p:cNvGrpSpPr/>
          <p:nvPr/>
        </p:nvGrpSpPr>
        <p:grpSpPr>
          <a:xfrm>
            <a:off x="413460" y="1687241"/>
            <a:ext cx="3946916" cy="3946916"/>
            <a:chOff x="28444" y="1858173"/>
            <a:chExt cx="4580944" cy="4580944"/>
          </a:xfrm>
        </p:grpSpPr>
        <p:sp>
          <p:nvSpPr>
            <p:cNvPr id="55" name="椭圆 54"/>
            <p:cNvSpPr/>
            <p:nvPr/>
          </p:nvSpPr>
          <p:spPr>
            <a:xfrm>
              <a:off x="333461" y="2163190"/>
              <a:ext cx="3970910" cy="39709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187+"/>
            <p:cNvSpPr/>
            <p:nvPr/>
          </p:nvSpPr>
          <p:spPr>
            <a:xfrm>
              <a:off x="28444" y="1858173"/>
              <a:ext cx="4580944" cy="4580944"/>
            </a:xfrm>
            <a:prstGeom prst="ellipse">
              <a:avLst/>
            </a:prstGeom>
            <a:noFill/>
            <a:ln>
              <a:gradFill>
                <a:gsLst>
                  <a:gs pos="64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rcRect l="27742" t="5041"/>
            <a:stretch>
              <a:fillRect/>
            </a:stretch>
          </p:blipFill>
          <p:spPr>
            <a:xfrm>
              <a:off x="673100" y="2525751"/>
              <a:ext cx="3403275" cy="3315338"/>
            </a:xfrm>
            <a:custGeom>
              <a:avLst/>
              <a:gdLst>
                <a:gd name="connsiteX0" fmla="*/ 0 w 6685047"/>
                <a:gd name="connsiteY0" fmla="*/ 0 h 6512312"/>
                <a:gd name="connsiteX1" fmla="*/ 6685047 w 6685047"/>
                <a:gd name="connsiteY1" fmla="*/ 0 h 6512312"/>
                <a:gd name="connsiteX2" fmla="*/ 6685047 w 6685047"/>
                <a:gd name="connsiteY2" fmla="*/ 6512312 h 6512312"/>
                <a:gd name="connsiteX3" fmla="*/ 0 w 6685047"/>
                <a:gd name="connsiteY3" fmla="*/ 6512312 h 6512312"/>
              </a:gdLst>
              <a:ahLst/>
              <a:cxnLst>
                <a:cxn ang="0">
                  <a:pos x="connsiteX0" y="connsiteY0"/>
                </a:cxn>
                <a:cxn ang="0">
                  <a:pos x="connsiteX1" y="connsiteY1"/>
                </a:cxn>
                <a:cxn ang="0">
                  <a:pos x="connsiteX2" y="connsiteY2"/>
                </a:cxn>
                <a:cxn ang="0">
                  <a:pos x="connsiteX3" y="connsiteY3"/>
                </a:cxn>
              </a:cxnLst>
              <a:rect l="l" t="t" r="r" b="b"/>
              <a:pathLst>
                <a:path w="6685047" h="6512312">
                  <a:moveTo>
                    <a:pt x="0" y="0"/>
                  </a:moveTo>
                  <a:lnTo>
                    <a:pt x="6685047" y="0"/>
                  </a:lnTo>
                  <a:lnTo>
                    <a:pt x="6685047" y="6512312"/>
                  </a:lnTo>
                  <a:lnTo>
                    <a:pt x="0" y="6512312"/>
                  </a:lnTo>
                  <a:close/>
                </a:path>
              </a:pathLst>
            </a:custGeom>
          </p:spPr>
        </p:pic>
      </p:grpSp>
      <p:grpSp>
        <p:nvGrpSpPr>
          <p:cNvPr id="58" name="组合 57"/>
          <p:cNvGrpSpPr/>
          <p:nvPr/>
        </p:nvGrpSpPr>
        <p:grpSpPr>
          <a:xfrm>
            <a:off x="5151625" y="4596369"/>
            <a:ext cx="5728979" cy="1393442"/>
            <a:chOff x="5628251" y="1732344"/>
            <a:chExt cx="5728979" cy="1393442"/>
          </a:xfrm>
        </p:grpSpPr>
        <p:sp>
          <p:nvSpPr>
            <p:cNvPr id="59" name="文本框 58"/>
            <p:cNvSpPr txBox="1"/>
            <p:nvPr/>
          </p:nvSpPr>
          <p:spPr>
            <a:xfrm>
              <a:off x="5641255" y="2161355"/>
              <a:ext cx="5715975"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单击此处输入正文内容单击此处输入正文内容单击此处输入正文内容单击此处输入正文内容单击此处输入正文内容单击此处输入正文内容</a:t>
              </a:r>
              <a:endParaRPr lang="en-US" sz="1600" dirty="0"/>
            </a:p>
          </p:txBody>
        </p:sp>
        <p:grpSp>
          <p:nvGrpSpPr>
            <p:cNvPr id="60" name="组合 59"/>
            <p:cNvGrpSpPr/>
            <p:nvPr/>
          </p:nvGrpSpPr>
          <p:grpSpPr>
            <a:xfrm>
              <a:off x="5628251" y="1732344"/>
              <a:ext cx="2725157" cy="398780"/>
              <a:chOff x="956708" y="4630154"/>
              <a:chExt cx="2725157" cy="398780"/>
            </a:xfrm>
          </p:grpSpPr>
          <p:sp>
            <p:nvSpPr>
              <p:cNvPr id="61" name="平行四边形 60"/>
              <p:cNvSpPr/>
              <p:nvPr/>
            </p:nvSpPr>
            <p:spPr>
              <a:xfrm>
                <a:off x="1931079" y="4824405"/>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956708" y="4630154"/>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grpSp>
      </p:grpSp>
      <p:cxnSp>
        <p:nvCxnSpPr>
          <p:cNvPr id="63" name="直接连接符 62"/>
          <p:cNvCxnSpPr/>
          <p:nvPr/>
        </p:nvCxnSpPr>
        <p:spPr>
          <a:xfrm>
            <a:off x="4076700" y="1765991"/>
            <a:ext cx="962025" cy="0"/>
          </a:xfrm>
          <a:prstGeom prst="line">
            <a:avLst/>
          </a:prstGeom>
          <a:ln>
            <a:solidFill>
              <a:schemeClr val="accent1"/>
            </a:solidFill>
            <a:tailEnd type="diamon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895850" y="3278273"/>
            <a:ext cx="745405" cy="0"/>
          </a:xfrm>
          <a:prstGeom prst="line">
            <a:avLst/>
          </a:prstGeom>
          <a:ln>
            <a:solidFill>
              <a:schemeClr val="accent2"/>
            </a:solidFill>
            <a:tailEnd type="diamon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60106" y="4790620"/>
            <a:ext cx="378619" cy="0"/>
          </a:xfrm>
          <a:prstGeom prst="line">
            <a:avLst/>
          </a:prstGeom>
          <a:ln>
            <a:solidFill>
              <a:schemeClr val="accent1"/>
            </a:solidFill>
            <a:tailEnd type="diamon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446724" y="513976"/>
            <a:ext cx="5298552" cy="711275"/>
            <a:chOff x="3446724" y="513976"/>
            <a:chExt cx="5298552" cy="711275"/>
          </a:xfrm>
        </p:grpSpPr>
        <p:grpSp>
          <p:nvGrpSpPr>
            <p:cNvPr id="39" name="组合 38"/>
            <p:cNvGrpSpPr/>
            <p:nvPr/>
          </p:nvGrpSpPr>
          <p:grpSpPr>
            <a:xfrm>
              <a:off x="3446724" y="659835"/>
              <a:ext cx="2015950" cy="472073"/>
              <a:chOff x="3625305" y="659835"/>
              <a:chExt cx="2015950" cy="472073"/>
            </a:xfrm>
          </p:grpSpPr>
          <p:sp>
            <p:nvSpPr>
              <p:cNvPr id="69" name="平行四边形 68"/>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flipH="1">
              <a:off x="6729326" y="659835"/>
              <a:ext cx="2015950" cy="472073"/>
              <a:chOff x="3625305" y="659835"/>
              <a:chExt cx="2015950" cy="472073"/>
            </a:xfrm>
          </p:grpSpPr>
          <p:sp>
            <p:nvSpPr>
              <p:cNvPr id="66" name="平行四边形 65"/>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42" name="文本框 41"/>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565256" y="1043361"/>
            <a:ext cx="6317960" cy="4596234"/>
            <a:chOff x="5123190" y="796169"/>
            <a:chExt cx="6611765" cy="4809973"/>
          </a:xfrm>
        </p:grpSpPr>
        <p:sp>
          <p:nvSpPr>
            <p:cNvPr id="25" name="任意多边形: 形状 24"/>
            <p:cNvSpPr/>
            <p:nvPr/>
          </p:nvSpPr>
          <p:spPr>
            <a:xfrm>
              <a:off x="5123190" y="796169"/>
              <a:ext cx="6611765" cy="4804961"/>
            </a:xfrm>
            <a:custGeom>
              <a:avLst/>
              <a:gdLst>
                <a:gd name="connsiteX0" fmla="*/ 1231900 w 7112851"/>
                <a:gd name="connsiteY0" fmla="*/ 5219700 h 5448300"/>
                <a:gd name="connsiteX1" fmla="*/ 812800 w 7112851"/>
                <a:gd name="connsiteY1" fmla="*/ 4914900 h 5448300"/>
                <a:gd name="connsiteX2" fmla="*/ 673100 w 7112851"/>
                <a:gd name="connsiteY2" fmla="*/ 4800600 h 5448300"/>
                <a:gd name="connsiteX3" fmla="*/ 203200 w 7112851"/>
                <a:gd name="connsiteY3" fmla="*/ 4406900 h 5448300"/>
                <a:gd name="connsiteX4" fmla="*/ 127000 w 7112851"/>
                <a:gd name="connsiteY4" fmla="*/ 4279900 h 5448300"/>
                <a:gd name="connsiteX5" fmla="*/ 25400 w 7112851"/>
                <a:gd name="connsiteY5" fmla="*/ 4051300 h 5448300"/>
                <a:gd name="connsiteX6" fmla="*/ 0 w 7112851"/>
                <a:gd name="connsiteY6" fmla="*/ 3975100 h 5448300"/>
                <a:gd name="connsiteX7" fmla="*/ 12700 w 7112851"/>
                <a:gd name="connsiteY7" fmla="*/ 3543300 h 5448300"/>
                <a:gd name="connsiteX8" fmla="*/ 88900 w 7112851"/>
                <a:gd name="connsiteY8" fmla="*/ 3340100 h 5448300"/>
                <a:gd name="connsiteX9" fmla="*/ 215900 w 7112851"/>
                <a:gd name="connsiteY9" fmla="*/ 3009900 h 5448300"/>
                <a:gd name="connsiteX10" fmla="*/ 304800 w 7112851"/>
                <a:gd name="connsiteY10" fmla="*/ 2819400 h 5448300"/>
                <a:gd name="connsiteX11" fmla="*/ 381000 w 7112851"/>
                <a:gd name="connsiteY11" fmla="*/ 2628900 h 5448300"/>
                <a:gd name="connsiteX12" fmla="*/ 393700 w 7112851"/>
                <a:gd name="connsiteY12" fmla="*/ 2489200 h 5448300"/>
                <a:gd name="connsiteX13" fmla="*/ 444500 w 7112851"/>
                <a:gd name="connsiteY13" fmla="*/ 2184400 h 5448300"/>
                <a:gd name="connsiteX14" fmla="*/ 469900 w 7112851"/>
                <a:gd name="connsiteY14" fmla="*/ 1854200 h 5448300"/>
                <a:gd name="connsiteX15" fmla="*/ 482600 w 7112851"/>
                <a:gd name="connsiteY15" fmla="*/ 1308100 h 5448300"/>
                <a:gd name="connsiteX16" fmla="*/ 495300 w 7112851"/>
                <a:gd name="connsiteY16" fmla="*/ 1181100 h 5448300"/>
                <a:gd name="connsiteX17" fmla="*/ 596900 w 7112851"/>
                <a:gd name="connsiteY17" fmla="*/ 889000 h 5448300"/>
                <a:gd name="connsiteX18" fmla="*/ 647700 w 7112851"/>
                <a:gd name="connsiteY18" fmla="*/ 723900 h 5448300"/>
                <a:gd name="connsiteX19" fmla="*/ 800100 w 7112851"/>
                <a:gd name="connsiteY19" fmla="*/ 469900 h 5448300"/>
                <a:gd name="connsiteX20" fmla="*/ 1079500 w 7112851"/>
                <a:gd name="connsiteY20" fmla="*/ 152400 h 5448300"/>
                <a:gd name="connsiteX21" fmla="*/ 1181100 w 7112851"/>
                <a:gd name="connsiteY21" fmla="*/ 50800 h 5448300"/>
                <a:gd name="connsiteX22" fmla="*/ 1333500 w 7112851"/>
                <a:gd name="connsiteY22" fmla="*/ 0 h 5448300"/>
                <a:gd name="connsiteX23" fmla="*/ 2171700 w 7112851"/>
                <a:gd name="connsiteY23" fmla="*/ 76200 h 5448300"/>
                <a:gd name="connsiteX24" fmla="*/ 2514600 w 7112851"/>
                <a:gd name="connsiteY24" fmla="*/ 165100 h 5448300"/>
                <a:gd name="connsiteX25" fmla="*/ 2705100 w 7112851"/>
                <a:gd name="connsiteY25" fmla="*/ 215900 h 5448300"/>
                <a:gd name="connsiteX26" fmla="*/ 2946400 w 7112851"/>
                <a:gd name="connsiteY26" fmla="*/ 241300 h 5448300"/>
                <a:gd name="connsiteX27" fmla="*/ 3708400 w 7112851"/>
                <a:gd name="connsiteY27" fmla="*/ 215900 h 5448300"/>
                <a:gd name="connsiteX28" fmla="*/ 3924300 w 7112851"/>
                <a:gd name="connsiteY28" fmla="*/ 177800 h 5448300"/>
                <a:gd name="connsiteX29" fmla="*/ 4381500 w 7112851"/>
                <a:gd name="connsiteY29" fmla="*/ 76200 h 5448300"/>
                <a:gd name="connsiteX30" fmla="*/ 4622800 w 7112851"/>
                <a:gd name="connsiteY30" fmla="*/ 25400 h 5448300"/>
                <a:gd name="connsiteX31" fmla="*/ 4991100 w 7112851"/>
                <a:gd name="connsiteY31" fmla="*/ 0 h 5448300"/>
                <a:gd name="connsiteX32" fmla="*/ 5397500 w 7112851"/>
                <a:gd name="connsiteY32" fmla="*/ 12700 h 5448300"/>
                <a:gd name="connsiteX33" fmla="*/ 6007100 w 7112851"/>
                <a:gd name="connsiteY33" fmla="*/ 279400 h 5448300"/>
                <a:gd name="connsiteX34" fmla="*/ 6273800 w 7112851"/>
                <a:gd name="connsiteY34" fmla="*/ 546100 h 5448300"/>
                <a:gd name="connsiteX35" fmla="*/ 6362700 w 7112851"/>
                <a:gd name="connsiteY35" fmla="*/ 787400 h 5448300"/>
                <a:gd name="connsiteX36" fmla="*/ 6375400 w 7112851"/>
                <a:gd name="connsiteY36" fmla="*/ 927100 h 5448300"/>
                <a:gd name="connsiteX37" fmla="*/ 6464300 w 7112851"/>
                <a:gd name="connsiteY37" fmla="*/ 1333500 h 5448300"/>
                <a:gd name="connsiteX38" fmla="*/ 6565900 w 7112851"/>
                <a:gd name="connsiteY38" fmla="*/ 1651000 h 5448300"/>
                <a:gd name="connsiteX39" fmla="*/ 6870700 w 7112851"/>
                <a:gd name="connsiteY39" fmla="*/ 2133600 h 5448300"/>
                <a:gd name="connsiteX40" fmla="*/ 6959600 w 7112851"/>
                <a:gd name="connsiteY40" fmla="*/ 2247900 h 5448300"/>
                <a:gd name="connsiteX41" fmla="*/ 7099300 w 7112851"/>
                <a:gd name="connsiteY41" fmla="*/ 2590800 h 5448300"/>
                <a:gd name="connsiteX42" fmla="*/ 7112000 w 7112851"/>
                <a:gd name="connsiteY42" fmla="*/ 2755900 h 5448300"/>
                <a:gd name="connsiteX43" fmla="*/ 6972300 w 7112851"/>
                <a:gd name="connsiteY43" fmla="*/ 3162300 h 5448300"/>
                <a:gd name="connsiteX44" fmla="*/ 6908800 w 7112851"/>
                <a:gd name="connsiteY44" fmla="*/ 3238500 h 5448300"/>
                <a:gd name="connsiteX45" fmla="*/ 6769100 w 7112851"/>
                <a:gd name="connsiteY45" fmla="*/ 3492500 h 5448300"/>
                <a:gd name="connsiteX46" fmla="*/ 6705600 w 7112851"/>
                <a:gd name="connsiteY46" fmla="*/ 3759200 h 5448300"/>
                <a:gd name="connsiteX47" fmla="*/ 6692900 w 7112851"/>
                <a:gd name="connsiteY47" fmla="*/ 3898900 h 5448300"/>
                <a:gd name="connsiteX48" fmla="*/ 6680200 w 7112851"/>
                <a:gd name="connsiteY48" fmla="*/ 4699000 h 5448300"/>
                <a:gd name="connsiteX49" fmla="*/ 6629400 w 7112851"/>
                <a:gd name="connsiteY49" fmla="*/ 4787900 h 5448300"/>
                <a:gd name="connsiteX50" fmla="*/ 6604000 w 7112851"/>
                <a:gd name="connsiteY50" fmla="*/ 4864100 h 5448300"/>
                <a:gd name="connsiteX51" fmla="*/ 6502400 w 7112851"/>
                <a:gd name="connsiteY51" fmla="*/ 4965700 h 5448300"/>
                <a:gd name="connsiteX52" fmla="*/ 6413500 w 7112851"/>
                <a:gd name="connsiteY52" fmla="*/ 5029200 h 5448300"/>
                <a:gd name="connsiteX53" fmla="*/ 6108700 w 7112851"/>
                <a:gd name="connsiteY53" fmla="*/ 5168900 h 5448300"/>
                <a:gd name="connsiteX54" fmla="*/ 5600700 w 7112851"/>
                <a:gd name="connsiteY54" fmla="*/ 5295900 h 5448300"/>
                <a:gd name="connsiteX55" fmla="*/ 5359400 w 7112851"/>
                <a:gd name="connsiteY55" fmla="*/ 5321300 h 5448300"/>
                <a:gd name="connsiteX56" fmla="*/ 4953000 w 7112851"/>
                <a:gd name="connsiteY56" fmla="*/ 5384800 h 5448300"/>
                <a:gd name="connsiteX57" fmla="*/ 4559300 w 7112851"/>
                <a:gd name="connsiteY57" fmla="*/ 5410200 h 5448300"/>
                <a:gd name="connsiteX58" fmla="*/ 4356100 w 7112851"/>
                <a:gd name="connsiteY58" fmla="*/ 5435600 h 5448300"/>
                <a:gd name="connsiteX59" fmla="*/ 4165600 w 7112851"/>
                <a:gd name="connsiteY59" fmla="*/ 5448300 h 5448300"/>
                <a:gd name="connsiteX60" fmla="*/ 2273300 w 7112851"/>
                <a:gd name="connsiteY60" fmla="*/ 5435600 h 5448300"/>
                <a:gd name="connsiteX61" fmla="*/ 2108200 w 7112851"/>
                <a:gd name="connsiteY61" fmla="*/ 5410200 h 5448300"/>
                <a:gd name="connsiteX62" fmla="*/ 1498600 w 7112851"/>
                <a:gd name="connsiteY62" fmla="*/ 5359400 h 5448300"/>
                <a:gd name="connsiteX63" fmla="*/ 1397000 w 7112851"/>
                <a:gd name="connsiteY63" fmla="*/ 5334000 h 5448300"/>
                <a:gd name="connsiteX64" fmla="*/ 1308100 w 7112851"/>
                <a:gd name="connsiteY64" fmla="*/ 5321300 h 5448300"/>
                <a:gd name="connsiteX65" fmla="*/ 1257300 w 7112851"/>
                <a:gd name="connsiteY65" fmla="*/ 5295900 h 5448300"/>
                <a:gd name="connsiteX66" fmla="*/ 1130300 w 7112851"/>
                <a:gd name="connsiteY66" fmla="*/ 5257800 h 5448300"/>
                <a:gd name="connsiteX0-1" fmla="*/ 1231900 w 7112851"/>
                <a:gd name="connsiteY0-2" fmla="*/ 5219700 h 5448300"/>
                <a:gd name="connsiteX1-3" fmla="*/ 812800 w 7112851"/>
                <a:gd name="connsiteY1-4" fmla="*/ 4914900 h 5448300"/>
                <a:gd name="connsiteX2-5" fmla="*/ 673100 w 7112851"/>
                <a:gd name="connsiteY2-6" fmla="*/ 4800600 h 5448300"/>
                <a:gd name="connsiteX3-7" fmla="*/ 203200 w 7112851"/>
                <a:gd name="connsiteY3-8" fmla="*/ 4406900 h 5448300"/>
                <a:gd name="connsiteX4-9" fmla="*/ 127000 w 7112851"/>
                <a:gd name="connsiteY4-10" fmla="*/ 4279900 h 5448300"/>
                <a:gd name="connsiteX5-11" fmla="*/ 25400 w 7112851"/>
                <a:gd name="connsiteY5-12" fmla="*/ 4051300 h 5448300"/>
                <a:gd name="connsiteX6-13" fmla="*/ 0 w 7112851"/>
                <a:gd name="connsiteY6-14" fmla="*/ 3975100 h 5448300"/>
                <a:gd name="connsiteX7-15" fmla="*/ 12700 w 7112851"/>
                <a:gd name="connsiteY7-16" fmla="*/ 3543300 h 5448300"/>
                <a:gd name="connsiteX8-17" fmla="*/ 88900 w 7112851"/>
                <a:gd name="connsiteY8-18" fmla="*/ 3340100 h 5448300"/>
                <a:gd name="connsiteX9-19" fmla="*/ 215900 w 7112851"/>
                <a:gd name="connsiteY9-20" fmla="*/ 3009900 h 5448300"/>
                <a:gd name="connsiteX10-21" fmla="*/ 304800 w 7112851"/>
                <a:gd name="connsiteY10-22" fmla="*/ 2819400 h 5448300"/>
                <a:gd name="connsiteX11-23" fmla="*/ 381000 w 7112851"/>
                <a:gd name="connsiteY11-24" fmla="*/ 2628900 h 5448300"/>
                <a:gd name="connsiteX12-25" fmla="*/ 393700 w 7112851"/>
                <a:gd name="connsiteY12-26" fmla="*/ 2489200 h 5448300"/>
                <a:gd name="connsiteX13-27" fmla="*/ 444500 w 7112851"/>
                <a:gd name="connsiteY13-28" fmla="*/ 2184400 h 5448300"/>
                <a:gd name="connsiteX14-29" fmla="*/ 469900 w 7112851"/>
                <a:gd name="connsiteY14-30" fmla="*/ 1854200 h 5448300"/>
                <a:gd name="connsiteX15-31" fmla="*/ 482600 w 7112851"/>
                <a:gd name="connsiteY15-32" fmla="*/ 1308100 h 5448300"/>
                <a:gd name="connsiteX16-33" fmla="*/ 495300 w 7112851"/>
                <a:gd name="connsiteY16-34" fmla="*/ 1181100 h 5448300"/>
                <a:gd name="connsiteX17-35" fmla="*/ 596900 w 7112851"/>
                <a:gd name="connsiteY17-36" fmla="*/ 889000 h 5448300"/>
                <a:gd name="connsiteX18-37" fmla="*/ 647700 w 7112851"/>
                <a:gd name="connsiteY18-38" fmla="*/ 723900 h 5448300"/>
                <a:gd name="connsiteX19-39" fmla="*/ 800100 w 7112851"/>
                <a:gd name="connsiteY19-40" fmla="*/ 469900 h 5448300"/>
                <a:gd name="connsiteX20-41" fmla="*/ 1079500 w 7112851"/>
                <a:gd name="connsiteY20-42" fmla="*/ 152400 h 5448300"/>
                <a:gd name="connsiteX21-43" fmla="*/ 1181100 w 7112851"/>
                <a:gd name="connsiteY21-44" fmla="*/ 50800 h 5448300"/>
                <a:gd name="connsiteX22-45" fmla="*/ 1333500 w 7112851"/>
                <a:gd name="connsiteY22-46" fmla="*/ 0 h 5448300"/>
                <a:gd name="connsiteX23-47" fmla="*/ 2171700 w 7112851"/>
                <a:gd name="connsiteY23-48" fmla="*/ 76200 h 5448300"/>
                <a:gd name="connsiteX24-49" fmla="*/ 2514600 w 7112851"/>
                <a:gd name="connsiteY24-50" fmla="*/ 165100 h 5448300"/>
                <a:gd name="connsiteX25-51" fmla="*/ 2705100 w 7112851"/>
                <a:gd name="connsiteY25-52" fmla="*/ 215900 h 5448300"/>
                <a:gd name="connsiteX26-53" fmla="*/ 2946400 w 7112851"/>
                <a:gd name="connsiteY26-54" fmla="*/ 241300 h 5448300"/>
                <a:gd name="connsiteX27-55" fmla="*/ 3708400 w 7112851"/>
                <a:gd name="connsiteY27-56" fmla="*/ 215900 h 5448300"/>
                <a:gd name="connsiteX28-57" fmla="*/ 3924300 w 7112851"/>
                <a:gd name="connsiteY28-58" fmla="*/ 177800 h 5448300"/>
                <a:gd name="connsiteX29-59" fmla="*/ 4381500 w 7112851"/>
                <a:gd name="connsiteY29-60" fmla="*/ 76200 h 5448300"/>
                <a:gd name="connsiteX30-61" fmla="*/ 4622800 w 7112851"/>
                <a:gd name="connsiteY30-62" fmla="*/ 25400 h 5448300"/>
                <a:gd name="connsiteX31-63" fmla="*/ 4991100 w 7112851"/>
                <a:gd name="connsiteY31-64" fmla="*/ 0 h 5448300"/>
                <a:gd name="connsiteX32-65" fmla="*/ 5397500 w 7112851"/>
                <a:gd name="connsiteY32-66" fmla="*/ 12700 h 5448300"/>
                <a:gd name="connsiteX33-67" fmla="*/ 6007100 w 7112851"/>
                <a:gd name="connsiteY33-68" fmla="*/ 279400 h 5448300"/>
                <a:gd name="connsiteX34-69" fmla="*/ 6273800 w 7112851"/>
                <a:gd name="connsiteY34-70" fmla="*/ 546100 h 5448300"/>
                <a:gd name="connsiteX35-71" fmla="*/ 6362700 w 7112851"/>
                <a:gd name="connsiteY35-72" fmla="*/ 787400 h 5448300"/>
                <a:gd name="connsiteX36-73" fmla="*/ 6375400 w 7112851"/>
                <a:gd name="connsiteY36-74" fmla="*/ 927100 h 5448300"/>
                <a:gd name="connsiteX37-75" fmla="*/ 6464300 w 7112851"/>
                <a:gd name="connsiteY37-76" fmla="*/ 1333500 h 5448300"/>
                <a:gd name="connsiteX38-77" fmla="*/ 6565900 w 7112851"/>
                <a:gd name="connsiteY38-78" fmla="*/ 1651000 h 5448300"/>
                <a:gd name="connsiteX39-79" fmla="*/ 6870700 w 7112851"/>
                <a:gd name="connsiteY39-80" fmla="*/ 2133600 h 5448300"/>
                <a:gd name="connsiteX40-81" fmla="*/ 6959600 w 7112851"/>
                <a:gd name="connsiteY40-82" fmla="*/ 2247900 h 5448300"/>
                <a:gd name="connsiteX41-83" fmla="*/ 7099300 w 7112851"/>
                <a:gd name="connsiteY41-84" fmla="*/ 2590800 h 5448300"/>
                <a:gd name="connsiteX42-85" fmla="*/ 7112000 w 7112851"/>
                <a:gd name="connsiteY42-86" fmla="*/ 2755900 h 5448300"/>
                <a:gd name="connsiteX43-87" fmla="*/ 6972300 w 7112851"/>
                <a:gd name="connsiteY43-88" fmla="*/ 3162300 h 5448300"/>
                <a:gd name="connsiteX44-89" fmla="*/ 6908800 w 7112851"/>
                <a:gd name="connsiteY44-90" fmla="*/ 3238500 h 5448300"/>
                <a:gd name="connsiteX45-91" fmla="*/ 6769100 w 7112851"/>
                <a:gd name="connsiteY45-92" fmla="*/ 3492500 h 5448300"/>
                <a:gd name="connsiteX46-93" fmla="*/ 6705600 w 7112851"/>
                <a:gd name="connsiteY46-94" fmla="*/ 3759200 h 5448300"/>
                <a:gd name="connsiteX47-95" fmla="*/ 6692900 w 7112851"/>
                <a:gd name="connsiteY47-96" fmla="*/ 3898900 h 5448300"/>
                <a:gd name="connsiteX48-97" fmla="*/ 6680200 w 7112851"/>
                <a:gd name="connsiteY48-98" fmla="*/ 4699000 h 5448300"/>
                <a:gd name="connsiteX49-99" fmla="*/ 6629400 w 7112851"/>
                <a:gd name="connsiteY49-100" fmla="*/ 4787900 h 5448300"/>
                <a:gd name="connsiteX50-101" fmla="*/ 6604000 w 7112851"/>
                <a:gd name="connsiteY50-102" fmla="*/ 4864100 h 5448300"/>
                <a:gd name="connsiteX51-103" fmla="*/ 6502400 w 7112851"/>
                <a:gd name="connsiteY51-104" fmla="*/ 4965700 h 5448300"/>
                <a:gd name="connsiteX52-105" fmla="*/ 6413500 w 7112851"/>
                <a:gd name="connsiteY52-106" fmla="*/ 5029200 h 5448300"/>
                <a:gd name="connsiteX53-107" fmla="*/ 6108700 w 7112851"/>
                <a:gd name="connsiteY53-108" fmla="*/ 5168900 h 5448300"/>
                <a:gd name="connsiteX54-109" fmla="*/ 5600700 w 7112851"/>
                <a:gd name="connsiteY54-110" fmla="*/ 5295900 h 5448300"/>
                <a:gd name="connsiteX55-111" fmla="*/ 5359400 w 7112851"/>
                <a:gd name="connsiteY55-112" fmla="*/ 5321300 h 5448300"/>
                <a:gd name="connsiteX56-113" fmla="*/ 4953000 w 7112851"/>
                <a:gd name="connsiteY56-114" fmla="*/ 5384800 h 5448300"/>
                <a:gd name="connsiteX57-115" fmla="*/ 4559300 w 7112851"/>
                <a:gd name="connsiteY57-116" fmla="*/ 5410200 h 5448300"/>
                <a:gd name="connsiteX58-117" fmla="*/ 4356100 w 7112851"/>
                <a:gd name="connsiteY58-118" fmla="*/ 5435600 h 5448300"/>
                <a:gd name="connsiteX59-119" fmla="*/ 4165600 w 7112851"/>
                <a:gd name="connsiteY59-120" fmla="*/ 5448300 h 5448300"/>
                <a:gd name="connsiteX60-121" fmla="*/ 2273300 w 7112851"/>
                <a:gd name="connsiteY60-122" fmla="*/ 5435600 h 5448300"/>
                <a:gd name="connsiteX61-123" fmla="*/ 2108200 w 7112851"/>
                <a:gd name="connsiteY61-124" fmla="*/ 5410200 h 5448300"/>
                <a:gd name="connsiteX62-125" fmla="*/ 1498600 w 7112851"/>
                <a:gd name="connsiteY62-126" fmla="*/ 5359400 h 5448300"/>
                <a:gd name="connsiteX63-127" fmla="*/ 1397000 w 7112851"/>
                <a:gd name="connsiteY63-128" fmla="*/ 5334000 h 5448300"/>
                <a:gd name="connsiteX64-129" fmla="*/ 1308100 w 7112851"/>
                <a:gd name="connsiteY64-130" fmla="*/ 5321300 h 5448300"/>
                <a:gd name="connsiteX65-131" fmla="*/ 1257300 w 7112851"/>
                <a:gd name="connsiteY65-132" fmla="*/ 5295900 h 5448300"/>
                <a:gd name="connsiteX66-133" fmla="*/ 1130300 w 7112851"/>
                <a:gd name="connsiteY66-134" fmla="*/ 5257800 h 5448300"/>
                <a:gd name="connsiteX67" fmla="*/ 1231900 w 7112851"/>
                <a:gd name="connsiteY67" fmla="*/ 5219700 h 5448300"/>
                <a:gd name="connsiteX0-135" fmla="*/ 1231900 w 7112851"/>
                <a:gd name="connsiteY0-136" fmla="*/ 5219700 h 5448300"/>
                <a:gd name="connsiteX1-137" fmla="*/ 812800 w 7112851"/>
                <a:gd name="connsiteY1-138" fmla="*/ 4914900 h 5448300"/>
                <a:gd name="connsiteX2-139" fmla="*/ 673100 w 7112851"/>
                <a:gd name="connsiteY2-140" fmla="*/ 4800600 h 5448300"/>
                <a:gd name="connsiteX3-141" fmla="*/ 203200 w 7112851"/>
                <a:gd name="connsiteY3-142" fmla="*/ 4406900 h 5448300"/>
                <a:gd name="connsiteX4-143" fmla="*/ 127000 w 7112851"/>
                <a:gd name="connsiteY4-144" fmla="*/ 4279900 h 5448300"/>
                <a:gd name="connsiteX5-145" fmla="*/ 25400 w 7112851"/>
                <a:gd name="connsiteY5-146" fmla="*/ 4051300 h 5448300"/>
                <a:gd name="connsiteX6-147" fmla="*/ 0 w 7112851"/>
                <a:gd name="connsiteY6-148" fmla="*/ 3975100 h 5448300"/>
                <a:gd name="connsiteX7-149" fmla="*/ 12700 w 7112851"/>
                <a:gd name="connsiteY7-150" fmla="*/ 3543300 h 5448300"/>
                <a:gd name="connsiteX8-151" fmla="*/ 88900 w 7112851"/>
                <a:gd name="connsiteY8-152" fmla="*/ 3340100 h 5448300"/>
                <a:gd name="connsiteX9-153" fmla="*/ 215900 w 7112851"/>
                <a:gd name="connsiteY9-154" fmla="*/ 3009900 h 5448300"/>
                <a:gd name="connsiteX10-155" fmla="*/ 304800 w 7112851"/>
                <a:gd name="connsiteY10-156" fmla="*/ 2819400 h 5448300"/>
                <a:gd name="connsiteX11-157" fmla="*/ 381000 w 7112851"/>
                <a:gd name="connsiteY11-158" fmla="*/ 2628900 h 5448300"/>
                <a:gd name="connsiteX12-159" fmla="*/ 393700 w 7112851"/>
                <a:gd name="connsiteY12-160" fmla="*/ 2489200 h 5448300"/>
                <a:gd name="connsiteX13-161" fmla="*/ 444500 w 7112851"/>
                <a:gd name="connsiteY13-162" fmla="*/ 2184400 h 5448300"/>
                <a:gd name="connsiteX14-163" fmla="*/ 469900 w 7112851"/>
                <a:gd name="connsiteY14-164" fmla="*/ 1854200 h 5448300"/>
                <a:gd name="connsiteX15-165" fmla="*/ 482600 w 7112851"/>
                <a:gd name="connsiteY15-166" fmla="*/ 1308100 h 5448300"/>
                <a:gd name="connsiteX16-167" fmla="*/ 495300 w 7112851"/>
                <a:gd name="connsiteY16-168" fmla="*/ 1181100 h 5448300"/>
                <a:gd name="connsiteX17-169" fmla="*/ 596900 w 7112851"/>
                <a:gd name="connsiteY17-170" fmla="*/ 889000 h 5448300"/>
                <a:gd name="connsiteX18-171" fmla="*/ 647700 w 7112851"/>
                <a:gd name="connsiteY18-172" fmla="*/ 723900 h 5448300"/>
                <a:gd name="connsiteX19-173" fmla="*/ 800100 w 7112851"/>
                <a:gd name="connsiteY19-174" fmla="*/ 469900 h 5448300"/>
                <a:gd name="connsiteX20-175" fmla="*/ 1079500 w 7112851"/>
                <a:gd name="connsiteY20-176" fmla="*/ 152400 h 5448300"/>
                <a:gd name="connsiteX21-177" fmla="*/ 1181100 w 7112851"/>
                <a:gd name="connsiteY21-178" fmla="*/ 50800 h 5448300"/>
                <a:gd name="connsiteX22-179" fmla="*/ 1333500 w 7112851"/>
                <a:gd name="connsiteY22-180" fmla="*/ 0 h 5448300"/>
                <a:gd name="connsiteX23-181" fmla="*/ 2171700 w 7112851"/>
                <a:gd name="connsiteY23-182" fmla="*/ 76200 h 5448300"/>
                <a:gd name="connsiteX24-183" fmla="*/ 2514600 w 7112851"/>
                <a:gd name="connsiteY24-184" fmla="*/ 165100 h 5448300"/>
                <a:gd name="connsiteX25-185" fmla="*/ 2705100 w 7112851"/>
                <a:gd name="connsiteY25-186" fmla="*/ 215900 h 5448300"/>
                <a:gd name="connsiteX26-187" fmla="*/ 2946400 w 7112851"/>
                <a:gd name="connsiteY26-188" fmla="*/ 241300 h 5448300"/>
                <a:gd name="connsiteX27-189" fmla="*/ 3708400 w 7112851"/>
                <a:gd name="connsiteY27-190" fmla="*/ 215900 h 5448300"/>
                <a:gd name="connsiteX28-191" fmla="*/ 3924300 w 7112851"/>
                <a:gd name="connsiteY28-192" fmla="*/ 177800 h 5448300"/>
                <a:gd name="connsiteX29-193" fmla="*/ 4381500 w 7112851"/>
                <a:gd name="connsiteY29-194" fmla="*/ 76200 h 5448300"/>
                <a:gd name="connsiteX30-195" fmla="*/ 4622800 w 7112851"/>
                <a:gd name="connsiteY30-196" fmla="*/ 25400 h 5448300"/>
                <a:gd name="connsiteX31-197" fmla="*/ 4991100 w 7112851"/>
                <a:gd name="connsiteY31-198" fmla="*/ 0 h 5448300"/>
                <a:gd name="connsiteX32-199" fmla="*/ 5397500 w 7112851"/>
                <a:gd name="connsiteY32-200" fmla="*/ 12700 h 5448300"/>
                <a:gd name="connsiteX33-201" fmla="*/ 6007100 w 7112851"/>
                <a:gd name="connsiteY33-202" fmla="*/ 279400 h 5448300"/>
                <a:gd name="connsiteX34-203" fmla="*/ 6273800 w 7112851"/>
                <a:gd name="connsiteY34-204" fmla="*/ 546100 h 5448300"/>
                <a:gd name="connsiteX35-205" fmla="*/ 6362700 w 7112851"/>
                <a:gd name="connsiteY35-206" fmla="*/ 787400 h 5448300"/>
                <a:gd name="connsiteX36-207" fmla="*/ 6375400 w 7112851"/>
                <a:gd name="connsiteY36-208" fmla="*/ 927100 h 5448300"/>
                <a:gd name="connsiteX37-209" fmla="*/ 6464300 w 7112851"/>
                <a:gd name="connsiteY37-210" fmla="*/ 1333500 h 5448300"/>
                <a:gd name="connsiteX38-211" fmla="*/ 6565900 w 7112851"/>
                <a:gd name="connsiteY38-212" fmla="*/ 1651000 h 5448300"/>
                <a:gd name="connsiteX39-213" fmla="*/ 6870700 w 7112851"/>
                <a:gd name="connsiteY39-214" fmla="*/ 2133600 h 5448300"/>
                <a:gd name="connsiteX40-215" fmla="*/ 6959600 w 7112851"/>
                <a:gd name="connsiteY40-216" fmla="*/ 2247900 h 5448300"/>
                <a:gd name="connsiteX41-217" fmla="*/ 7099300 w 7112851"/>
                <a:gd name="connsiteY41-218" fmla="*/ 2590800 h 5448300"/>
                <a:gd name="connsiteX42-219" fmla="*/ 7112000 w 7112851"/>
                <a:gd name="connsiteY42-220" fmla="*/ 2755900 h 5448300"/>
                <a:gd name="connsiteX43-221" fmla="*/ 6972300 w 7112851"/>
                <a:gd name="connsiteY43-222" fmla="*/ 3162300 h 5448300"/>
                <a:gd name="connsiteX44-223" fmla="*/ 6908800 w 7112851"/>
                <a:gd name="connsiteY44-224" fmla="*/ 3238500 h 5448300"/>
                <a:gd name="connsiteX45-225" fmla="*/ 6769100 w 7112851"/>
                <a:gd name="connsiteY45-226" fmla="*/ 3492500 h 5448300"/>
                <a:gd name="connsiteX46-227" fmla="*/ 6705600 w 7112851"/>
                <a:gd name="connsiteY46-228" fmla="*/ 3759200 h 5448300"/>
                <a:gd name="connsiteX47-229" fmla="*/ 6692900 w 7112851"/>
                <a:gd name="connsiteY47-230" fmla="*/ 3898900 h 5448300"/>
                <a:gd name="connsiteX48-231" fmla="*/ 6680200 w 7112851"/>
                <a:gd name="connsiteY48-232" fmla="*/ 4699000 h 5448300"/>
                <a:gd name="connsiteX49-233" fmla="*/ 6629400 w 7112851"/>
                <a:gd name="connsiteY49-234" fmla="*/ 4787900 h 5448300"/>
                <a:gd name="connsiteX50-235" fmla="*/ 6604000 w 7112851"/>
                <a:gd name="connsiteY50-236" fmla="*/ 4864100 h 5448300"/>
                <a:gd name="connsiteX51-237" fmla="*/ 6502400 w 7112851"/>
                <a:gd name="connsiteY51-238" fmla="*/ 4965700 h 5448300"/>
                <a:gd name="connsiteX52-239" fmla="*/ 6413500 w 7112851"/>
                <a:gd name="connsiteY52-240" fmla="*/ 5029200 h 5448300"/>
                <a:gd name="connsiteX53-241" fmla="*/ 6108700 w 7112851"/>
                <a:gd name="connsiteY53-242" fmla="*/ 5168900 h 5448300"/>
                <a:gd name="connsiteX54-243" fmla="*/ 5600700 w 7112851"/>
                <a:gd name="connsiteY54-244" fmla="*/ 5295900 h 5448300"/>
                <a:gd name="connsiteX55-245" fmla="*/ 5359400 w 7112851"/>
                <a:gd name="connsiteY55-246" fmla="*/ 5321300 h 5448300"/>
                <a:gd name="connsiteX56-247" fmla="*/ 4953000 w 7112851"/>
                <a:gd name="connsiteY56-248" fmla="*/ 5384800 h 5448300"/>
                <a:gd name="connsiteX57-249" fmla="*/ 4559300 w 7112851"/>
                <a:gd name="connsiteY57-250" fmla="*/ 5410200 h 5448300"/>
                <a:gd name="connsiteX58-251" fmla="*/ 4356100 w 7112851"/>
                <a:gd name="connsiteY58-252" fmla="*/ 5435600 h 5448300"/>
                <a:gd name="connsiteX59-253" fmla="*/ 4165600 w 7112851"/>
                <a:gd name="connsiteY59-254" fmla="*/ 5448300 h 5448300"/>
                <a:gd name="connsiteX60-255" fmla="*/ 2273300 w 7112851"/>
                <a:gd name="connsiteY60-256" fmla="*/ 5435600 h 5448300"/>
                <a:gd name="connsiteX61-257" fmla="*/ 2108200 w 7112851"/>
                <a:gd name="connsiteY61-258" fmla="*/ 5410200 h 5448300"/>
                <a:gd name="connsiteX62-259" fmla="*/ 1498600 w 7112851"/>
                <a:gd name="connsiteY62-260" fmla="*/ 5359400 h 5448300"/>
                <a:gd name="connsiteX63-261" fmla="*/ 1397000 w 7112851"/>
                <a:gd name="connsiteY63-262" fmla="*/ 5334000 h 5448300"/>
                <a:gd name="connsiteX64-263" fmla="*/ 1308100 w 7112851"/>
                <a:gd name="connsiteY64-264" fmla="*/ 5321300 h 5448300"/>
                <a:gd name="connsiteX65-265" fmla="*/ 1257300 w 7112851"/>
                <a:gd name="connsiteY65-266" fmla="*/ 5295900 h 5448300"/>
                <a:gd name="connsiteX66-267" fmla="*/ 1130300 w 7112851"/>
                <a:gd name="connsiteY66-268" fmla="*/ 5257800 h 5448300"/>
                <a:gd name="connsiteX67-269" fmla="*/ 1231900 w 7112851"/>
                <a:gd name="connsiteY67-270" fmla="*/ 5219700 h 5448300"/>
                <a:gd name="connsiteX0-271" fmla="*/ 1231900 w 7112851"/>
                <a:gd name="connsiteY0-272" fmla="*/ 5232400 h 5461000"/>
                <a:gd name="connsiteX1-273" fmla="*/ 812800 w 7112851"/>
                <a:gd name="connsiteY1-274" fmla="*/ 4927600 h 5461000"/>
                <a:gd name="connsiteX2-275" fmla="*/ 673100 w 7112851"/>
                <a:gd name="connsiteY2-276" fmla="*/ 4813300 h 5461000"/>
                <a:gd name="connsiteX3-277" fmla="*/ 203200 w 7112851"/>
                <a:gd name="connsiteY3-278" fmla="*/ 4419600 h 5461000"/>
                <a:gd name="connsiteX4-279" fmla="*/ 127000 w 7112851"/>
                <a:gd name="connsiteY4-280" fmla="*/ 4292600 h 5461000"/>
                <a:gd name="connsiteX5-281" fmla="*/ 25400 w 7112851"/>
                <a:gd name="connsiteY5-282" fmla="*/ 4064000 h 5461000"/>
                <a:gd name="connsiteX6-283" fmla="*/ 0 w 7112851"/>
                <a:gd name="connsiteY6-284" fmla="*/ 3987800 h 5461000"/>
                <a:gd name="connsiteX7-285" fmla="*/ 12700 w 7112851"/>
                <a:gd name="connsiteY7-286" fmla="*/ 3556000 h 5461000"/>
                <a:gd name="connsiteX8-287" fmla="*/ 88900 w 7112851"/>
                <a:gd name="connsiteY8-288" fmla="*/ 3352800 h 5461000"/>
                <a:gd name="connsiteX9-289" fmla="*/ 215900 w 7112851"/>
                <a:gd name="connsiteY9-290" fmla="*/ 3022600 h 5461000"/>
                <a:gd name="connsiteX10-291" fmla="*/ 304800 w 7112851"/>
                <a:gd name="connsiteY10-292" fmla="*/ 2832100 h 5461000"/>
                <a:gd name="connsiteX11-293" fmla="*/ 381000 w 7112851"/>
                <a:gd name="connsiteY11-294" fmla="*/ 2641600 h 5461000"/>
                <a:gd name="connsiteX12-295" fmla="*/ 393700 w 7112851"/>
                <a:gd name="connsiteY12-296" fmla="*/ 2501900 h 5461000"/>
                <a:gd name="connsiteX13-297" fmla="*/ 444500 w 7112851"/>
                <a:gd name="connsiteY13-298" fmla="*/ 2197100 h 5461000"/>
                <a:gd name="connsiteX14-299" fmla="*/ 469900 w 7112851"/>
                <a:gd name="connsiteY14-300" fmla="*/ 1866900 h 5461000"/>
                <a:gd name="connsiteX15-301" fmla="*/ 482600 w 7112851"/>
                <a:gd name="connsiteY15-302" fmla="*/ 1320800 h 5461000"/>
                <a:gd name="connsiteX16-303" fmla="*/ 495300 w 7112851"/>
                <a:gd name="connsiteY16-304" fmla="*/ 1193800 h 5461000"/>
                <a:gd name="connsiteX17-305" fmla="*/ 596900 w 7112851"/>
                <a:gd name="connsiteY17-306" fmla="*/ 901700 h 5461000"/>
                <a:gd name="connsiteX18-307" fmla="*/ 647700 w 7112851"/>
                <a:gd name="connsiteY18-308" fmla="*/ 736600 h 5461000"/>
                <a:gd name="connsiteX19-309" fmla="*/ 800100 w 7112851"/>
                <a:gd name="connsiteY19-310" fmla="*/ 482600 h 5461000"/>
                <a:gd name="connsiteX20-311" fmla="*/ 1079500 w 7112851"/>
                <a:gd name="connsiteY20-312" fmla="*/ 165100 h 5461000"/>
                <a:gd name="connsiteX21-313" fmla="*/ 1181100 w 7112851"/>
                <a:gd name="connsiteY21-314" fmla="*/ 63500 h 5461000"/>
                <a:gd name="connsiteX22-315" fmla="*/ 1435100 w 7112851"/>
                <a:gd name="connsiteY22-316" fmla="*/ 0 h 5461000"/>
                <a:gd name="connsiteX23-317" fmla="*/ 2171700 w 7112851"/>
                <a:gd name="connsiteY23-318" fmla="*/ 88900 h 5461000"/>
                <a:gd name="connsiteX24-319" fmla="*/ 2514600 w 7112851"/>
                <a:gd name="connsiteY24-320" fmla="*/ 177800 h 5461000"/>
                <a:gd name="connsiteX25-321" fmla="*/ 2705100 w 7112851"/>
                <a:gd name="connsiteY25-322" fmla="*/ 228600 h 5461000"/>
                <a:gd name="connsiteX26-323" fmla="*/ 2946400 w 7112851"/>
                <a:gd name="connsiteY26-324" fmla="*/ 254000 h 5461000"/>
                <a:gd name="connsiteX27-325" fmla="*/ 3708400 w 7112851"/>
                <a:gd name="connsiteY27-326" fmla="*/ 228600 h 5461000"/>
                <a:gd name="connsiteX28-327" fmla="*/ 3924300 w 7112851"/>
                <a:gd name="connsiteY28-328" fmla="*/ 190500 h 5461000"/>
                <a:gd name="connsiteX29-329" fmla="*/ 4381500 w 7112851"/>
                <a:gd name="connsiteY29-330" fmla="*/ 88900 h 5461000"/>
                <a:gd name="connsiteX30-331" fmla="*/ 4622800 w 7112851"/>
                <a:gd name="connsiteY30-332" fmla="*/ 38100 h 5461000"/>
                <a:gd name="connsiteX31-333" fmla="*/ 4991100 w 7112851"/>
                <a:gd name="connsiteY31-334" fmla="*/ 12700 h 5461000"/>
                <a:gd name="connsiteX32-335" fmla="*/ 5397500 w 7112851"/>
                <a:gd name="connsiteY32-336" fmla="*/ 25400 h 5461000"/>
                <a:gd name="connsiteX33-337" fmla="*/ 6007100 w 7112851"/>
                <a:gd name="connsiteY33-338" fmla="*/ 292100 h 5461000"/>
                <a:gd name="connsiteX34-339" fmla="*/ 6273800 w 7112851"/>
                <a:gd name="connsiteY34-340" fmla="*/ 558800 h 5461000"/>
                <a:gd name="connsiteX35-341" fmla="*/ 6362700 w 7112851"/>
                <a:gd name="connsiteY35-342" fmla="*/ 800100 h 5461000"/>
                <a:gd name="connsiteX36-343" fmla="*/ 6375400 w 7112851"/>
                <a:gd name="connsiteY36-344" fmla="*/ 939800 h 5461000"/>
                <a:gd name="connsiteX37-345" fmla="*/ 6464300 w 7112851"/>
                <a:gd name="connsiteY37-346" fmla="*/ 1346200 h 5461000"/>
                <a:gd name="connsiteX38-347" fmla="*/ 6565900 w 7112851"/>
                <a:gd name="connsiteY38-348" fmla="*/ 1663700 h 5461000"/>
                <a:gd name="connsiteX39-349" fmla="*/ 6870700 w 7112851"/>
                <a:gd name="connsiteY39-350" fmla="*/ 2146300 h 5461000"/>
                <a:gd name="connsiteX40-351" fmla="*/ 6959600 w 7112851"/>
                <a:gd name="connsiteY40-352" fmla="*/ 2260600 h 5461000"/>
                <a:gd name="connsiteX41-353" fmla="*/ 7099300 w 7112851"/>
                <a:gd name="connsiteY41-354" fmla="*/ 2603500 h 5461000"/>
                <a:gd name="connsiteX42-355" fmla="*/ 7112000 w 7112851"/>
                <a:gd name="connsiteY42-356" fmla="*/ 2768600 h 5461000"/>
                <a:gd name="connsiteX43-357" fmla="*/ 6972300 w 7112851"/>
                <a:gd name="connsiteY43-358" fmla="*/ 3175000 h 5461000"/>
                <a:gd name="connsiteX44-359" fmla="*/ 6908800 w 7112851"/>
                <a:gd name="connsiteY44-360" fmla="*/ 3251200 h 5461000"/>
                <a:gd name="connsiteX45-361" fmla="*/ 6769100 w 7112851"/>
                <a:gd name="connsiteY45-362" fmla="*/ 3505200 h 5461000"/>
                <a:gd name="connsiteX46-363" fmla="*/ 6705600 w 7112851"/>
                <a:gd name="connsiteY46-364" fmla="*/ 3771900 h 5461000"/>
                <a:gd name="connsiteX47-365" fmla="*/ 6692900 w 7112851"/>
                <a:gd name="connsiteY47-366" fmla="*/ 3911600 h 5461000"/>
                <a:gd name="connsiteX48-367" fmla="*/ 6680200 w 7112851"/>
                <a:gd name="connsiteY48-368" fmla="*/ 4711700 h 5461000"/>
                <a:gd name="connsiteX49-369" fmla="*/ 6629400 w 7112851"/>
                <a:gd name="connsiteY49-370" fmla="*/ 4800600 h 5461000"/>
                <a:gd name="connsiteX50-371" fmla="*/ 6604000 w 7112851"/>
                <a:gd name="connsiteY50-372" fmla="*/ 4876800 h 5461000"/>
                <a:gd name="connsiteX51-373" fmla="*/ 6502400 w 7112851"/>
                <a:gd name="connsiteY51-374" fmla="*/ 4978400 h 5461000"/>
                <a:gd name="connsiteX52-375" fmla="*/ 6413500 w 7112851"/>
                <a:gd name="connsiteY52-376" fmla="*/ 5041900 h 5461000"/>
                <a:gd name="connsiteX53-377" fmla="*/ 6108700 w 7112851"/>
                <a:gd name="connsiteY53-378" fmla="*/ 5181600 h 5461000"/>
                <a:gd name="connsiteX54-379" fmla="*/ 5600700 w 7112851"/>
                <a:gd name="connsiteY54-380" fmla="*/ 5308600 h 5461000"/>
                <a:gd name="connsiteX55-381" fmla="*/ 5359400 w 7112851"/>
                <a:gd name="connsiteY55-382" fmla="*/ 5334000 h 5461000"/>
                <a:gd name="connsiteX56-383" fmla="*/ 4953000 w 7112851"/>
                <a:gd name="connsiteY56-384" fmla="*/ 5397500 h 5461000"/>
                <a:gd name="connsiteX57-385" fmla="*/ 4559300 w 7112851"/>
                <a:gd name="connsiteY57-386" fmla="*/ 5422900 h 5461000"/>
                <a:gd name="connsiteX58-387" fmla="*/ 4356100 w 7112851"/>
                <a:gd name="connsiteY58-388" fmla="*/ 5448300 h 5461000"/>
                <a:gd name="connsiteX59-389" fmla="*/ 4165600 w 7112851"/>
                <a:gd name="connsiteY59-390" fmla="*/ 5461000 h 5461000"/>
                <a:gd name="connsiteX60-391" fmla="*/ 2273300 w 7112851"/>
                <a:gd name="connsiteY60-392" fmla="*/ 5448300 h 5461000"/>
                <a:gd name="connsiteX61-393" fmla="*/ 2108200 w 7112851"/>
                <a:gd name="connsiteY61-394" fmla="*/ 5422900 h 5461000"/>
                <a:gd name="connsiteX62-395" fmla="*/ 1498600 w 7112851"/>
                <a:gd name="connsiteY62-396" fmla="*/ 5372100 h 5461000"/>
                <a:gd name="connsiteX63-397" fmla="*/ 1397000 w 7112851"/>
                <a:gd name="connsiteY63-398" fmla="*/ 5346700 h 5461000"/>
                <a:gd name="connsiteX64-399" fmla="*/ 1308100 w 7112851"/>
                <a:gd name="connsiteY64-400" fmla="*/ 5334000 h 5461000"/>
                <a:gd name="connsiteX65-401" fmla="*/ 1257300 w 7112851"/>
                <a:gd name="connsiteY65-402" fmla="*/ 5308600 h 5461000"/>
                <a:gd name="connsiteX66-403" fmla="*/ 1130300 w 7112851"/>
                <a:gd name="connsiteY66-404" fmla="*/ 5270500 h 5461000"/>
                <a:gd name="connsiteX67-405" fmla="*/ 1231900 w 7112851"/>
                <a:gd name="connsiteY67-406" fmla="*/ 5232400 h 5461000"/>
                <a:gd name="connsiteX0-407" fmla="*/ 1231900 w 7112851"/>
                <a:gd name="connsiteY0-408" fmla="*/ 5232400 h 5461000"/>
                <a:gd name="connsiteX1-409" fmla="*/ 812800 w 7112851"/>
                <a:gd name="connsiteY1-410" fmla="*/ 4927600 h 5461000"/>
                <a:gd name="connsiteX2-411" fmla="*/ 673100 w 7112851"/>
                <a:gd name="connsiteY2-412" fmla="*/ 4813300 h 5461000"/>
                <a:gd name="connsiteX3-413" fmla="*/ 203200 w 7112851"/>
                <a:gd name="connsiteY3-414" fmla="*/ 4419600 h 5461000"/>
                <a:gd name="connsiteX4-415" fmla="*/ 127000 w 7112851"/>
                <a:gd name="connsiteY4-416" fmla="*/ 4292600 h 5461000"/>
                <a:gd name="connsiteX5-417" fmla="*/ 25400 w 7112851"/>
                <a:gd name="connsiteY5-418" fmla="*/ 4064000 h 5461000"/>
                <a:gd name="connsiteX6-419" fmla="*/ 0 w 7112851"/>
                <a:gd name="connsiteY6-420" fmla="*/ 3987800 h 5461000"/>
                <a:gd name="connsiteX7-421" fmla="*/ 12700 w 7112851"/>
                <a:gd name="connsiteY7-422" fmla="*/ 3556000 h 5461000"/>
                <a:gd name="connsiteX8-423" fmla="*/ 88900 w 7112851"/>
                <a:gd name="connsiteY8-424" fmla="*/ 3352800 h 5461000"/>
                <a:gd name="connsiteX9-425" fmla="*/ 215900 w 7112851"/>
                <a:gd name="connsiteY9-426" fmla="*/ 3022600 h 5461000"/>
                <a:gd name="connsiteX10-427" fmla="*/ 304800 w 7112851"/>
                <a:gd name="connsiteY10-428" fmla="*/ 2832100 h 5461000"/>
                <a:gd name="connsiteX11-429" fmla="*/ 381000 w 7112851"/>
                <a:gd name="connsiteY11-430" fmla="*/ 2641600 h 5461000"/>
                <a:gd name="connsiteX12-431" fmla="*/ 393700 w 7112851"/>
                <a:gd name="connsiteY12-432" fmla="*/ 2501900 h 5461000"/>
                <a:gd name="connsiteX13-433" fmla="*/ 444500 w 7112851"/>
                <a:gd name="connsiteY13-434" fmla="*/ 2197100 h 5461000"/>
                <a:gd name="connsiteX14-435" fmla="*/ 469900 w 7112851"/>
                <a:gd name="connsiteY14-436" fmla="*/ 1866900 h 5461000"/>
                <a:gd name="connsiteX15-437" fmla="*/ 495300 w 7112851"/>
                <a:gd name="connsiteY15-438" fmla="*/ 1193800 h 5461000"/>
                <a:gd name="connsiteX16-439" fmla="*/ 596900 w 7112851"/>
                <a:gd name="connsiteY16-440" fmla="*/ 901700 h 5461000"/>
                <a:gd name="connsiteX17-441" fmla="*/ 647700 w 7112851"/>
                <a:gd name="connsiteY17-442" fmla="*/ 736600 h 5461000"/>
                <a:gd name="connsiteX18-443" fmla="*/ 800100 w 7112851"/>
                <a:gd name="connsiteY18-444" fmla="*/ 482600 h 5461000"/>
                <a:gd name="connsiteX19-445" fmla="*/ 1079500 w 7112851"/>
                <a:gd name="connsiteY19-446" fmla="*/ 165100 h 5461000"/>
                <a:gd name="connsiteX20-447" fmla="*/ 1181100 w 7112851"/>
                <a:gd name="connsiteY20-448" fmla="*/ 63500 h 5461000"/>
                <a:gd name="connsiteX21-449" fmla="*/ 1435100 w 7112851"/>
                <a:gd name="connsiteY21-450" fmla="*/ 0 h 5461000"/>
                <a:gd name="connsiteX22-451" fmla="*/ 2171700 w 7112851"/>
                <a:gd name="connsiteY22-452" fmla="*/ 88900 h 5461000"/>
                <a:gd name="connsiteX23-453" fmla="*/ 2514600 w 7112851"/>
                <a:gd name="connsiteY23-454" fmla="*/ 177800 h 5461000"/>
                <a:gd name="connsiteX24-455" fmla="*/ 2705100 w 7112851"/>
                <a:gd name="connsiteY24-456" fmla="*/ 228600 h 5461000"/>
                <a:gd name="connsiteX25-457" fmla="*/ 2946400 w 7112851"/>
                <a:gd name="connsiteY25-458" fmla="*/ 254000 h 5461000"/>
                <a:gd name="connsiteX26-459" fmla="*/ 3708400 w 7112851"/>
                <a:gd name="connsiteY26-460" fmla="*/ 228600 h 5461000"/>
                <a:gd name="connsiteX27-461" fmla="*/ 3924300 w 7112851"/>
                <a:gd name="connsiteY27-462" fmla="*/ 190500 h 5461000"/>
                <a:gd name="connsiteX28-463" fmla="*/ 4381500 w 7112851"/>
                <a:gd name="connsiteY28-464" fmla="*/ 88900 h 5461000"/>
                <a:gd name="connsiteX29-465" fmla="*/ 4622800 w 7112851"/>
                <a:gd name="connsiteY29-466" fmla="*/ 38100 h 5461000"/>
                <a:gd name="connsiteX30-467" fmla="*/ 4991100 w 7112851"/>
                <a:gd name="connsiteY30-468" fmla="*/ 12700 h 5461000"/>
                <a:gd name="connsiteX31-469" fmla="*/ 5397500 w 7112851"/>
                <a:gd name="connsiteY31-470" fmla="*/ 25400 h 5461000"/>
                <a:gd name="connsiteX32-471" fmla="*/ 6007100 w 7112851"/>
                <a:gd name="connsiteY32-472" fmla="*/ 292100 h 5461000"/>
                <a:gd name="connsiteX33-473" fmla="*/ 6273800 w 7112851"/>
                <a:gd name="connsiteY33-474" fmla="*/ 558800 h 5461000"/>
                <a:gd name="connsiteX34-475" fmla="*/ 6362700 w 7112851"/>
                <a:gd name="connsiteY34-476" fmla="*/ 800100 h 5461000"/>
                <a:gd name="connsiteX35-477" fmla="*/ 6375400 w 7112851"/>
                <a:gd name="connsiteY35-478" fmla="*/ 939800 h 5461000"/>
                <a:gd name="connsiteX36-479" fmla="*/ 6464300 w 7112851"/>
                <a:gd name="connsiteY36-480" fmla="*/ 1346200 h 5461000"/>
                <a:gd name="connsiteX37-481" fmla="*/ 6565900 w 7112851"/>
                <a:gd name="connsiteY37-482" fmla="*/ 1663700 h 5461000"/>
                <a:gd name="connsiteX38-483" fmla="*/ 6870700 w 7112851"/>
                <a:gd name="connsiteY38-484" fmla="*/ 2146300 h 5461000"/>
                <a:gd name="connsiteX39-485" fmla="*/ 6959600 w 7112851"/>
                <a:gd name="connsiteY39-486" fmla="*/ 2260600 h 5461000"/>
                <a:gd name="connsiteX40-487" fmla="*/ 7099300 w 7112851"/>
                <a:gd name="connsiteY40-488" fmla="*/ 2603500 h 5461000"/>
                <a:gd name="connsiteX41-489" fmla="*/ 7112000 w 7112851"/>
                <a:gd name="connsiteY41-490" fmla="*/ 2768600 h 5461000"/>
                <a:gd name="connsiteX42-491" fmla="*/ 6972300 w 7112851"/>
                <a:gd name="connsiteY42-492" fmla="*/ 3175000 h 5461000"/>
                <a:gd name="connsiteX43-493" fmla="*/ 6908800 w 7112851"/>
                <a:gd name="connsiteY43-494" fmla="*/ 3251200 h 5461000"/>
                <a:gd name="connsiteX44-495" fmla="*/ 6769100 w 7112851"/>
                <a:gd name="connsiteY44-496" fmla="*/ 3505200 h 5461000"/>
                <a:gd name="connsiteX45-497" fmla="*/ 6705600 w 7112851"/>
                <a:gd name="connsiteY45-498" fmla="*/ 3771900 h 5461000"/>
                <a:gd name="connsiteX46-499" fmla="*/ 6692900 w 7112851"/>
                <a:gd name="connsiteY46-500" fmla="*/ 3911600 h 5461000"/>
                <a:gd name="connsiteX47-501" fmla="*/ 6680200 w 7112851"/>
                <a:gd name="connsiteY47-502" fmla="*/ 4711700 h 5461000"/>
                <a:gd name="connsiteX48-503" fmla="*/ 6629400 w 7112851"/>
                <a:gd name="connsiteY48-504" fmla="*/ 4800600 h 5461000"/>
                <a:gd name="connsiteX49-505" fmla="*/ 6604000 w 7112851"/>
                <a:gd name="connsiteY49-506" fmla="*/ 4876800 h 5461000"/>
                <a:gd name="connsiteX50-507" fmla="*/ 6502400 w 7112851"/>
                <a:gd name="connsiteY50-508" fmla="*/ 4978400 h 5461000"/>
                <a:gd name="connsiteX51-509" fmla="*/ 6413500 w 7112851"/>
                <a:gd name="connsiteY51-510" fmla="*/ 5041900 h 5461000"/>
                <a:gd name="connsiteX52-511" fmla="*/ 6108700 w 7112851"/>
                <a:gd name="connsiteY52-512" fmla="*/ 5181600 h 5461000"/>
                <a:gd name="connsiteX53-513" fmla="*/ 5600700 w 7112851"/>
                <a:gd name="connsiteY53-514" fmla="*/ 5308600 h 5461000"/>
                <a:gd name="connsiteX54-515" fmla="*/ 5359400 w 7112851"/>
                <a:gd name="connsiteY54-516" fmla="*/ 5334000 h 5461000"/>
                <a:gd name="connsiteX55-517" fmla="*/ 4953000 w 7112851"/>
                <a:gd name="connsiteY55-518" fmla="*/ 5397500 h 5461000"/>
                <a:gd name="connsiteX56-519" fmla="*/ 4559300 w 7112851"/>
                <a:gd name="connsiteY56-520" fmla="*/ 5422900 h 5461000"/>
                <a:gd name="connsiteX57-521" fmla="*/ 4356100 w 7112851"/>
                <a:gd name="connsiteY57-522" fmla="*/ 5448300 h 5461000"/>
                <a:gd name="connsiteX58-523" fmla="*/ 4165600 w 7112851"/>
                <a:gd name="connsiteY58-524" fmla="*/ 5461000 h 5461000"/>
                <a:gd name="connsiteX59-525" fmla="*/ 2273300 w 7112851"/>
                <a:gd name="connsiteY59-526" fmla="*/ 5448300 h 5461000"/>
                <a:gd name="connsiteX60-527" fmla="*/ 2108200 w 7112851"/>
                <a:gd name="connsiteY60-528" fmla="*/ 5422900 h 5461000"/>
                <a:gd name="connsiteX61-529" fmla="*/ 1498600 w 7112851"/>
                <a:gd name="connsiteY61-530" fmla="*/ 5372100 h 5461000"/>
                <a:gd name="connsiteX62-531" fmla="*/ 1397000 w 7112851"/>
                <a:gd name="connsiteY62-532" fmla="*/ 5346700 h 5461000"/>
                <a:gd name="connsiteX63-533" fmla="*/ 1308100 w 7112851"/>
                <a:gd name="connsiteY63-534" fmla="*/ 5334000 h 5461000"/>
                <a:gd name="connsiteX64-535" fmla="*/ 1257300 w 7112851"/>
                <a:gd name="connsiteY64-536" fmla="*/ 5308600 h 5461000"/>
                <a:gd name="connsiteX65-537" fmla="*/ 1130300 w 7112851"/>
                <a:gd name="connsiteY65-538" fmla="*/ 5270500 h 5461000"/>
                <a:gd name="connsiteX66-539" fmla="*/ 1231900 w 7112851"/>
                <a:gd name="connsiteY66-540" fmla="*/ 5232400 h 5461000"/>
                <a:gd name="connsiteX0-541" fmla="*/ 1231900 w 7112851"/>
                <a:gd name="connsiteY0-542" fmla="*/ 5232400 h 5461000"/>
                <a:gd name="connsiteX1-543" fmla="*/ 812800 w 7112851"/>
                <a:gd name="connsiteY1-544" fmla="*/ 4927600 h 5461000"/>
                <a:gd name="connsiteX2-545" fmla="*/ 673100 w 7112851"/>
                <a:gd name="connsiteY2-546" fmla="*/ 4813300 h 5461000"/>
                <a:gd name="connsiteX3-547" fmla="*/ 203200 w 7112851"/>
                <a:gd name="connsiteY3-548" fmla="*/ 4419600 h 5461000"/>
                <a:gd name="connsiteX4-549" fmla="*/ 127000 w 7112851"/>
                <a:gd name="connsiteY4-550" fmla="*/ 4292600 h 5461000"/>
                <a:gd name="connsiteX5-551" fmla="*/ 25400 w 7112851"/>
                <a:gd name="connsiteY5-552" fmla="*/ 4064000 h 5461000"/>
                <a:gd name="connsiteX6-553" fmla="*/ 0 w 7112851"/>
                <a:gd name="connsiteY6-554" fmla="*/ 3987800 h 5461000"/>
                <a:gd name="connsiteX7-555" fmla="*/ 12700 w 7112851"/>
                <a:gd name="connsiteY7-556" fmla="*/ 3556000 h 5461000"/>
                <a:gd name="connsiteX8-557" fmla="*/ 88900 w 7112851"/>
                <a:gd name="connsiteY8-558" fmla="*/ 3352800 h 5461000"/>
                <a:gd name="connsiteX9-559" fmla="*/ 215900 w 7112851"/>
                <a:gd name="connsiteY9-560" fmla="*/ 3022600 h 5461000"/>
                <a:gd name="connsiteX10-561" fmla="*/ 304800 w 7112851"/>
                <a:gd name="connsiteY10-562" fmla="*/ 2832100 h 5461000"/>
                <a:gd name="connsiteX11-563" fmla="*/ 381000 w 7112851"/>
                <a:gd name="connsiteY11-564" fmla="*/ 2641600 h 5461000"/>
                <a:gd name="connsiteX12-565" fmla="*/ 393700 w 7112851"/>
                <a:gd name="connsiteY12-566" fmla="*/ 2501900 h 5461000"/>
                <a:gd name="connsiteX13-567" fmla="*/ 444500 w 7112851"/>
                <a:gd name="connsiteY13-568" fmla="*/ 2197100 h 5461000"/>
                <a:gd name="connsiteX14-569" fmla="*/ 469900 w 7112851"/>
                <a:gd name="connsiteY14-570" fmla="*/ 1866900 h 5461000"/>
                <a:gd name="connsiteX15-571" fmla="*/ 495300 w 7112851"/>
                <a:gd name="connsiteY15-572" fmla="*/ 1193800 h 5461000"/>
                <a:gd name="connsiteX16-573" fmla="*/ 647700 w 7112851"/>
                <a:gd name="connsiteY16-574" fmla="*/ 736600 h 5461000"/>
                <a:gd name="connsiteX17-575" fmla="*/ 800100 w 7112851"/>
                <a:gd name="connsiteY17-576" fmla="*/ 482600 h 5461000"/>
                <a:gd name="connsiteX18-577" fmla="*/ 1079500 w 7112851"/>
                <a:gd name="connsiteY18-578" fmla="*/ 165100 h 5461000"/>
                <a:gd name="connsiteX19-579" fmla="*/ 1181100 w 7112851"/>
                <a:gd name="connsiteY19-580" fmla="*/ 63500 h 5461000"/>
                <a:gd name="connsiteX20-581" fmla="*/ 1435100 w 7112851"/>
                <a:gd name="connsiteY20-582" fmla="*/ 0 h 5461000"/>
                <a:gd name="connsiteX21-583" fmla="*/ 2171700 w 7112851"/>
                <a:gd name="connsiteY21-584" fmla="*/ 88900 h 5461000"/>
                <a:gd name="connsiteX22-585" fmla="*/ 2514600 w 7112851"/>
                <a:gd name="connsiteY22-586" fmla="*/ 177800 h 5461000"/>
                <a:gd name="connsiteX23-587" fmla="*/ 2705100 w 7112851"/>
                <a:gd name="connsiteY23-588" fmla="*/ 228600 h 5461000"/>
                <a:gd name="connsiteX24-589" fmla="*/ 2946400 w 7112851"/>
                <a:gd name="connsiteY24-590" fmla="*/ 254000 h 5461000"/>
                <a:gd name="connsiteX25-591" fmla="*/ 3708400 w 7112851"/>
                <a:gd name="connsiteY25-592" fmla="*/ 228600 h 5461000"/>
                <a:gd name="connsiteX26-593" fmla="*/ 3924300 w 7112851"/>
                <a:gd name="connsiteY26-594" fmla="*/ 190500 h 5461000"/>
                <a:gd name="connsiteX27-595" fmla="*/ 4381500 w 7112851"/>
                <a:gd name="connsiteY27-596" fmla="*/ 88900 h 5461000"/>
                <a:gd name="connsiteX28-597" fmla="*/ 4622800 w 7112851"/>
                <a:gd name="connsiteY28-598" fmla="*/ 38100 h 5461000"/>
                <a:gd name="connsiteX29-599" fmla="*/ 4991100 w 7112851"/>
                <a:gd name="connsiteY29-600" fmla="*/ 12700 h 5461000"/>
                <a:gd name="connsiteX30-601" fmla="*/ 5397500 w 7112851"/>
                <a:gd name="connsiteY30-602" fmla="*/ 25400 h 5461000"/>
                <a:gd name="connsiteX31-603" fmla="*/ 6007100 w 7112851"/>
                <a:gd name="connsiteY31-604" fmla="*/ 292100 h 5461000"/>
                <a:gd name="connsiteX32-605" fmla="*/ 6273800 w 7112851"/>
                <a:gd name="connsiteY32-606" fmla="*/ 558800 h 5461000"/>
                <a:gd name="connsiteX33-607" fmla="*/ 6362700 w 7112851"/>
                <a:gd name="connsiteY33-608" fmla="*/ 800100 h 5461000"/>
                <a:gd name="connsiteX34-609" fmla="*/ 6375400 w 7112851"/>
                <a:gd name="connsiteY34-610" fmla="*/ 939800 h 5461000"/>
                <a:gd name="connsiteX35-611" fmla="*/ 6464300 w 7112851"/>
                <a:gd name="connsiteY35-612" fmla="*/ 1346200 h 5461000"/>
                <a:gd name="connsiteX36-613" fmla="*/ 6565900 w 7112851"/>
                <a:gd name="connsiteY36-614" fmla="*/ 1663700 h 5461000"/>
                <a:gd name="connsiteX37-615" fmla="*/ 6870700 w 7112851"/>
                <a:gd name="connsiteY37-616" fmla="*/ 2146300 h 5461000"/>
                <a:gd name="connsiteX38-617" fmla="*/ 6959600 w 7112851"/>
                <a:gd name="connsiteY38-618" fmla="*/ 2260600 h 5461000"/>
                <a:gd name="connsiteX39-619" fmla="*/ 7099300 w 7112851"/>
                <a:gd name="connsiteY39-620" fmla="*/ 2603500 h 5461000"/>
                <a:gd name="connsiteX40-621" fmla="*/ 7112000 w 7112851"/>
                <a:gd name="connsiteY40-622" fmla="*/ 2768600 h 5461000"/>
                <a:gd name="connsiteX41-623" fmla="*/ 6972300 w 7112851"/>
                <a:gd name="connsiteY41-624" fmla="*/ 3175000 h 5461000"/>
                <a:gd name="connsiteX42-625" fmla="*/ 6908800 w 7112851"/>
                <a:gd name="connsiteY42-626" fmla="*/ 3251200 h 5461000"/>
                <a:gd name="connsiteX43-627" fmla="*/ 6769100 w 7112851"/>
                <a:gd name="connsiteY43-628" fmla="*/ 3505200 h 5461000"/>
                <a:gd name="connsiteX44-629" fmla="*/ 6705600 w 7112851"/>
                <a:gd name="connsiteY44-630" fmla="*/ 3771900 h 5461000"/>
                <a:gd name="connsiteX45-631" fmla="*/ 6692900 w 7112851"/>
                <a:gd name="connsiteY45-632" fmla="*/ 3911600 h 5461000"/>
                <a:gd name="connsiteX46-633" fmla="*/ 6680200 w 7112851"/>
                <a:gd name="connsiteY46-634" fmla="*/ 4711700 h 5461000"/>
                <a:gd name="connsiteX47-635" fmla="*/ 6629400 w 7112851"/>
                <a:gd name="connsiteY47-636" fmla="*/ 4800600 h 5461000"/>
                <a:gd name="connsiteX48-637" fmla="*/ 6604000 w 7112851"/>
                <a:gd name="connsiteY48-638" fmla="*/ 4876800 h 5461000"/>
                <a:gd name="connsiteX49-639" fmla="*/ 6502400 w 7112851"/>
                <a:gd name="connsiteY49-640" fmla="*/ 4978400 h 5461000"/>
                <a:gd name="connsiteX50-641" fmla="*/ 6413500 w 7112851"/>
                <a:gd name="connsiteY50-642" fmla="*/ 5041900 h 5461000"/>
                <a:gd name="connsiteX51-643" fmla="*/ 6108700 w 7112851"/>
                <a:gd name="connsiteY51-644" fmla="*/ 5181600 h 5461000"/>
                <a:gd name="connsiteX52-645" fmla="*/ 5600700 w 7112851"/>
                <a:gd name="connsiteY52-646" fmla="*/ 5308600 h 5461000"/>
                <a:gd name="connsiteX53-647" fmla="*/ 5359400 w 7112851"/>
                <a:gd name="connsiteY53-648" fmla="*/ 5334000 h 5461000"/>
                <a:gd name="connsiteX54-649" fmla="*/ 4953000 w 7112851"/>
                <a:gd name="connsiteY54-650" fmla="*/ 5397500 h 5461000"/>
                <a:gd name="connsiteX55-651" fmla="*/ 4559300 w 7112851"/>
                <a:gd name="connsiteY55-652" fmla="*/ 5422900 h 5461000"/>
                <a:gd name="connsiteX56-653" fmla="*/ 4356100 w 7112851"/>
                <a:gd name="connsiteY56-654" fmla="*/ 5448300 h 5461000"/>
                <a:gd name="connsiteX57-655" fmla="*/ 4165600 w 7112851"/>
                <a:gd name="connsiteY57-656" fmla="*/ 5461000 h 5461000"/>
                <a:gd name="connsiteX58-657" fmla="*/ 2273300 w 7112851"/>
                <a:gd name="connsiteY58-658" fmla="*/ 5448300 h 5461000"/>
                <a:gd name="connsiteX59-659" fmla="*/ 2108200 w 7112851"/>
                <a:gd name="connsiteY59-660" fmla="*/ 5422900 h 5461000"/>
                <a:gd name="connsiteX60-661" fmla="*/ 1498600 w 7112851"/>
                <a:gd name="connsiteY60-662" fmla="*/ 5372100 h 5461000"/>
                <a:gd name="connsiteX61-663" fmla="*/ 1397000 w 7112851"/>
                <a:gd name="connsiteY61-664" fmla="*/ 5346700 h 5461000"/>
                <a:gd name="connsiteX62-665" fmla="*/ 1308100 w 7112851"/>
                <a:gd name="connsiteY62-666" fmla="*/ 5334000 h 5461000"/>
                <a:gd name="connsiteX63-667" fmla="*/ 1257300 w 7112851"/>
                <a:gd name="connsiteY63-668" fmla="*/ 5308600 h 5461000"/>
                <a:gd name="connsiteX64-669" fmla="*/ 1130300 w 7112851"/>
                <a:gd name="connsiteY64-670" fmla="*/ 5270500 h 5461000"/>
                <a:gd name="connsiteX65-671" fmla="*/ 1231900 w 7112851"/>
                <a:gd name="connsiteY65-672" fmla="*/ 5232400 h 5461000"/>
                <a:gd name="connsiteX0-673" fmla="*/ 1231900 w 7112851"/>
                <a:gd name="connsiteY0-674" fmla="*/ 5232400 h 5461000"/>
                <a:gd name="connsiteX1-675" fmla="*/ 812800 w 7112851"/>
                <a:gd name="connsiteY1-676" fmla="*/ 4927600 h 5461000"/>
                <a:gd name="connsiteX2-677" fmla="*/ 673100 w 7112851"/>
                <a:gd name="connsiteY2-678" fmla="*/ 4813300 h 5461000"/>
                <a:gd name="connsiteX3-679" fmla="*/ 203200 w 7112851"/>
                <a:gd name="connsiteY3-680" fmla="*/ 4419600 h 5461000"/>
                <a:gd name="connsiteX4-681" fmla="*/ 127000 w 7112851"/>
                <a:gd name="connsiteY4-682" fmla="*/ 4292600 h 5461000"/>
                <a:gd name="connsiteX5-683" fmla="*/ 25400 w 7112851"/>
                <a:gd name="connsiteY5-684" fmla="*/ 4064000 h 5461000"/>
                <a:gd name="connsiteX6-685" fmla="*/ 0 w 7112851"/>
                <a:gd name="connsiteY6-686" fmla="*/ 3987800 h 5461000"/>
                <a:gd name="connsiteX7-687" fmla="*/ 12700 w 7112851"/>
                <a:gd name="connsiteY7-688" fmla="*/ 3556000 h 5461000"/>
                <a:gd name="connsiteX8-689" fmla="*/ 88900 w 7112851"/>
                <a:gd name="connsiteY8-690" fmla="*/ 3352800 h 5461000"/>
                <a:gd name="connsiteX9-691" fmla="*/ 215900 w 7112851"/>
                <a:gd name="connsiteY9-692" fmla="*/ 3022600 h 5461000"/>
                <a:gd name="connsiteX10-693" fmla="*/ 304800 w 7112851"/>
                <a:gd name="connsiteY10-694" fmla="*/ 2832100 h 5461000"/>
                <a:gd name="connsiteX11-695" fmla="*/ 381000 w 7112851"/>
                <a:gd name="connsiteY11-696" fmla="*/ 2641600 h 5461000"/>
                <a:gd name="connsiteX12-697" fmla="*/ 393700 w 7112851"/>
                <a:gd name="connsiteY12-698" fmla="*/ 2501900 h 5461000"/>
                <a:gd name="connsiteX13-699" fmla="*/ 444500 w 7112851"/>
                <a:gd name="connsiteY13-700" fmla="*/ 2197100 h 5461000"/>
                <a:gd name="connsiteX14-701" fmla="*/ 469900 w 7112851"/>
                <a:gd name="connsiteY14-702" fmla="*/ 1866900 h 5461000"/>
                <a:gd name="connsiteX15-703" fmla="*/ 495300 w 7112851"/>
                <a:gd name="connsiteY15-704" fmla="*/ 1193800 h 5461000"/>
                <a:gd name="connsiteX16-705" fmla="*/ 800100 w 7112851"/>
                <a:gd name="connsiteY16-706" fmla="*/ 482600 h 5461000"/>
                <a:gd name="connsiteX17-707" fmla="*/ 1079500 w 7112851"/>
                <a:gd name="connsiteY17-708" fmla="*/ 165100 h 5461000"/>
                <a:gd name="connsiteX18-709" fmla="*/ 1181100 w 7112851"/>
                <a:gd name="connsiteY18-710" fmla="*/ 63500 h 5461000"/>
                <a:gd name="connsiteX19-711" fmla="*/ 1435100 w 7112851"/>
                <a:gd name="connsiteY19-712" fmla="*/ 0 h 5461000"/>
                <a:gd name="connsiteX20-713" fmla="*/ 2171700 w 7112851"/>
                <a:gd name="connsiteY20-714" fmla="*/ 88900 h 5461000"/>
                <a:gd name="connsiteX21-715" fmla="*/ 2514600 w 7112851"/>
                <a:gd name="connsiteY21-716" fmla="*/ 177800 h 5461000"/>
                <a:gd name="connsiteX22-717" fmla="*/ 2705100 w 7112851"/>
                <a:gd name="connsiteY22-718" fmla="*/ 228600 h 5461000"/>
                <a:gd name="connsiteX23-719" fmla="*/ 2946400 w 7112851"/>
                <a:gd name="connsiteY23-720" fmla="*/ 254000 h 5461000"/>
                <a:gd name="connsiteX24-721" fmla="*/ 3708400 w 7112851"/>
                <a:gd name="connsiteY24-722" fmla="*/ 228600 h 5461000"/>
                <a:gd name="connsiteX25-723" fmla="*/ 3924300 w 7112851"/>
                <a:gd name="connsiteY25-724" fmla="*/ 190500 h 5461000"/>
                <a:gd name="connsiteX26-725" fmla="*/ 4381500 w 7112851"/>
                <a:gd name="connsiteY26-726" fmla="*/ 88900 h 5461000"/>
                <a:gd name="connsiteX27-727" fmla="*/ 4622800 w 7112851"/>
                <a:gd name="connsiteY27-728" fmla="*/ 38100 h 5461000"/>
                <a:gd name="connsiteX28-729" fmla="*/ 4991100 w 7112851"/>
                <a:gd name="connsiteY28-730" fmla="*/ 12700 h 5461000"/>
                <a:gd name="connsiteX29-731" fmla="*/ 5397500 w 7112851"/>
                <a:gd name="connsiteY29-732" fmla="*/ 25400 h 5461000"/>
                <a:gd name="connsiteX30-733" fmla="*/ 6007100 w 7112851"/>
                <a:gd name="connsiteY30-734" fmla="*/ 292100 h 5461000"/>
                <a:gd name="connsiteX31-735" fmla="*/ 6273800 w 7112851"/>
                <a:gd name="connsiteY31-736" fmla="*/ 558800 h 5461000"/>
                <a:gd name="connsiteX32-737" fmla="*/ 6362700 w 7112851"/>
                <a:gd name="connsiteY32-738" fmla="*/ 800100 h 5461000"/>
                <a:gd name="connsiteX33-739" fmla="*/ 6375400 w 7112851"/>
                <a:gd name="connsiteY33-740" fmla="*/ 939800 h 5461000"/>
                <a:gd name="connsiteX34-741" fmla="*/ 6464300 w 7112851"/>
                <a:gd name="connsiteY34-742" fmla="*/ 1346200 h 5461000"/>
                <a:gd name="connsiteX35-743" fmla="*/ 6565900 w 7112851"/>
                <a:gd name="connsiteY35-744" fmla="*/ 1663700 h 5461000"/>
                <a:gd name="connsiteX36-745" fmla="*/ 6870700 w 7112851"/>
                <a:gd name="connsiteY36-746" fmla="*/ 2146300 h 5461000"/>
                <a:gd name="connsiteX37-747" fmla="*/ 6959600 w 7112851"/>
                <a:gd name="connsiteY37-748" fmla="*/ 2260600 h 5461000"/>
                <a:gd name="connsiteX38-749" fmla="*/ 7099300 w 7112851"/>
                <a:gd name="connsiteY38-750" fmla="*/ 2603500 h 5461000"/>
                <a:gd name="connsiteX39-751" fmla="*/ 7112000 w 7112851"/>
                <a:gd name="connsiteY39-752" fmla="*/ 2768600 h 5461000"/>
                <a:gd name="connsiteX40-753" fmla="*/ 6972300 w 7112851"/>
                <a:gd name="connsiteY40-754" fmla="*/ 3175000 h 5461000"/>
                <a:gd name="connsiteX41-755" fmla="*/ 6908800 w 7112851"/>
                <a:gd name="connsiteY41-756" fmla="*/ 3251200 h 5461000"/>
                <a:gd name="connsiteX42-757" fmla="*/ 6769100 w 7112851"/>
                <a:gd name="connsiteY42-758" fmla="*/ 3505200 h 5461000"/>
                <a:gd name="connsiteX43-759" fmla="*/ 6705600 w 7112851"/>
                <a:gd name="connsiteY43-760" fmla="*/ 3771900 h 5461000"/>
                <a:gd name="connsiteX44-761" fmla="*/ 6692900 w 7112851"/>
                <a:gd name="connsiteY44-762" fmla="*/ 3911600 h 5461000"/>
                <a:gd name="connsiteX45-763" fmla="*/ 6680200 w 7112851"/>
                <a:gd name="connsiteY45-764" fmla="*/ 4711700 h 5461000"/>
                <a:gd name="connsiteX46-765" fmla="*/ 6629400 w 7112851"/>
                <a:gd name="connsiteY46-766" fmla="*/ 4800600 h 5461000"/>
                <a:gd name="connsiteX47-767" fmla="*/ 6604000 w 7112851"/>
                <a:gd name="connsiteY47-768" fmla="*/ 4876800 h 5461000"/>
                <a:gd name="connsiteX48-769" fmla="*/ 6502400 w 7112851"/>
                <a:gd name="connsiteY48-770" fmla="*/ 4978400 h 5461000"/>
                <a:gd name="connsiteX49-771" fmla="*/ 6413500 w 7112851"/>
                <a:gd name="connsiteY49-772" fmla="*/ 5041900 h 5461000"/>
                <a:gd name="connsiteX50-773" fmla="*/ 6108700 w 7112851"/>
                <a:gd name="connsiteY50-774" fmla="*/ 5181600 h 5461000"/>
                <a:gd name="connsiteX51-775" fmla="*/ 5600700 w 7112851"/>
                <a:gd name="connsiteY51-776" fmla="*/ 5308600 h 5461000"/>
                <a:gd name="connsiteX52-777" fmla="*/ 5359400 w 7112851"/>
                <a:gd name="connsiteY52-778" fmla="*/ 5334000 h 5461000"/>
                <a:gd name="connsiteX53-779" fmla="*/ 4953000 w 7112851"/>
                <a:gd name="connsiteY53-780" fmla="*/ 5397500 h 5461000"/>
                <a:gd name="connsiteX54-781" fmla="*/ 4559300 w 7112851"/>
                <a:gd name="connsiteY54-782" fmla="*/ 5422900 h 5461000"/>
                <a:gd name="connsiteX55-783" fmla="*/ 4356100 w 7112851"/>
                <a:gd name="connsiteY55-784" fmla="*/ 5448300 h 5461000"/>
                <a:gd name="connsiteX56-785" fmla="*/ 4165600 w 7112851"/>
                <a:gd name="connsiteY56-786" fmla="*/ 5461000 h 5461000"/>
                <a:gd name="connsiteX57-787" fmla="*/ 2273300 w 7112851"/>
                <a:gd name="connsiteY57-788" fmla="*/ 5448300 h 5461000"/>
                <a:gd name="connsiteX58-789" fmla="*/ 2108200 w 7112851"/>
                <a:gd name="connsiteY58-790" fmla="*/ 5422900 h 5461000"/>
                <a:gd name="connsiteX59-791" fmla="*/ 1498600 w 7112851"/>
                <a:gd name="connsiteY59-792" fmla="*/ 5372100 h 5461000"/>
                <a:gd name="connsiteX60-793" fmla="*/ 1397000 w 7112851"/>
                <a:gd name="connsiteY60-794" fmla="*/ 5346700 h 5461000"/>
                <a:gd name="connsiteX61-795" fmla="*/ 1308100 w 7112851"/>
                <a:gd name="connsiteY61-796" fmla="*/ 5334000 h 5461000"/>
                <a:gd name="connsiteX62-797" fmla="*/ 1257300 w 7112851"/>
                <a:gd name="connsiteY62-798" fmla="*/ 5308600 h 5461000"/>
                <a:gd name="connsiteX63-799" fmla="*/ 1130300 w 7112851"/>
                <a:gd name="connsiteY63-800" fmla="*/ 5270500 h 5461000"/>
                <a:gd name="connsiteX64-801" fmla="*/ 1231900 w 7112851"/>
                <a:gd name="connsiteY64-802" fmla="*/ 5232400 h 5461000"/>
                <a:gd name="connsiteX0-803" fmla="*/ 1231900 w 7112851"/>
                <a:gd name="connsiteY0-804" fmla="*/ 5233887 h 5462487"/>
                <a:gd name="connsiteX1-805" fmla="*/ 812800 w 7112851"/>
                <a:gd name="connsiteY1-806" fmla="*/ 4929087 h 5462487"/>
                <a:gd name="connsiteX2-807" fmla="*/ 673100 w 7112851"/>
                <a:gd name="connsiteY2-808" fmla="*/ 4814787 h 5462487"/>
                <a:gd name="connsiteX3-809" fmla="*/ 203200 w 7112851"/>
                <a:gd name="connsiteY3-810" fmla="*/ 4421087 h 5462487"/>
                <a:gd name="connsiteX4-811" fmla="*/ 127000 w 7112851"/>
                <a:gd name="connsiteY4-812" fmla="*/ 4294087 h 5462487"/>
                <a:gd name="connsiteX5-813" fmla="*/ 25400 w 7112851"/>
                <a:gd name="connsiteY5-814" fmla="*/ 4065487 h 5462487"/>
                <a:gd name="connsiteX6-815" fmla="*/ 0 w 7112851"/>
                <a:gd name="connsiteY6-816" fmla="*/ 3989287 h 5462487"/>
                <a:gd name="connsiteX7-817" fmla="*/ 12700 w 7112851"/>
                <a:gd name="connsiteY7-818" fmla="*/ 3557487 h 5462487"/>
                <a:gd name="connsiteX8-819" fmla="*/ 88900 w 7112851"/>
                <a:gd name="connsiteY8-820" fmla="*/ 3354287 h 5462487"/>
                <a:gd name="connsiteX9-821" fmla="*/ 215900 w 7112851"/>
                <a:gd name="connsiteY9-822" fmla="*/ 3024087 h 5462487"/>
                <a:gd name="connsiteX10-823" fmla="*/ 304800 w 7112851"/>
                <a:gd name="connsiteY10-824" fmla="*/ 2833587 h 5462487"/>
                <a:gd name="connsiteX11-825" fmla="*/ 381000 w 7112851"/>
                <a:gd name="connsiteY11-826" fmla="*/ 2643087 h 5462487"/>
                <a:gd name="connsiteX12-827" fmla="*/ 393700 w 7112851"/>
                <a:gd name="connsiteY12-828" fmla="*/ 2503387 h 5462487"/>
                <a:gd name="connsiteX13-829" fmla="*/ 444500 w 7112851"/>
                <a:gd name="connsiteY13-830" fmla="*/ 2198587 h 5462487"/>
                <a:gd name="connsiteX14-831" fmla="*/ 469900 w 7112851"/>
                <a:gd name="connsiteY14-832" fmla="*/ 1868387 h 5462487"/>
                <a:gd name="connsiteX15-833" fmla="*/ 495300 w 7112851"/>
                <a:gd name="connsiteY15-834" fmla="*/ 1195287 h 5462487"/>
                <a:gd name="connsiteX16-835" fmla="*/ 800100 w 7112851"/>
                <a:gd name="connsiteY16-836" fmla="*/ 484087 h 5462487"/>
                <a:gd name="connsiteX17-837" fmla="*/ 1079500 w 7112851"/>
                <a:gd name="connsiteY17-838" fmla="*/ 166587 h 5462487"/>
                <a:gd name="connsiteX18-839" fmla="*/ 1435100 w 7112851"/>
                <a:gd name="connsiteY18-840" fmla="*/ 1487 h 5462487"/>
                <a:gd name="connsiteX19-841" fmla="*/ 2171700 w 7112851"/>
                <a:gd name="connsiteY19-842" fmla="*/ 90387 h 5462487"/>
                <a:gd name="connsiteX20-843" fmla="*/ 2514600 w 7112851"/>
                <a:gd name="connsiteY20-844" fmla="*/ 179287 h 5462487"/>
                <a:gd name="connsiteX21-845" fmla="*/ 2705100 w 7112851"/>
                <a:gd name="connsiteY21-846" fmla="*/ 230087 h 5462487"/>
                <a:gd name="connsiteX22-847" fmla="*/ 2946400 w 7112851"/>
                <a:gd name="connsiteY22-848" fmla="*/ 255487 h 5462487"/>
                <a:gd name="connsiteX23-849" fmla="*/ 3708400 w 7112851"/>
                <a:gd name="connsiteY23-850" fmla="*/ 230087 h 5462487"/>
                <a:gd name="connsiteX24-851" fmla="*/ 3924300 w 7112851"/>
                <a:gd name="connsiteY24-852" fmla="*/ 191987 h 5462487"/>
                <a:gd name="connsiteX25-853" fmla="*/ 4381500 w 7112851"/>
                <a:gd name="connsiteY25-854" fmla="*/ 90387 h 5462487"/>
                <a:gd name="connsiteX26-855" fmla="*/ 4622800 w 7112851"/>
                <a:gd name="connsiteY26-856" fmla="*/ 39587 h 5462487"/>
                <a:gd name="connsiteX27-857" fmla="*/ 4991100 w 7112851"/>
                <a:gd name="connsiteY27-858" fmla="*/ 14187 h 5462487"/>
                <a:gd name="connsiteX28-859" fmla="*/ 5397500 w 7112851"/>
                <a:gd name="connsiteY28-860" fmla="*/ 26887 h 5462487"/>
                <a:gd name="connsiteX29-861" fmla="*/ 6007100 w 7112851"/>
                <a:gd name="connsiteY29-862" fmla="*/ 293587 h 5462487"/>
                <a:gd name="connsiteX30-863" fmla="*/ 6273800 w 7112851"/>
                <a:gd name="connsiteY30-864" fmla="*/ 560287 h 5462487"/>
                <a:gd name="connsiteX31-865" fmla="*/ 6362700 w 7112851"/>
                <a:gd name="connsiteY31-866" fmla="*/ 801587 h 5462487"/>
                <a:gd name="connsiteX32-867" fmla="*/ 6375400 w 7112851"/>
                <a:gd name="connsiteY32-868" fmla="*/ 941287 h 5462487"/>
                <a:gd name="connsiteX33-869" fmla="*/ 6464300 w 7112851"/>
                <a:gd name="connsiteY33-870" fmla="*/ 1347687 h 5462487"/>
                <a:gd name="connsiteX34-871" fmla="*/ 6565900 w 7112851"/>
                <a:gd name="connsiteY34-872" fmla="*/ 1665187 h 5462487"/>
                <a:gd name="connsiteX35-873" fmla="*/ 6870700 w 7112851"/>
                <a:gd name="connsiteY35-874" fmla="*/ 2147787 h 5462487"/>
                <a:gd name="connsiteX36-875" fmla="*/ 6959600 w 7112851"/>
                <a:gd name="connsiteY36-876" fmla="*/ 2262087 h 5462487"/>
                <a:gd name="connsiteX37-877" fmla="*/ 7099300 w 7112851"/>
                <a:gd name="connsiteY37-878" fmla="*/ 2604987 h 5462487"/>
                <a:gd name="connsiteX38-879" fmla="*/ 7112000 w 7112851"/>
                <a:gd name="connsiteY38-880" fmla="*/ 2770087 h 5462487"/>
                <a:gd name="connsiteX39-881" fmla="*/ 6972300 w 7112851"/>
                <a:gd name="connsiteY39-882" fmla="*/ 3176487 h 5462487"/>
                <a:gd name="connsiteX40-883" fmla="*/ 6908800 w 7112851"/>
                <a:gd name="connsiteY40-884" fmla="*/ 3252687 h 5462487"/>
                <a:gd name="connsiteX41-885" fmla="*/ 6769100 w 7112851"/>
                <a:gd name="connsiteY41-886" fmla="*/ 3506687 h 5462487"/>
                <a:gd name="connsiteX42-887" fmla="*/ 6705600 w 7112851"/>
                <a:gd name="connsiteY42-888" fmla="*/ 3773387 h 5462487"/>
                <a:gd name="connsiteX43-889" fmla="*/ 6692900 w 7112851"/>
                <a:gd name="connsiteY43-890" fmla="*/ 3913087 h 5462487"/>
                <a:gd name="connsiteX44-891" fmla="*/ 6680200 w 7112851"/>
                <a:gd name="connsiteY44-892" fmla="*/ 4713187 h 5462487"/>
                <a:gd name="connsiteX45-893" fmla="*/ 6629400 w 7112851"/>
                <a:gd name="connsiteY45-894" fmla="*/ 4802087 h 5462487"/>
                <a:gd name="connsiteX46-895" fmla="*/ 6604000 w 7112851"/>
                <a:gd name="connsiteY46-896" fmla="*/ 4878287 h 5462487"/>
                <a:gd name="connsiteX47-897" fmla="*/ 6502400 w 7112851"/>
                <a:gd name="connsiteY47-898" fmla="*/ 4979887 h 5462487"/>
                <a:gd name="connsiteX48-899" fmla="*/ 6413500 w 7112851"/>
                <a:gd name="connsiteY48-900" fmla="*/ 5043387 h 5462487"/>
                <a:gd name="connsiteX49-901" fmla="*/ 6108700 w 7112851"/>
                <a:gd name="connsiteY49-902" fmla="*/ 5183087 h 5462487"/>
                <a:gd name="connsiteX50-903" fmla="*/ 5600700 w 7112851"/>
                <a:gd name="connsiteY50-904" fmla="*/ 5310087 h 5462487"/>
                <a:gd name="connsiteX51-905" fmla="*/ 5359400 w 7112851"/>
                <a:gd name="connsiteY51-906" fmla="*/ 5335487 h 5462487"/>
                <a:gd name="connsiteX52-907" fmla="*/ 4953000 w 7112851"/>
                <a:gd name="connsiteY52-908" fmla="*/ 5398987 h 5462487"/>
                <a:gd name="connsiteX53-909" fmla="*/ 4559300 w 7112851"/>
                <a:gd name="connsiteY53-910" fmla="*/ 5424387 h 5462487"/>
                <a:gd name="connsiteX54-911" fmla="*/ 4356100 w 7112851"/>
                <a:gd name="connsiteY54-912" fmla="*/ 5449787 h 5462487"/>
                <a:gd name="connsiteX55-913" fmla="*/ 4165600 w 7112851"/>
                <a:gd name="connsiteY55-914" fmla="*/ 5462487 h 5462487"/>
                <a:gd name="connsiteX56-915" fmla="*/ 2273300 w 7112851"/>
                <a:gd name="connsiteY56-916" fmla="*/ 5449787 h 5462487"/>
                <a:gd name="connsiteX57-917" fmla="*/ 2108200 w 7112851"/>
                <a:gd name="connsiteY57-918" fmla="*/ 5424387 h 5462487"/>
                <a:gd name="connsiteX58-919" fmla="*/ 1498600 w 7112851"/>
                <a:gd name="connsiteY58-920" fmla="*/ 5373587 h 5462487"/>
                <a:gd name="connsiteX59-921" fmla="*/ 1397000 w 7112851"/>
                <a:gd name="connsiteY59-922" fmla="*/ 5348187 h 5462487"/>
                <a:gd name="connsiteX60-923" fmla="*/ 1308100 w 7112851"/>
                <a:gd name="connsiteY60-924" fmla="*/ 5335487 h 5462487"/>
                <a:gd name="connsiteX61-925" fmla="*/ 1257300 w 7112851"/>
                <a:gd name="connsiteY61-926" fmla="*/ 5310087 h 5462487"/>
                <a:gd name="connsiteX62-927" fmla="*/ 1130300 w 7112851"/>
                <a:gd name="connsiteY62-928" fmla="*/ 5271987 h 5462487"/>
                <a:gd name="connsiteX63-929" fmla="*/ 1231900 w 7112851"/>
                <a:gd name="connsiteY63-930" fmla="*/ 5233887 h 5462487"/>
                <a:gd name="connsiteX0-931" fmla="*/ 1231900 w 7112851"/>
                <a:gd name="connsiteY0-932" fmla="*/ 5219700 h 5448300"/>
                <a:gd name="connsiteX1-933" fmla="*/ 812800 w 7112851"/>
                <a:gd name="connsiteY1-934" fmla="*/ 4914900 h 5448300"/>
                <a:gd name="connsiteX2-935" fmla="*/ 673100 w 7112851"/>
                <a:gd name="connsiteY2-936" fmla="*/ 4800600 h 5448300"/>
                <a:gd name="connsiteX3-937" fmla="*/ 203200 w 7112851"/>
                <a:gd name="connsiteY3-938" fmla="*/ 4406900 h 5448300"/>
                <a:gd name="connsiteX4-939" fmla="*/ 127000 w 7112851"/>
                <a:gd name="connsiteY4-940" fmla="*/ 4279900 h 5448300"/>
                <a:gd name="connsiteX5-941" fmla="*/ 25400 w 7112851"/>
                <a:gd name="connsiteY5-942" fmla="*/ 4051300 h 5448300"/>
                <a:gd name="connsiteX6-943" fmla="*/ 0 w 7112851"/>
                <a:gd name="connsiteY6-944" fmla="*/ 3975100 h 5448300"/>
                <a:gd name="connsiteX7-945" fmla="*/ 12700 w 7112851"/>
                <a:gd name="connsiteY7-946" fmla="*/ 3543300 h 5448300"/>
                <a:gd name="connsiteX8-947" fmla="*/ 88900 w 7112851"/>
                <a:gd name="connsiteY8-948" fmla="*/ 3340100 h 5448300"/>
                <a:gd name="connsiteX9-949" fmla="*/ 215900 w 7112851"/>
                <a:gd name="connsiteY9-950" fmla="*/ 3009900 h 5448300"/>
                <a:gd name="connsiteX10-951" fmla="*/ 304800 w 7112851"/>
                <a:gd name="connsiteY10-952" fmla="*/ 2819400 h 5448300"/>
                <a:gd name="connsiteX11-953" fmla="*/ 381000 w 7112851"/>
                <a:gd name="connsiteY11-954" fmla="*/ 2628900 h 5448300"/>
                <a:gd name="connsiteX12-955" fmla="*/ 393700 w 7112851"/>
                <a:gd name="connsiteY12-956" fmla="*/ 2489200 h 5448300"/>
                <a:gd name="connsiteX13-957" fmla="*/ 444500 w 7112851"/>
                <a:gd name="connsiteY13-958" fmla="*/ 2184400 h 5448300"/>
                <a:gd name="connsiteX14-959" fmla="*/ 469900 w 7112851"/>
                <a:gd name="connsiteY14-960" fmla="*/ 1854200 h 5448300"/>
                <a:gd name="connsiteX15-961" fmla="*/ 495300 w 7112851"/>
                <a:gd name="connsiteY15-962" fmla="*/ 1181100 h 5448300"/>
                <a:gd name="connsiteX16-963" fmla="*/ 800100 w 7112851"/>
                <a:gd name="connsiteY16-964" fmla="*/ 469900 h 5448300"/>
                <a:gd name="connsiteX17-965" fmla="*/ 1079500 w 7112851"/>
                <a:gd name="connsiteY17-966" fmla="*/ 152400 h 5448300"/>
                <a:gd name="connsiteX18-967" fmla="*/ 2171700 w 7112851"/>
                <a:gd name="connsiteY18-968" fmla="*/ 76200 h 5448300"/>
                <a:gd name="connsiteX19-969" fmla="*/ 2514600 w 7112851"/>
                <a:gd name="connsiteY19-970" fmla="*/ 165100 h 5448300"/>
                <a:gd name="connsiteX20-971" fmla="*/ 2705100 w 7112851"/>
                <a:gd name="connsiteY20-972" fmla="*/ 215900 h 5448300"/>
                <a:gd name="connsiteX21-973" fmla="*/ 2946400 w 7112851"/>
                <a:gd name="connsiteY21-974" fmla="*/ 241300 h 5448300"/>
                <a:gd name="connsiteX22-975" fmla="*/ 3708400 w 7112851"/>
                <a:gd name="connsiteY22-976" fmla="*/ 215900 h 5448300"/>
                <a:gd name="connsiteX23-977" fmla="*/ 3924300 w 7112851"/>
                <a:gd name="connsiteY23-978" fmla="*/ 177800 h 5448300"/>
                <a:gd name="connsiteX24-979" fmla="*/ 4381500 w 7112851"/>
                <a:gd name="connsiteY24-980" fmla="*/ 76200 h 5448300"/>
                <a:gd name="connsiteX25-981" fmla="*/ 4622800 w 7112851"/>
                <a:gd name="connsiteY25-982" fmla="*/ 25400 h 5448300"/>
                <a:gd name="connsiteX26-983" fmla="*/ 4991100 w 7112851"/>
                <a:gd name="connsiteY26-984" fmla="*/ 0 h 5448300"/>
                <a:gd name="connsiteX27-985" fmla="*/ 5397500 w 7112851"/>
                <a:gd name="connsiteY27-986" fmla="*/ 12700 h 5448300"/>
                <a:gd name="connsiteX28-987" fmla="*/ 6007100 w 7112851"/>
                <a:gd name="connsiteY28-988" fmla="*/ 279400 h 5448300"/>
                <a:gd name="connsiteX29-989" fmla="*/ 6273800 w 7112851"/>
                <a:gd name="connsiteY29-990" fmla="*/ 546100 h 5448300"/>
                <a:gd name="connsiteX30-991" fmla="*/ 6362700 w 7112851"/>
                <a:gd name="connsiteY30-992" fmla="*/ 787400 h 5448300"/>
                <a:gd name="connsiteX31-993" fmla="*/ 6375400 w 7112851"/>
                <a:gd name="connsiteY31-994" fmla="*/ 927100 h 5448300"/>
                <a:gd name="connsiteX32-995" fmla="*/ 6464300 w 7112851"/>
                <a:gd name="connsiteY32-996" fmla="*/ 1333500 h 5448300"/>
                <a:gd name="connsiteX33-997" fmla="*/ 6565900 w 7112851"/>
                <a:gd name="connsiteY33-998" fmla="*/ 1651000 h 5448300"/>
                <a:gd name="connsiteX34-999" fmla="*/ 6870700 w 7112851"/>
                <a:gd name="connsiteY34-1000" fmla="*/ 2133600 h 5448300"/>
                <a:gd name="connsiteX35-1001" fmla="*/ 6959600 w 7112851"/>
                <a:gd name="connsiteY35-1002" fmla="*/ 2247900 h 5448300"/>
                <a:gd name="connsiteX36-1003" fmla="*/ 7099300 w 7112851"/>
                <a:gd name="connsiteY36-1004" fmla="*/ 2590800 h 5448300"/>
                <a:gd name="connsiteX37-1005" fmla="*/ 7112000 w 7112851"/>
                <a:gd name="connsiteY37-1006" fmla="*/ 2755900 h 5448300"/>
                <a:gd name="connsiteX38-1007" fmla="*/ 6972300 w 7112851"/>
                <a:gd name="connsiteY38-1008" fmla="*/ 3162300 h 5448300"/>
                <a:gd name="connsiteX39-1009" fmla="*/ 6908800 w 7112851"/>
                <a:gd name="connsiteY39-1010" fmla="*/ 3238500 h 5448300"/>
                <a:gd name="connsiteX40-1011" fmla="*/ 6769100 w 7112851"/>
                <a:gd name="connsiteY40-1012" fmla="*/ 3492500 h 5448300"/>
                <a:gd name="connsiteX41-1013" fmla="*/ 6705600 w 7112851"/>
                <a:gd name="connsiteY41-1014" fmla="*/ 3759200 h 5448300"/>
                <a:gd name="connsiteX42-1015" fmla="*/ 6692900 w 7112851"/>
                <a:gd name="connsiteY42-1016" fmla="*/ 3898900 h 5448300"/>
                <a:gd name="connsiteX43-1017" fmla="*/ 6680200 w 7112851"/>
                <a:gd name="connsiteY43-1018" fmla="*/ 4699000 h 5448300"/>
                <a:gd name="connsiteX44-1019" fmla="*/ 6629400 w 7112851"/>
                <a:gd name="connsiteY44-1020" fmla="*/ 4787900 h 5448300"/>
                <a:gd name="connsiteX45-1021" fmla="*/ 6604000 w 7112851"/>
                <a:gd name="connsiteY45-1022" fmla="*/ 4864100 h 5448300"/>
                <a:gd name="connsiteX46-1023" fmla="*/ 6502400 w 7112851"/>
                <a:gd name="connsiteY46-1024" fmla="*/ 4965700 h 5448300"/>
                <a:gd name="connsiteX47-1025" fmla="*/ 6413500 w 7112851"/>
                <a:gd name="connsiteY47-1026" fmla="*/ 5029200 h 5448300"/>
                <a:gd name="connsiteX48-1027" fmla="*/ 6108700 w 7112851"/>
                <a:gd name="connsiteY48-1028" fmla="*/ 5168900 h 5448300"/>
                <a:gd name="connsiteX49-1029" fmla="*/ 5600700 w 7112851"/>
                <a:gd name="connsiteY49-1030" fmla="*/ 5295900 h 5448300"/>
                <a:gd name="connsiteX50-1031" fmla="*/ 5359400 w 7112851"/>
                <a:gd name="connsiteY50-1032" fmla="*/ 5321300 h 5448300"/>
                <a:gd name="connsiteX51-1033" fmla="*/ 4953000 w 7112851"/>
                <a:gd name="connsiteY51-1034" fmla="*/ 5384800 h 5448300"/>
                <a:gd name="connsiteX52-1035" fmla="*/ 4559300 w 7112851"/>
                <a:gd name="connsiteY52-1036" fmla="*/ 5410200 h 5448300"/>
                <a:gd name="connsiteX53-1037" fmla="*/ 4356100 w 7112851"/>
                <a:gd name="connsiteY53-1038" fmla="*/ 5435600 h 5448300"/>
                <a:gd name="connsiteX54-1039" fmla="*/ 4165600 w 7112851"/>
                <a:gd name="connsiteY54-1040" fmla="*/ 5448300 h 5448300"/>
                <a:gd name="connsiteX55-1041" fmla="*/ 2273300 w 7112851"/>
                <a:gd name="connsiteY55-1042" fmla="*/ 5435600 h 5448300"/>
                <a:gd name="connsiteX56-1043" fmla="*/ 2108200 w 7112851"/>
                <a:gd name="connsiteY56-1044" fmla="*/ 5410200 h 5448300"/>
                <a:gd name="connsiteX57-1045" fmla="*/ 1498600 w 7112851"/>
                <a:gd name="connsiteY57-1046" fmla="*/ 5359400 h 5448300"/>
                <a:gd name="connsiteX58-1047" fmla="*/ 1397000 w 7112851"/>
                <a:gd name="connsiteY58-1048" fmla="*/ 5334000 h 5448300"/>
                <a:gd name="connsiteX59-1049" fmla="*/ 1308100 w 7112851"/>
                <a:gd name="connsiteY59-1050" fmla="*/ 5321300 h 5448300"/>
                <a:gd name="connsiteX60-1051" fmla="*/ 1257300 w 7112851"/>
                <a:gd name="connsiteY60-1052" fmla="*/ 5295900 h 5448300"/>
                <a:gd name="connsiteX61-1053" fmla="*/ 1130300 w 7112851"/>
                <a:gd name="connsiteY61-1054" fmla="*/ 5257800 h 5448300"/>
                <a:gd name="connsiteX62-1055" fmla="*/ 1231900 w 7112851"/>
                <a:gd name="connsiteY62-1056" fmla="*/ 5219700 h 5448300"/>
                <a:gd name="connsiteX0-1057" fmla="*/ 1231900 w 7112851"/>
                <a:gd name="connsiteY0-1058" fmla="*/ 5346609 h 5575209"/>
                <a:gd name="connsiteX1-1059" fmla="*/ 812800 w 7112851"/>
                <a:gd name="connsiteY1-1060" fmla="*/ 5041809 h 5575209"/>
                <a:gd name="connsiteX2-1061" fmla="*/ 673100 w 7112851"/>
                <a:gd name="connsiteY2-1062" fmla="*/ 4927509 h 5575209"/>
                <a:gd name="connsiteX3-1063" fmla="*/ 203200 w 7112851"/>
                <a:gd name="connsiteY3-1064" fmla="*/ 4533809 h 5575209"/>
                <a:gd name="connsiteX4-1065" fmla="*/ 127000 w 7112851"/>
                <a:gd name="connsiteY4-1066" fmla="*/ 4406809 h 5575209"/>
                <a:gd name="connsiteX5-1067" fmla="*/ 25400 w 7112851"/>
                <a:gd name="connsiteY5-1068" fmla="*/ 4178209 h 5575209"/>
                <a:gd name="connsiteX6-1069" fmla="*/ 0 w 7112851"/>
                <a:gd name="connsiteY6-1070" fmla="*/ 4102009 h 5575209"/>
                <a:gd name="connsiteX7-1071" fmla="*/ 12700 w 7112851"/>
                <a:gd name="connsiteY7-1072" fmla="*/ 3670209 h 5575209"/>
                <a:gd name="connsiteX8-1073" fmla="*/ 88900 w 7112851"/>
                <a:gd name="connsiteY8-1074" fmla="*/ 3467009 h 5575209"/>
                <a:gd name="connsiteX9-1075" fmla="*/ 215900 w 7112851"/>
                <a:gd name="connsiteY9-1076" fmla="*/ 3136809 h 5575209"/>
                <a:gd name="connsiteX10-1077" fmla="*/ 304800 w 7112851"/>
                <a:gd name="connsiteY10-1078" fmla="*/ 2946309 h 5575209"/>
                <a:gd name="connsiteX11-1079" fmla="*/ 381000 w 7112851"/>
                <a:gd name="connsiteY11-1080" fmla="*/ 2755809 h 5575209"/>
                <a:gd name="connsiteX12-1081" fmla="*/ 393700 w 7112851"/>
                <a:gd name="connsiteY12-1082" fmla="*/ 2616109 h 5575209"/>
                <a:gd name="connsiteX13-1083" fmla="*/ 444500 w 7112851"/>
                <a:gd name="connsiteY13-1084" fmla="*/ 2311309 h 5575209"/>
                <a:gd name="connsiteX14-1085" fmla="*/ 469900 w 7112851"/>
                <a:gd name="connsiteY14-1086" fmla="*/ 1981109 h 5575209"/>
                <a:gd name="connsiteX15-1087" fmla="*/ 495300 w 7112851"/>
                <a:gd name="connsiteY15-1088" fmla="*/ 1308009 h 5575209"/>
                <a:gd name="connsiteX16-1089" fmla="*/ 800100 w 7112851"/>
                <a:gd name="connsiteY16-1090" fmla="*/ 596809 h 5575209"/>
                <a:gd name="connsiteX17-1091" fmla="*/ 1143000 w 7112851"/>
                <a:gd name="connsiteY17-1092" fmla="*/ 12609 h 5575209"/>
                <a:gd name="connsiteX18-1093" fmla="*/ 2171700 w 7112851"/>
                <a:gd name="connsiteY18-1094" fmla="*/ 203109 h 5575209"/>
                <a:gd name="connsiteX19-1095" fmla="*/ 2514600 w 7112851"/>
                <a:gd name="connsiteY19-1096" fmla="*/ 292009 h 5575209"/>
                <a:gd name="connsiteX20-1097" fmla="*/ 2705100 w 7112851"/>
                <a:gd name="connsiteY20-1098" fmla="*/ 342809 h 5575209"/>
                <a:gd name="connsiteX21-1099" fmla="*/ 2946400 w 7112851"/>
                <a:gd name="connsiteY21-1100" fmla="*/ 368209 h 5575209"/>
                <a:gd name="connsiteX22-1101" fmla="*/ 3708400 w 7112851"/>
                <a:gd name="connsiteY22-1102" fmla="*/ 342809 h 5575209"/>
                <a:gd name="connsiteX23-1103" fmla="*/ 3924300 w 7112851"/>
                <a:gd name="connsiteY23-1104" fmla="*/ 304709 h 5575209"/>
                <a:gd name="connsiteX24-1105" fmla="*/ 4381500 w 7112851"/>
                <a:gd name="connsiteY24-1106" fmla="*/ 203109 h 5575209"/>
                <a:gd name="connsiteX25-1107" fmla="*/ 4622800 w 7112851"/>
                <a:gd name="connsiteY25-1108" fmla="*/ 152309 h 5575209"/>
                <a:gd name="connsiteX26-1109" fmla="*/ 4991100 w 7112851"/>
                <a:gd name="connsiteY26-1110" fmla="*/ 126909 h 5575209"/>
                <a:gd name="connsiteX27-1111" fmla="*/ 5397500 w 7112851"/>
                <a:gd name="connsiteY27-1112" fmla="*/ 139609 h 5575209"/>
                <a:gd name="connsiteX28-1113" fmla="*/ 6007100 w 7112851"/>
                <a:gd name="connsiteY28-1114" fmla="*/ 406309 h 5575209"/>
                <a:gd name="connsiteX29-1115" fmla="*/ 6273800 w 7112851"/>
                <a:gd name="connsiteY29-1116" fmla="*/ 673009 h 5575209"/>
                <a:gd name="connsiteX30-1117" fmla="*/ 6362700 w 7112851"/>
                <a:gd name="connsiteY30-1118" fmla="*/ 914309 h 5575209"/>
                <a:gd name="connsiteX31-1119" fmla="*/ 6375400 w 7112851"/>
                <a:gd name="connsiteY31-1120" fmla="*/ 1054009 h 5575209"/>
                <a:gd name="connsiteX32-1121" fmla="*/ 6464300 w 7112851"/>
                <a:gd name="connsiteY32-1122" fmla="*/ 1460409 h 5575209"/>
                <a:gd name="connsiteX33-1123" fmla="*/ 6565900 w 7112851"/>
                <a:gd name="connsiteY33-1124" fmla="*/ 1777909 h 5575209"/>
                <a:gd name="connsiteX34-1125" fmla="*/ 6870700 w 7112851"/>
                <a:gd name="connsiteY34-1126" fmla="*/ 2260509 h 5575209"/>
                <a:gd name="connsiteX35-1127" fmla="*/ 6959600 w 7112851"/>
                <a:gd name="connsiteY35-1128" fmla="*/ 2374809 h 5575209"/>
                <a:gd name="connsiteX36-1129" fmla="*/ 7099300 w 7112851"/>
                <a:gd name="connsiteY36-1130" fmla="*/ 2717709 h 5575209"/>
                <a:gd name="connsiteX37-1131" fmla="*/ 7112000 w 7112851"/>
                <a:gd name="connsiteY37-1132" fmla="*/ 2882809 h 5575209"/>
                <a:gd name="connsiteX38-1133" fmla="*/ 6972300 w 7112851"/>
                <a:gd name="connsiteY38-1134" fmla="*/ 3289209 h 5575209"/>
                <a:gd name="connsiteX39-1135" fmla="*/ 6908800 w 7112851"/>
                <a:gd name="connsiteY39-1136" fmla="*/ 3365409 h 5575209"/>
                <a:gd name="connsiteX40-1137" fmla="*/ 6769100 w 7112851"/>
                <a:gd name="connsiteY40-1138" fmla="*/ 3619409 h 5575209"/>
                <a:gd name="connsiteX41-1139" fmla="*/ 6705600 w 7112851"/>
                <a:gd name="connsiteY41-1140" fmla="*/ 3886109 h 5575209"/>
                <a:gd name="connsiteX42-1141" fmla="*/ 6692900 w 7112851"/>
                <a:gd name="connsiteY42-1142" fmla="*/ 4025809 h 5575209"/>
                <a:gd name="connsiteX43-1143" fmla="*/ 6680200 w 7112851"/>
                <a:gd name="connsiteY43-1144" fmla="*/ 4825909 h 5575209"/>
                <a:gd name="connsiteX44-1145" fmla="*/ 6629400 w 7112851"/>
                <a:gd name="connsiteY44-1146" fmla="*/ 4914809 h 5575209"/>
                <a:gd name="connsiteX45-1147" fmla="*/ 6604000 w 7112851"/>
                <a:gd name="connsiteY45-1148" fmla="*/ 4991009 h 5575209"/>
                <a:gd name="connsiteX46-1149" fmla="*/ 6502400 w 7112851"/>
                <a:gd name="connsiteY46-1150" fmla="*/ 5092609 h 5575209"/>
                <a:gd name="connsiteX47-1151" fmla="*/ 6413500 w 7112851"/>
                <a:gd name="connsiteY47-1152" fmla="*/ 5156109 h 5575209"/>
                <a:gd name="connsiteX48-1153" fmla="*/ 6108700 w 7112851"/>
                <a:gd name="connsiteY48-1154" fmla="*/ 5295809 h 5575209"/>
                <a:gd name="connsiteX49-1155" fmla="*/ 5600700 w 7112851"/>
                <a:gd name="connsiteY49-1156" fmla="*/ 5422809 h 5575209"/>
                <a:gd name="connsiteX50-1157" fmla="*/ 5359400 w 7112851"/>
                <a:gd name="connsiteY50-1158" fmla="*/ 5448209 h 5575209"/>
                <a:gd name="connsiteX51-1159" fmla="*/ 4953000 w 7112851"/>
                <a:gd name="connsiteY51-1160" fmla="*/ 5511709 h 5575209"/>
                <a:gd name="connsiteX52-1161" fmla="*/ 4559300 w 7112851"/>
                <a:gd name="connsiteY52-1162" fmla="*/ 5537109 h 5575209"/>
                <a:gd name="connsiteX53-1163" fmla="*/ 4356100 w 7112851"/>
                <a:gd name="connsiteY53-1164" fmla="*/ 5562509 h 5575209"/>
                <a:gd name="connsiteX54-1165" fmla="*/ 4165600 w 7112851"/>
                <a:gd name="connsiteY54-1166" fmla="*/ 5575209 h 5575209"/>
                <a:gd name="connsiteX55-1167" fmla="*/ 2273300 w 7112851"/>
                <a:gd name="connsiteY55-1168" fmla="*/ 5562509 h 5575209"/>
                <a:gd name="connsiteX56-1169" fmla="*/ 2108200 w 7112851"/>
                <a:gd name="connsiteY56-1170" fmla="*/ 5537109 h 5575209"/>
                <a:gd name="connsiteX57-1171" fmla="*/ 1498600 w 7112851"/>
                <a:gd name="connsiteY57-1172" fmla="*/ 5486309 h 5575209"/>
                <a:gd name="connsiteX58-1173" fmla="*/ 1397000 w 7112851"/>
                <a:gd name="connsiteY58-1174" fmla="*/ 5460909 h 5575209"/>
                <a:gd name="connsiteX59-1175" fmla="*/ 1308100 w 7112851"/>
                <a:gd name="connsiteY59-1176" fmla="*/ 5448209 h 5575209"/>
                <a:gd name="connsiteX60-1177" fmla="*/ 1257300 w 7112851"/>
                <a:gd name="connsiteY60-1178" fmla="*/ 5422809 h 5575209"/>
                <a:gd name="connsiteX61-1179" fmla="*/ 1130300 w 7112851"/>
                <a:gd name="connsiteY61-1180" fmla="*/ 5384709 h 5575209"/>
                <a:gd name="connsiteX62-1181" fmla="*/ 1231900 w 7112851"/>
                <a:gd name="connsiteY62-1182" fmla="*/ 5346609 h 5575209"/>
                <a:gd name="connsiteX0-1183" fmla="*/ 1231900 w 7112851"/>
                <a:gd name="connsiteY0-1184" fmla="*/ 5346609 h 5575209"/>
                <a:gd name="connsiteX1-1185" fmla="*/ 812800 w 7112851"/>
                <a:gd name="connsiteY1-1186" fmla="*/ 5041809 h 5575209"/>
                <a:gd name="connsiteX2-1187" fmla="*/ 673100 w 7112851"/>
                <a:gd name="connsiteY2-1188" fmla="*/ 4927509 h 5575209"/>
                <a:gd name="connsiteX3-1189" fmla="*/ 203200 w 7112851"/>
                <a:gd name="connsiteY3-1190" fmla="*/ 4533809 h 5575209"/>
                <a:gd name="connsiteX4-1191" fmla="*/ 127000 w 7112851"/>
                <a:gd name="connsiteY4-1192" fmla="*/ 4406809 h 5575209"/>
                <a:gd name="connsiteX5-1193" fmla="*/ 25400 w 7112851"/>
                <a:gd name="connsiteY5-1194" fmla="*/ 4178209 h 5575209"/>
                <a:gd name="connsiteX6-1195" fmla="*/ 0 w 7112851"/>
                <a:gd name="connsiteY6-1196" fmla="*/ 4102009 h 5575209"/>
                <a:gd name="connsiteX7-1197" fmla="*/ 12700 w 7112851"/>
                <a:gd name="connsiteY7-1198" fmla="*/ 3670209 h 5575209"/>
                <a:gd name="connsiteX8-1199" fmla="*/ 88900 w 7112851"/>
                <a:gd name="connsiteY8-1200" fmla="*/ 3467009 h 5575209"/>
                <a:gd name="connsiteX9-1201" fmla="*/ 215900 w 7112851"/>
                <a:gd name="connsiteY9-1202" fmla="*/ 3136809 h 5575209"/>
                <a:gd name="connsiteX10-1203" fmla="*/ 304800 w 7112851"/>
                <a:gd name="connsiteY10-1204" fmla="*/ 2946309 h 5575209"/>
                <a:gd name="connsiteX11-1205" fmla="*/ 381000 w 7112851"/>
                <a:gd name="connsiteY11-1206" fmla="*/ 2755809 h 5575209"/>
                <a:gd name="connsiteX12-1207" fmla="*/ 393700 w 7112851"/>
                <a:gd name="connsiteY12-1208" fmla="*/ 2616109 h 5575209"/>
                <a:gd name="connsiteX13-1209" fmla="*/ 444500 w 7112851"/>
                <a:gd name="connsiteY13-1210" fmla="*/ 2311309 h 5575209"/>
                <a:gd name="connsiteX14-1211" fmla="*/ 469900 w 7112851"/>
                <a:gd name="connsiteY14-1212" fmla="*/ 1981109 h 5575209"/>
                <a:gd name="connsiteX15-1213" fmla="*/ 495300 w 7112851"/>
                <a:gd name="connsiteY15-1214" fmla="*/ 1308009 h 5575209"/>
                <a:gd name="connsiteX16-1215" fmla="*/ 622300 w 7112851"/>
                <a:gd name="connsiteY16-1216" fmla="*/ 596809 h 5575209"/>
                <a:gd name="connsiteX17-1217" fmla="*/ 1143000 w 7112851"/>
                <a:gd name="connsiteY17-1218" fmla="*/ 12609 h 5575209"/>
                <a:gd name="connsiteX18-1219" fmla="*/ 2171700 w 7112851"/>
                <a:gd name="connsiteY18-1220" fmla="*/ 203109 h 5575209"/>
                <a:gd name="connsiteX19-1221" fmla="*/ 2514600 w 7112851"/>
                <a:gd name="connsiteY19-1222" fmla="*/ 292009 h 5575209"/>
                <a:gd name="connsiteX20-1223" fmla="*/ 2705100 w 7112851"/>
                <a:gd name="connsiteY20-1224" fmla="*/ 342809 h 5575209"/>
                <a:gd name="connsiteX21-1225" fmla="*/ 2946400 w 7112851"/>
                <a:gd name="connsiteY21-1226" fmla="*/ 368209 h 5575209"/>
                <a:gd name="connsiteX22-1227" fmla="*/ 3708400 w 7112851"/>
                <a:gd name="connsiteY22-1228" fmla="*/ 342809 h 5575209"/>
                <a:gd name="connsiteX23-1229" fmla="*/ 3924300 w 7112851"/>
                <a:gd name="connsiteY23-1230" fmla="*/ 304709 h 5575209"/>
                <a:gd name="connsiteX24-1231" fmla="*/ 4381500 w 7112851"/>
                <a:gd name="connsiteY24-1232" fmla="*/ 203109 h 5575209"/>
                <a:gd name="connsiteX25-1233" fmla="*/ 4622800 w 7112851"/>
                <a:gd name="connsiteY25-1234" fmla="*/ 152309 h 5575209"/>
                <a:gd name="connsiteX26-1235" fmla="*/ 4991100 w 7112851"/>
                <a:gd name="connsiteY26-1236" fmla="*/ 126909 h 5575209"/>
                <a:gd name="connsiteX27-1237" fmla="*/ 5397500 w 7112851"/>
                <a:gd name="connsiteY27-1238" fmla="*/ 139609 h 5575209"/>
                <a:gd name="connsiteX28-1239" fmla="*/ 6007100 w 7112851"/>
                <a:gd name="connsiteY28-1240" fmla="*/ 406309 h 5575209"/>
                <a:gd name="connsiteX29-1241" fmla="*/ 6273800 w 7112851"/>
                <a:gd name="connsiteY29-1242" fmla="*/ 673009 h 5575209"/>
                <a:gd name="connsiteX30-1243" fmla="*/ 6362700 w 7112851"/>
                <a:gd name="connsiteY30-1244" fmla="*/ 914309 h 5575209"/>
                <a:gd name="connsiteX31-1245" fmla="*/ 6375400 w 7112851"/>
                <a:gd name="connsiteY31-1246" fmla="*/ 1054009 h 5575209"/>
                <a:gd name="connsiteX32-1247" fmla="*/ 6464300 w 7112851"/>
                <a:gd name="connsiteY32-1248" fmla="*/ 1460409 h 5575209"/>
                <a:gd name="connsiteX33-1249" fmla="*/ 6565900 w 7112851"/>
                <a:gd name="connsiteY33-1250" fmla="*/ 1777909 h 5575209"/>
                <a:gd name="connsiteX34-1251" fmla="*/ 6870700 w 7112851"/>
                <a:gd name="connsiteY34-1252" fmla="*/ 2260509 h 5575209"/>
                <a:gd name="connsiteX35-1253" fmla="*/ 6959600 w 7112851"/>
                <a:gd name="connsiteY35-1254" fmla="*/ 2374809 h 5575209"/>
                <a:gd name="connsiteX36-1255" fmla="*/ 7099300 w 7112851"/>
                <a:gd name="connsiteY36-1256" fmla="*/ 2717709 h 5575209"/>
                <a:gd name="connsiteX37-1257" fmla="*/ 7112000 w 7112851"/>
                <a:gd name="connsiteY37-1258" fmla="*/ 2882809 h 5575209"/>
                <a:gd name="connsiteX38-1259" fmla="*/ 6972300 w 7112851"/>
                <a:gd name="connsiteY38-1260" fmla="*/ 3289209 h 5575209"/>
                <a:gd name="connsiteX39-1261" fmla="*/ 6908800 w 7112851"/>
                <a:gd name="connsiteY39-1262" fmla="*/ 3365409 h 5575209"/>
                <a:gd name="connsiteX40-1263" fmla="*/ 6769100 w 7112851"/>
                <a:gd name="connsiteY40-1264" fmla="*/ 3619409 h 5575209"/>
                <a:gd name="connsiteX41-1265" fmla="*/ 6705600 w 7112851"/>
                <a:gd name="connsiteY41-1266" fmla="*/ 3886109 h 5575209"/>
                <a:gd name="connsiteX42-1267" fmla="*/ 6692900 w 7112851"/>
                <a:gd name="connsiteY42-1268" fmla="*/ 4025809 h 5575209"/>
                <a:gd name="connsiteX43-1269" fmla="*/ 6680200 w 7112851"/>
                <a:gd name="connsiteY43-1270" fmla="*/ 4825909 h 5575209"/>
                <a:gd name="connsiteX44-1271" fmla="*/ 6629400 w 7112851"/>
                <a:gd name="connsiteY44-1272" fmla="*/ 4914809 h 5575209"/>
                <a:gd name="connsiteX45-1273" fmla="*/ 6604000 w 7112851"/>
                <a:gd name="connsiteY45-1274" fmla="*/ 4991009 h 5575209"/>
                <a:gd name="connsiteX46-1275" fmla="*/ 6502400 w 7112851"/>
                <a:gd name="connsiteY46-1276" fmla="*/ 5092609 h 5575209"/>
                <a:gd name="connsiteX47-1277" fmla="*/ 6413500 w 7112851"/>
                <a:gd name="connsiteY47-1278" fmla="*/ 5156109 h 5575209"/>
                <a:gd name="connsiteX48-1279" fmla="*/ 6108700 w 7112851"/>
                <a:gd name="connsiteY48-1280" fmla="*/ 5295809 h 5575209"/>
                <a:gd name="connsiteX49-1281" fmla="*/ 5600700 w 7112851"/>
                <a:gd name="connsiteY49-1282" fmla="*/ 5422809 h 5575209"/>
                <a:gd name="connsiteX50-1283" fmla="*/ 5359400 w 7112851"/>
                <a:gd name="connsiteY50-1284" fmla="*/ 5448209 h 5575209"/>
                <a:gd name="connsiteX51-1285" fmla="*/ 4953000 w 7112851"/>
                <a:gd name="connsiteY51-1286" fmla="*/ 5511709 h 5575209"/>
                <a:gd name="connsiteX52-1287" fmla="*/ 4559300 w 7112851"/>
                <a:gd name="connsiteY52-1288" fmla="*/ 5537109 h 5575209"/>
                <a:gd name="connsiteX53-1289" fmla="*/ 4356100 w 7112851"/>
                <a:gd name="connsiteY53-1290" fmla="*/ 5562509 h 5575209"/>
                <a:gd name="connsiteX54-1291" fmla="*/ 4165600 w 7112851"/>
                <a:gd name="connsiteY54-1292" fmla="*/ 5575209 h 5575209"/>
                <a:gd name="connsiteX55-1293" fmla="*/ 2273300 w 7112851"/>
                <a:gd name="connsiteY55-1294" fmla="*/ 5562509 h 5575209"/>
                <a:gd name="connsiteX56-1295" fmla="*/ 2108200 w 7112851"/>
                <a:gd name="connsiteY56-1296" fmla="*/ 5537109 h 5575209"/>
                <a:gd name="connsiteX57-1297" fmla="*/ 1498600 w 7112851"/>
                <a:gd name="connsiteY57-1298" fmla="*/ 5486309 h 5575209"/>
                <a:gd name="connsiteX58-1299" fmla="*/ 1397000 w 7112851"/>
                <a:gd name="connsiteY58-1300" fmla="*/ 5460909 h 5575209"/>
                <a:gd name="connsiteX59-1301" fmla="*/ 1308100 w 7112851"/>
                <a:gd name="connsiteY59-1302" fmla="*/ 5448209 h 5575209"/>
                <a:gd name="connsiteX60-1303" fmla="*/ 1257300 w 7112851"/>
                <a:gd name="connsiteY60-1304" fmla="*/ 5422809 h 5575209"/>
                <a:gd name="connsiteX61-1305" fmla="*/ 1130300 w 7112851"/>
                <a:gd name="connsiteY61-1306" fmla="*/ 5384709 h 5575209"/>
                <a:gd name="connsiteX62-1307" fmla="*/ 1231900 w 7112851"/>
                <a:gd name="connsiteY62-1308" fmla="*/ 5346609 h 5575209"/>
                <a:gd name="connsiteX0-1309" fmla="*/ 1231900 w 7112851"/>
                <a:gd name="connsiteY0-1310" fmla="*/ 5346609 h 5575209"/>
                <a:gd name="connsiteX1-1311" fmla="*/ 812800 w 7112851"/>
                <a:gd name="connsiteY1-1312" fmla="*/ 5041809 h 5575209"/>
                <a:gd name="connsiteX2-1313" fmla="*/ 673100 w 7112851"/>
                <a:gd name="connsiteY2-1314" fmla="*/ 4927509 h 5575209"/>
                <a:gd name="connsiteX3-1315" fmla="*/ 203200 w 7112851"/>
                <a:gd name="connsiteY3-1316" fmla="*/ 4533809 h 5575209"/>
                <a:gd name="connsiteX4-1317" fmla="*/ 127000 w 7112851"/>
                <a:gd name="connsiteY4-1318" fmla="*/ 4406809 h 5575209"/>
                <a:gd name="connsiteX5-1319" fmla="*/ 25400 w 7112851"/>
                <a:gd name="connsiteY5-1320" fmla="*/ 4178209 h 5575209"/>
                <a:gd name="connsiteX6-1321" fmla="*/ 0 w 7112851"/>
                <a:gd name="connsiteY6-1322" fmla="*/ 4102009 h 5575209"/>
                <a:gd name="connsiteX7-1323" fmla="*/ 12700 w 7112851"/>
                <a:gd name="connsiteY7-1324" fmla="*/ 3670209 h 5575209"/>
                <a:gd name="connsiteX8-1325" fmla="*/ 88900 w 7112851"/>
                <a:gd name="connsiteY8-1326" fmla="*/ 3467009 h 5575209"/>
                <a:gd name="connsiteX9-1327" fmla="*/ 215900 w 7112851"/>
                <a:gd name="connsiteY9-1328" fmla="*/ 3136809 h 5575209"/>
                <a:gd name="connsiteX10-1329" fmla="*/ 304800 w 7112851"/>
                <a:gd name="connsiteY10-1330" fmla="*/ 2946309 h 5575209"/>
                <a:gd name="connsiteX11-1331" fmla="*/ 381000 w 7112851"/>
                <a:gd name="connsiteY11-1332" fmla="*/ 2755809 h 5575209"/>
                <a:gd name="connsiteX12-1333" fmla="*/ 444500 w 7112851"/>
                <a:gd name="connsiteY12-1334" fmla="*/ 2311309 h 5575209"/>
                <a:gd name="connsiteX13-1335" fmla="*/ 469900 w 7112851"/>
                <a:gd name="connsiteY13-1336" fmla="*/ 1981109 h 5575209"/>
                <a:gd name="connsiteX14-1337" fmla="*/ 495300 w 7112851"/>
                <a:gd name="connsiteY14-1338" fmla="*/ 1308009 h 5575209"/>
                <a:gd name="connsiteX15-1339" fmla="*/ 622300 w 7112851"/>
                <a:gd name="connsiteY15-1340" fmla="*/ 596809 h 5575209"/>
                <a:gd name="connsiteX16-1341" fmla="*/ 1143000 w 7112851"/>
                <a:gd name="connsiteY16-1342" fmla="*/ 12609 h 5575209"/>
                <a:gd name="connsiteX17-1343" fmla="*/ 2171700 w 7112851"/>
                <a:gd name="connsiteY17-1344" fmla="*/ 203109 h 5575209"/>
                <a:gd name="connsiteX18-1345" fmla="*/ 2514600 w 7112851"/>
                <a:gd name="connsiteY18-1346" fmla="*/ 292009 h 5575209"/>
                <a:gd name="connsiteX19-1347" fmla="*/ 2705100 w 7112851"/>
                <a:gd name="connsiteY19-1348" fmla="*/ 342809 h 5575209"/>
                <a:gd name="connsiteX20-1349" fmla="*/ 2946400 w 7112851"/>
                <a:gd name="connsiteY20-1350" fmla="*/ 368209 h 5575209"/>
                <a:gd name="connsiteX21-1351" fmla="*/ 3708400 w 7112851"/>
                <a:gd name="connsiteY21-1352" fmla="*/ 342809 h 5575209"/>
                <a:gd name="connsiteX22-1353" fmla="*/ 3924300 w 7112851"/>
                <a:gd name="connsiteY22-1354" fmla="*/ 304709 h 5575209"/>
                <a:gd name="connsiteX23-1355" fmla="*/ 4381500 w 7112851"/>
                <a:gd name="connsiteY23-1356" fmla="*/ 203109 h 5575209"/>
                <a:gd name="connsiteX24-1357" fmla="*/ 4622800 w 7112851"/>
                <a:gd name="connsiteY24-1358" fmla="*/ 152309 h 5575209"/>
                <a:gd name="connsiteX25-1359" fmla="*/ 4991100 w 7112851"/>
                <a:gd name="connsiteY25-1360" fmla="*/ 126909 h 5575209"/>
                <a:gd name="connsiteX26-1361" fmla="*/ 5397500 w 7112851"/>
                <a:gd name="connsiteY26-1362" fmla="*/ 139609 h 5575209"/>
                <a:gd name="connsiteX27-1363" fmla="*/ 6007100 w 7112851"/>
                <a:gd name="connsiteY27-1364" fmla="*/ 406309 h 5575209"/>
                <a:gd name="connsiteX28-1365" fmla="*/ 6273800 w 7112851"/>
                <a:gd name="connsiteY28-1366" fmla="*/ 673009 h 5575209"/>
                <a:gd name="connsiteX29-1367" fmla="*/ 6362700 w 7112851"/>
                <a:gd name="connsiteY29-1368" fmla="*/ 914309 h 5575209"/>
                <a:gd name="connsiteX30-1369" fmla="*/ 6375400 w 7112851"/>
                <a:gd name="connsiteY30-1370" fmla="*/ 1054009 h 5575209"/>
                <a:gd name="connsiteX31-1371" fmla="*/ 6464300 w 7112851"/>
                <a:gd name="connsiteY31-1372" fmla="*/ 1460409 h 5575209"/>
                <a:gd name="connsiteX32-1373" fmla="*/ 6565900 w 7112851"/>
                <a:gd name="connsiteY32-1374" fmla="*/ 1777909 h 5575209"/>
                <a:gd name="connsiteX33-1375" fmla="*/ 6870700 w 7112851"/>
                <a:gd name="connsiteY33-1376" fmla="*/ 2260509 h 5575209"/>
                <a:gd name="connsiteX34-1377" fmla="*/ 6959600 w 7112851"/>
                <a:gd name="connsiteY34-1378" fmla="*/ 2374809 h 5575209"/>
                <a:gd name="connsiteX35-1379" fmla="*/ 7099300 w 7112851"/>
                <a:gd name="connsiteY35-1380" fmla="*/ 2717709 h 5575209"/>
                <a:gd name="connsiteX36-1381" fmla="*/ 7112000 w 7112851"/>
                <a:gd name="connsiteY36-1382" fmla="*/ 2882809 h 5575209"/>
                <a:gd name="connsiteX37-1383" fmla="*/ 6972300 w 7112851"/>
                <a:gd name="connsiteY37-1384" fmla="*/ 3289209 h 5575209"/>
                <a:gd name="connsiteX38-1385" fmla="*/ 6908800 w 7112851"/>
                <a:gd name="connsiteY38-1386" fmla="*/ 3365409 h 5575209"/>
                <a:gd name="connsiteX39-1387" fmla="*/ 6769100 w 7112851"/>
                <a:gd name="connsiteY39-1388" fmla="*/ 3619409 h 5575209"/>
                <a:gd name="connsiteX40-1389" fmla="*/ 6705600 w 7112851"/>
                <a:gd name="connsiteY40-1390" fmla="*/ 3886109 h 5575209"/>
                <a:gd name="connsiteX41-1391" fmla="*/ 6692900 w 7112851"/>
                <a:gd name="connsiteY41-1392" fmla="*/ 4025809 h 5575209"/>
                <a:gd name="connsiteX42-1393" fmla="*/ 6680200 w 7112851"/>
                <a:gd name="connsiteY42-1394" fmla="*/ 4825909 h 5575209"/>
                <a:gd name="connsiteX43-1395" fmla="*/ 6629400 w 7112851"/>
                <a:gd name="connsiteY43-1396" fmla="*/ 4914809 h 5575209"/>
                <a:gd name="connsiteX44-1397" fmla="*/ 6604000 w 7112851"/>
                <a:gd name="connsiteY44-1398" fmla="*/ 4991009 h 5575209"/>
                <a:gd name="connsiteX45-1399" fmla="*/ 6502400 w 7112851"/>
                <a:gd name="connsiteY45-1400" fmla="*/ 5092609 h 5575209"/>
                <a:gd name="connsiteX46-1401" fmla="*/ 6413500 w 7112851"/>
                <a:gd name="connsiteY46-1402" fmla="*/ 5156109 h 5575209"/>
                <a:gd name="connsiteX47-1403" fmla="*/ 6108700 w 7112851"/>
                <a:gd name="connsiteY47-1404" fmla="*/ 5295809 h 5575209"/>
                <a:gd name="connsiteX48-1405" fmla="*/ 5600700 w 7112851"/>
                <a:gd name="connsiteY48-1406" fmla="*/ 5422809 h 5575209"/>
                <a:gd name="connsiteX49-1407" fmla="*/ 5359400 w 7112851"/>
                <a:gd name="connsiteY49-1408" fmla="*/ 5448209 h 5575209"/>
                <a:gd name="connsiteX50-1409" fmla="*/ 4953000 w 7112851"/>
                <a:gd name="connsiteY50-1410" fmla="*/ 5511709 h 5575209"/>
                <a:gd name="connsiteX51-1411" fmla="*/ 4559300 w 7112851"/>
                <a:gd name="connsiteY51-1412" fmla="*/ 5537109 h 5575209"/>
                <a:gd name="connsiteX52-1413" fmla="*/ 4356100 w 7112851"/>
                <a:gd name="connsiteY52-1414" fmla="*/ 5562509 h 5575209"/>
                <a:gd name="connsiteX53-1415" fmla="*/ 4165600 w 7112851"/>
                <a:gd name="connsiteY53-1416" fmla="*/ 5575209 h 5575209"/>
                <a:gd name="connsiteX54-1417" fmla="*/ 2273300 w 7112851"/>
                <a:gd name="connsiteY54-1418" fmla="*/ 5562509 h 5575209"/>
                <a:gd name="connsiteX55-1419" fmla="*/ 2108200 w 7112851"/>
                <a:gd name="connsiteY55-1420" fmla="*/ 5537109 h 5575209"/>
                <a:gd name="connsiteX56-1421" fmla="*/ 1498600 w 7112851"/>
                <a:gd name="connsiteY56-1422" fmla="*/ 5486309 h 5575209"/>
                <a:gd name="connsiteX57-1423" fmla="*/ 1397000 w 7112851"/>
                <a:gd name="connsiteY57-1424" fmla="*/ 5460909 h 5575209"/>
                <a:gd name="connsiteX58-1425" fmla="*/ 1308100 w 7112851"/>
                <a:gd name="connsiteY58-1426" fmla="*/ 5448209 h 5575209"/>
                <a:gd name="connsiteX59-1427" fmla="*/ 1257300 w 7112851"/>
                <a:gd name="connsiteY59-1428" fmla="*/ 5422809 h 5575209"/>
                <a:gd name="connsiteX60-1429" fmla="*/ 1130300 w 7112851"/>
                <a:gd name="connsiteY60-1430" fmla="*/ 5384709 h 5575209"/>
                <a:gd name="connsiteX61-1431" fmla="*/ 1231900 w 7112851"/>
                <a:gd name="connsiteY61-1432" fmla="*/ 5346609 h 5575209"/>
                <a:gd name="connsiteX0-1433" fmla="*/ 1231900 w 7112851"/>
                <a:gd name="connsiteY0-1434" fmla="*/ 5346609 h 5575209"/>
                <a:gd name="connsiteX1-1435" fmla="*/ 812800 w 7112851"/>
                <a:gd name="connsiteY1-1436" fmla="*/ 5041809 h 5575209"/>
                <a:gd name="connsiteX2-1437" fmla="*/ 673100 w 7112851"/>
                <a:gd name="connsiteY2-1438" fmla="*/ 4927509 h 5575209"/>
                <a:gd name="connsiteX3-1439" fmla="*/ 203200 w 7112851"/>
                <a:gd name="connsiteY3-1440" fmla="*/ 4533809 h 5575209"/>
                <a:gd name="connsiteX4-1441" fmla="*/ 127000 w 7112851"/>
                <a:gd name="connsiteY4-1442" fmla="*/ 4406809 h 5575209"/>
                <a:gd name="connsiteX5-1443" fmla="*/ 25400 w 7112851"/>
                <a:gd name="connsiteY5-1444" fmla="*/ 4178209 h 5575209"/>
                <a:gd name="connsiteX6-1445" fmla="*/ 0 w 7112851"/>
                <a:gd name="connsiteY6-1446" fmla="*/ 4102009 h 5575209"/>
                <a:gd name="connsiteX7-1447" fmla="*/ 12700 w 7112851"/>
                <a:gd name="connsiteY7-1448" fmla="*/ 3670209 h 5575209"/>
                <a:gd name="connsiteX8-1449" fmla="*/ 88900 w 7112851"/>
                <a:gd name="connsiteY8-1450" fmla="*/ 3467009 h 5575209"/>
                <a:gd name="connsiteX9-1451" fmla="*/ 215900 w 7112851"/>
                <a:gd name="connsiteY9-1452" fmla="*/ 3136809 h 5575209"/>
                <a:gd name="connsiteX10-1453" fmla="*/ 304800 w 7112851"/>
                <a:gd name="connsiteY10-1454" fmla="*/ 2946309 h 5575209"/>
                <a:gd name="connsiteX11-1455" fmla="*/ 381000 w 7112851"/>
                <a:gd name="connsiteY11-1456" fmla="*/ 2755809 h 5575209"/>
                <a:gd name="connsiteX12-1457" fmla="*/ 469900 w 7112851"/>
                <a:gd name="connsiteY12-1458" fmla="*/ 1981109 h 5575209"/>
                <a:gd name="connsiteX13-1459" fmla="*/ 495300 w 7112851"/>
                <a:gd name="connsiteY13-1460" fmla="*/ 1308009 h 5575209"/>
                <a:gd name="connsiteX14-1461" fmla="*/ 622300 w 7112851"/>
                <a:gd name="connsiteY14-1462" fmla="*/ 596809 h 5575209"/>
                <a:gd name="connsiteX15-1463" fmla="*/ 1143000 w 7112851"/>
                <a:gd name="connsiteY15-1464" fmla="*/ 12609 h 5575209"/>
                <a:gd name="connsiteX16-1465" fmla="*/ 2171700 w 7112851"/>
                <a:gd name="connsiteY16-1466" fmla="*/ 203109 h 5575209"/>
                <a:gd name="connsiteX17-1467" fmla="*/ 2514600 w 7112851"/>
                <a:gd name="connsiteY17-1468" fmla="*/ 292009 h 5575209"/>
                <a:gd name="connsiteX18-1469" fmla="*/ 2705100 w 7112851"/>
                <a:gd name="connsiteY18-1470" fmla="*/ 342809 h 5575209"/>
                <a:gd name="connsiteX19-1471" fmla="*/ 2946400 w 7112851"/>
                <a:gd name="connsiteY19-1472" fmla="*/ 368209 h 5575209"/>
                <a:gd name="connsiteX20-1473" fmla="*/ 3708400 w 7112851"/>
                <a:gd name="connsiteY20-1474" fmla="*/ 342809 h 5575209"/>
                <a:gd name="connsiteX21-1475" fmla="*/ 3924300 w 7112851"/>
                <a:gd name="connsiteY21-1476" fmla="*/ 304709 h 5575209"/>
                <a:gd name="connsiteX22-1477" fmla="*/ 4381500 w 7112851"/>
                <a:gd name="connsiteY22-1478" fmla="*/ 203109 h 5575209"/>
                <a:gd name="connsiteX23-1479" fmla="*/ 4622800 w 7112851"/>
                <a:gd name="connsiteY23-1480" fmla="*/ 152309 h 5575209"/>
                <a:gd name="connsiteX24-1481" fmla="*/ 4991100 w 7112851"/>
                <a:gd name="connsiteY24-1482" fmla="*/ 126909 h 5575209"/>
                <a:gd name="connsiteX25-1483" fmla="*/ 5397500 w 7112851"/>
                <a:gd name="connsiteY25-1484" fmla="*/ 139609 h 5575209"/>
                <a:gd name="connsiteX26-1485" fmla="*/ 6007100 w 7112851"/>
                <a:gd name="connsiteY26-1486" fmla="*/ 406309 h 5575209"/>
                <a:gd name="connsiteX27-1487" fmla="*/ 6273800 w 7112851"/>
                <a:gd name="connsiteY27-1488" fmla="*/ 673009 h 5575209"/>
                <a:gd name="connsiteX28-1489" fmla="*/ 6362700 w 7112851"/>
                <a:gd name="connsiteY28-1490" fmla="*/ 914309 h 5575209"/>
                <a:gd name="connsiteX29-1491" fmla="*/ 6375400 w 7112851"/>
                <a:gd name="connsiteY29-1492" fmla="*/ 1054009 h 5575209"/>
                <a:gd name="connsiteX30-1493" fmla="*/ 6464300 w 7112851"/>
                <a:gd name="connsiteY30-1494" fmla="*/ 1460409 h 5575209"/>
                <a:gd name="connsiteX31-1495" fmla="*/ 6565900 w 7112851"/>
                <a:gd name="connsiteY31-1496" fmla="*/ 1777909 h 5575209"/>
                <a:gd name="connsiteX32-1497" fmla="*/ 6870700 w 7112851"/>
                <a:gd name="connsiteY32-1498" fmla="*/ 2260509 h 5575209"/>
                <a:gd name="connsiteX33-1499" fmla="*/ 6959600 w 7112851"/>
                <a:gd name="connsiteY33-1500" fmla="*/ 2374809 h 5575209"/>
                <a:gd name="connsiteX34-1501" fmla="*/ 7099300 w 7112851"/>
                <a:gd name="connsiteY34-1502" fmla="*/ 2717709 h 5575209"/>
                <a:gd name="connsiteX35-1503" fmla="*/ 7112000 w 7112851"/>
                <a:gd name="connsiteY35-1504" fmla="*/ 2882809 h 5575209"/>
                <a:gd name="connsiteX36-1505" fmla="*/ 6972300 w 7112851"/>
                <a:gd name="connsiteY36-1506" fmla="*/ 3289209 h 5575209"/>
                <a:gd name="connsiteX37-1507" fmla="*/ 6908800 w 7112851"/>
                <a:gd name="connsiteY37-1508" fmla="*/ 3365409 h 5575209"/>
                <a:gd name="connsiteX38-1509" fmla="*/ 6769100 w 7112851"/>
                <a:gd name="connsiteY38-1510" fmla="*/ 3619409 h 5575209"/>
                <a:gd name="connsiteX39-1511" fmla="*/ 6705600 w 7112851"/>
                <a:gd name="connsiteY39-1512" fmla="*/ 3886109 h 5575209"/>
                <a:gd name="connsiteX40-1513" fmla="*/ 6692900 w 7112851"/>
                <a:gd name="connsiteY40-1514" fmla="*/ 4025809 h 5575209"/>
                <a:gd name="connsiteX41-1515" fmla="*/ 6680200 w 7112851"/>
                <a:gd name="connsiteY41-1516" fmla="*/ 4825909 h 5575209"/>
                <a:gd name="connsiteX42-1517" fmla="*/ 6629400 w 7112851"/>
                <a:gd name="connsiteY42-1518" fmla="*/ 4914809 h 5575209"/>
                <a:gd name="connsiteX43-1519" fmla="*/ 6604000 w 7112851"/>
                <a:gd name="connsiteY43-1520" fmla="*/ 4991009 h 5575209"/>
                <a:gd name="connsiteX44-1521" fmla="*/ 6502400 w 7112851"/>
                <a:gd name="connsiteY44-1522" fmla="*/ 5092609 h 5575209"/>
                <a:gd name="connsiteX45-1523" fmla="*/ 6413500 w 7112851"/>
                <a:gd name="connsiteY45-1524" fmla="*/ 5156109 h 5575209"/>
                <a:gd name="connsiteX46-1525" fmla="*/ 6108700 w 7112851"/>
                <a:gd name="connsiteY46-1526" fmla="*/ 5295809 h 5575209"/>
                <a:gd name="connsiteX47-1527" fmla="*/ 5600700 w 7112851"/>
                <a:gd name="connsiteY47-1528" fmla="*/ 5422809 h 5575209"/>
                <a:gd name="connsiteX48-1529" fmla="*/ 5359400 w 7112851"/>
                <a:gd name="connsiteY48-1530" fmla="*/ 5448209 h 5575209"/>
                <a:gd name="connsiteX49-1531" fmla="*/ 4953000 w 7112851"/>
                <a:gd name="connsiteY49-1532" fmla="*/ 5511709 h 5575209"/>
                <a:gd name="connsiteX50-1533" fmla="*/ 4559300 w 7112851"/>
                <a:gd name="connsiteY50-1534" fmla="*/ 5537109 h 5575209"/>
                <a:gd name="connsiteX51-1535" fmla="*/ 4356100 w 7112851"/>
                <a:gd name="connsiteY51-1536" fmla="*/ 5562509 h 5575209"/>
                <a:gd name="connsiteX52-1537" fmla="*/ 4165600 w 7112851"/>
                <a:gd name="connsiteY52-1538" fmla="*/ 5575209 h 5575209"/>
                <a:gd name="connsiteX53-1539" fmla="*/ 2273300 w 7112851"/>
                <a:gd name="connsiteY53-1540" fmla="*/ 5562509 h 5575209"/>
                <a:gd name="connsiteX54-1541" fmla="*/ 2108200 w 7112851"/>
                <a:gd name="connsiteY54-1542" fmla="*/ 5537109 h 5575209"/>
                <a:gd name="connsiteX55-1543" fmla="*/ 1498600 w 7112851"/>
                <a:gd name="connsiteY55-1544" fmla="*/ 5486309 h 5575209"/>
                <a:gd name="connsiteX56-1545" fmla="*/ 1397000 w 7112851"/>
                <a:gd name="connsiteY56-1546" fmla="*/ 5460909 h 5575209"/>
                <a:gd name="connsiteX57-1547" fmla="*/ 1308100 w 7112851"/>
                <a:gd name="connsiteY57-1548" fmla="*/ 5448209 h 5575209"/>
                <a:gd name="connsiteX58-1549" fmla="*/ 1257300 w 7112851"/>
                <a:gd name="connsiteY58-1550" fmla="*/ 5422809 h 5575209"/>
                <a:gd name="connsiteX59-1551" fmla="*/ 1130300 w 7112851"/>
                <a:gd name="connsiteY59-1552" fmla="*/ 5384709 h 5575209"/>
                <a:gd name="connsiteX60-1553" fmla="*/ 1231900 w 7112851"/>
                <a:gd name="connsiteY60-1554" fmla="*/ 5346609 h 5575209"/>
                <a:gd name="connsiteX0-1555" fmla="*/ 1238001 w 7118952"/>
                <a:gd name="connsiteY0-1556" fmla="*/ 5346609 h 5575209"/>
                <a:gd name="connsiteX1-1557" fmla="*/ 818901 w 7118952"/>
                <a:gd name="connsiteY1-1558" fmla="*/ 5041809 h 5575209"/>
                <a:gd name="connsiteX2-1559" fmla="*/ 679201 w 7118952"/>
                <a:gd name="connsiteY2-1560" fmla="*/ 4927509 h 5575209"/>
                <a:gd name="connsiteX3-1561" fmla="*/ 209301 w 7118952"/>
                <a:gd name="connsiteY3-1562" fmla="*/ 4533809 h 5575209"/>
                <a:gd name="connsiteX4-1563" fmla="*/ 133101 w 7118952"/>
                <a:gd name="connsiteY4-1564" fmla="*/ 4406809 h 5575209"/>
                <a:gd name="connsiteX5-1565" fmla="*/ 31501 w 7118952"/>
                <a:gd name="connsiteY5-1566" fmla="*/ 4178209 h 5575209"/>
                <a:gd name="connsiteX6-1567" fmla="*/ 6101 w 7118952"/>
                <a:gd name="connsiteY6-1568" fmla="*/ 4102009 h 5575209"/>
                <a:gd name="connsiteX7-1569" fmla="*/ 18801 w 7118952"/>
                <a:gd name="connsiteY7-1570" fmla="*/ 3670209 h 5575209"/>
                <a:gd name="connsiteX8-1571" fmla="*/ 222001 w 7118952"/>
                <a:gd name="connsiteY8-1572" fmla="*/ 3136809 h 5575209"/>
                <a:gd name="connsiteX9-1573" fmla="*/ 310901 w 7118952"/>
                <a:gd name="connsiteY9-1574" fmla="*/ 2946309 h 5575209"/>
                <a:gd name="connsiteX10-1575" fmla="*/ 387101 w 7118952"/>
                <a:gd name="connsiteY10-1576" fmla="*/ 2755809 h 5575209"/>
                <a:gd name="connsiteX11-1577" fmla="*/ 476001 w 7118952"/>
                <a:gd name="connsiteY11-1578" fmla="*/ 1981109 h 5575209"/>
                <a:gd name="connsiteX12-1579" fmla="*/ 501401 w 7118952"/>
                <a:gd name="connsiteY12-1580" fmla="*/ 1308009 h 5575209"/>
                <a:gd name="connsiteX13-1581" fmla="*/ 628401 w 7118952"/>
                <a:gd name="connsiteY13-1582" fmla="*/ 596809 h 5575209"/>
                <a:gd name="connsiteX14-1583" fmla="*/ 1149101 w 7118952"/>
                <a:gd name="connsiteY14-1584" fmla="*/ 12609 h 5575209"/>
                <a:gd name="connsiteX15-1585" fmla="*/ 2177801 w 7118952"/>
                <a:gd name="connsiteY15-1586" fmla="*/ 203109 h 5575209"/>
                <a:gd name="connsiteX16-1587" fmla="*/ 2520701 w 7118952"/>
                <a:gd name="connsiteY16-1588" fmla="*/ 292009 h 5575209"/>
                <a:gd name="connsiteX17-1589" fmla="*/ 2711201 w 7118952"/>
                <a:gd name="connsiteY17-1590" fmla="*/ 342809 h 5575209"/>
                <a:gd name="connsiteX18-1591" fmla="*/ 2952501 w 7118952"/>
                <a:gd name="connsiteY18-1592" fmla="*/ 368209 h 5575209"/>
                <a:gd name="connsiteX19-1593" fmla="*/ 3714501 w 7118952"/>
                <a:gd name="connsiteY19-1594" fmla="*/ 342809 h 5575209"/>
                <a:gd name="connsiteX20-1595" fmla="*/ 3930401 w 7118952"/>
                <a:gd name="connsiteY20-1596" fmla="*/ 304709 h 5575209"/>
                <a:gd name="connsiteX21-1597" fmla="*/ 4387601 w 7118952"/>
                <a:gd name="connsiteY21-1598" fmla="*/ 203109 h 5575209"/>
                <a:gd name="connsiteX22-1599" fmla="*/ 4628901 w 7118952"/>
                <a:gd name="connsiteY22-1600" fmla="*/ 152309 h 5575209"/>
                <a:gd name="connsiteX23-1601" fmla="*/ 4997201 w 7118952"/>
                <a:gd name="connsiteY23-1602" fmla="*/ 126909 h 5575209"/>
                <a:gd name="connsiteX24-1603" fmla="*/ 5403601 w 7118952"/>
                <a:gd name="connsiteY24-1604" fmla="*/ 139609 h 5575209"/>
                <a:gd name="connsiteX25-1605" fmla="*/ 6013201 w 7118952"/>
                <a:gd name="connsiteY25-1606" fmla="*/ 406309 h 5575209"/>
                <a:gd name="connsiteX26-1607" fmla="*/ 6279901 w 7118952"/>
                <a:gd name="connsiteY26-1608" fmla="*/ 673009 h 5575209"/>
                <a:gd name="connsiteX27-1609" fmla="*/ 6368801 w 7118952"/>
                <a:gd name="connsiteY27-1610" fmla="*/ 914309 h 5575209"/>
                <a:gd name="connsiteX28-1611" fmla="*/ 6381501 w 7118952"/>
                <a:gd name="connsiteY28-1612" fmla="*/ 1054009 h 5575209"/>
                <a:gd name="connsiteX29-1613" fmla="*/ 6470401 w 7118952"/>
                <a:gd name="connsiteY29-1614" fmla="*/ 1460409 h 5575209"/>
                <a:gd name="connsiteX30-1615" fmla="*/ 6572001 w 7118952"/>
                <a:gd name="connsiteY30-1616" fmla="*/ 1777909 h 5575209"/>
                <a:gd name="connsiteX31-1617" fmla="*/ 6876801 w 7118952"/>
                <a:gd name="connsiteY31-1618" fmla="*/ 2260509 h 5575209"/>
                <a:gd name="connsiteX32-1619" fmla="*/ 6965701 w 7118952"/>
                <a:gd name="connsiteY32-1620" fmla="*/ 2374809 h 5575209"/>
                <a:gd name="connsiteX33-1621" fmla="*/ 7105401 w 7118952"/>
                <a:gd name="connsiteY33-1622" fmla="*/ 2717709 h 5575209"/>
                <a:gd name="connsiteX34-1623" fmla="*/ 7118101 w 7118952"/>
                <a:gd name="connsiteY34-1624" fmla="*/ 2882809 h 5575209"/>
                <a:gd name="connsiteX35-1625" fmla="*/ 6978401 w 7118952"/>
                <a:gd name="connsiteY35-1626" fmla="*/ 3289209 h 5575209"/>
                <a:gd name="connsiteX36-1627" fmla="*/ 6914901 w 7118952"/>
                <a:gd name="connsiteY36-1628" fmla="*/ 3365409 h 5575209"/>
                <a:gd name="connsiteX37-1629" fmla="*/ 6775201 w 7118952"/>
                <a:gd name="connsiteY37-1630" fmla="*/ 3619409 h 5575209"/>
                <a:gd name="connsiteX38-1631" fmla="*/ 6711701 w 7118952"/>
                <a:gd name="connsiteY38-1632" fmla="*/ 3886109 h 5575209"/>
                <a:gd name="connsiteX39-1633" fmla="*/ 6699001 w 7118952"/>
                <a:gd name="connsiteY39-1634" fmla="*/ 4025809 h 5575209"/>
                <a:gd name="connsiteX40-1635" fmla="*/ 6686301 w 7118952"/>
                <a:gd name="connsiteY40-1636" fmla="*/ 4825909 h 5575209"/>
                <a:gd name="connsiteX41-1637" fmla="*/ 6635501 w 7118952"/>
                <a:gd name="connsiteY41-1638" fmla="*/ 4914809 h 5575209"/>
                <a:gd name="connsiteX42-1639" fmla="*/ 6610101 w 7118952"/>
                <a:gd name="connsiteY42-1640" fmla="*/ 4991009 h 5575209"/>
                <a:gd name="connsiteX43-1641" fmla="*/ 6508501 w 7118952"/>
                <a:gd name="connsiteY43-1642" fmla="*/ 5092609 h 5575209"/>
                <a:gd name="connsiteX44-1643" fmla="*/ 6419601 w 7118952"/>
                <a:gd name="connsiteY44-1644" fmla="*/ 5156109 h 5575209"/>
                <a:gd name="connsiteX45-1645" fmla="*/ 6114801 w 7118952"/>
                <a:gd name="connsiteY45-1646" fmla="*/ 5295809 h 5575209"/>
                <a:gd name="connsiteX46-1647" fmla="*/ 5606801 w 7118952"/>
                <a:gd name="connsiteY46-1648" fmla="*/ 5422809 h 5575209"/>
                <a:gd name="connsiteX47-1649" fmla="*/ 5365501 w 7118952"/>
                <a:gd name="connsiteY47-1650" fmla="*/ 5448209 h 5575209"/>
                <a:gd name="connsiteX48-1651" fmla="*/ 4959101 w 7118952"/>
                <a:gd name="connsiteY48-1652" fmla="*/ 5511709 h 5575209"/>
                <a:gd name="connsiteX49-1653" fmla="*/ 4565401 w 7118952"/>
                <a:gd name="connsiteY49-1654" fmla="*/ 5537109 h 5575209"/>
                <a:gd name="connsiteX50-1655" fmla="*/ 4362201 w 7118952"/>
                <a:gd name="connsiteY50-1656" fmla="*/ 5562509 h 5575209"/>
                <a:gd name="connsiteX51-1657" fmla="*/ 4171701 w 7118952"/>
                <a:gd name="connsiteY51-1658" fmla="*/ 5575209 h 5575209"/>
                <a:gd name="connsiteX52-1659" fmla="*/ 2279401 w 7118952"/>
                <a:gd name="connsiteY52-1660" fmla="*/ 5562509 h 5575209"/>
                <a:gd name="connsiteX53-1661" fmla="*/ 2114301 w 7118952"/>
                <a:gd name="connsiteY53-1662" fmla="*/ 5537109 h 5575209"/>
                <a:gd name="connsiteX54-1663" fmla="*/ 1504701 w 7118952"/>
                <a:gd name="connsiteY54-1664" fmla="*/ 5486309 h 5575209"/>
                <a:gd name="connsiteX55-1665" fmla="*/ 1403101 w 7118952"/>
                <a:gd name="connsiteY55-1666" fmla="*/ 5460909 h 5575209"/>
                <a:gd name="connsiteX56-1667" fmla="*/ 1314201 w 7118952"/>
                <a:gd name="connsiteY56-1668" fmla="*/ 5448209 h 5575209"/>
                <a:gd name="connsiteX57-1669" fmla="*/ 1263401 w 7118952"/>
                <a:gd name="connsiteY57-1670" fmla="*/ 5422809 h 5575209"/>
                <a:gd name="connsiteX58-1671" fmla="*/ 1136401 w 7118952"/>
                <a:gd name="connsiteY58-1672" fmla="*/ 5384709 h 5575209"/>
                <a:gd name="connsiteX59-1673" fmla="*/ 1238001 w 7118952"/>
                <a:gd name="connsiteY59-1674" fmla="*/ 5346609 h 5575209"/>
                <a:gd name="connsiteX0-1675" fmla="*/ 1238001 w 7118952"/>
                <a:gd name="connsiteY0-1676" fmla="*/ 5346609 h 5575209"/>
                <a:gd name="connsiteX1-1677" fmla="*/ 818901 w 7118952"/>
                <a:gd name="connsiteY1-1678" fmla="*/ 5041809 h 5575209"/>
                <a:gd name="connsiteX2-1679" fmla="*/ 679201 w 7118952"/>
                <a:gd name="connsiteY2-1680" fmla="*/ 4927509 h 5575209"/>
                <a:gd name="connsiteX3-1681" fmla="*/ 209301 w 7118952"/>
                <a:gd name="connsiteY3-1682" fmla="*/ 4533809 h 5575209"/>
                <a:gd name="connsiteX4-1683" fmla="*/ 133101 w 7118952"/>
                <a:gd name="connsiteY4-1684" fmla="*/ 4406809 h 5575209"/>
                <a:gd name="connsiteX5-1685" fmla="*/ 31501 w 7118952"/>
                <a:gd name="connsiteY5-1686" fmla="*/ 4178209 h 5575209"/>
                <a:gd name="connsiteX6-1687" fmla="*/ 6101 w 7118952"/>
                <a:gd name="connsiteY6-1688" fmla="*/ 4102009 h 5575209"/>
                <a:gd name="connsiteX7-1689" fmla="*/ 18801 w 7118952"/>
                <a:gd name="connsiteY7-1690" fmla="*/ 3670209 h 5575209"/>
                <a:gd name="connsiteX8-1691" fmla="*/ 222001 w 7118952"/>
                <a:gd name="connsiteY8-1692" fmla="*/ 3136809 h 5575209"/>
                <a:gd name="connsiteX9-1693" fmla="*/ 387101 w 7118952"/>
                <a:gd name="connsiteY9-1694" fmla="*/ 2755809 h 5575209"/>
                <a:gd name="connsiteX10-1695" fmla="*/ 476001 w 7118952"/>
                <a:gd name="connsiteY10-1696" fmla="*/ 1981109 h 5575209"/>
                <a:gd name="connsiteX11-1697" fmla="*/ 501401 w 7118952"/>
                <a:gd name="connsiteY11-1698" fmla="*/ 1308009 h 5575209"/>
                <a:gd name="connsiteX12-1699" fmla="*/ 628401 w 7118952"/>
                <a:gd name="connsiteY12-1700" fmla="*/ 596809 h 5575209"/>
                <a:gd name="connsiteX13-1701" fmla="*/ 1149101 w 7118952"/>
                <a:gd name="connsiteY13-1702" fmla="*/ 12609 h 5575209"/>
                <a:gd name="connsiteX14-1703" fmla="*/ 2177801 w 7118952"/>
                <a:gd name="connsiteY14-1704" fmla="*/ 203109 h 5575209"/>
                <a:gd name="connsiteX15-1705" fmla="*/ 2520701 w 7118952"/>
                <a:gd name="connsiteY15-1706" fmla="*/ 292009 h 5575209"/>
                <a:gd name="connsiteX16-1707" fmla="*/ 2711201 w 7118952"/>
                <a:gd name="connsiteY16-1708" fmla="*/ 342809 h 5575209"/>
                <a:gd name="connsiteX17-1709" fmla="*/ 2952501 w 7118952"/>
                <a:gd name="connsiteY17-1710" fmla="*/ 368209 h 5575209"/>
                <a:gd name="connsiteX18-1711" fmla="*/ 3714501 w 7118952"/>
                <a:gd name="connsiteY18-1712" fmla="*/ 342809 h 5575209"/>
                <a:gd name="connsiteX19-1713" fmla="*/ 3930401 w 7118952"/>
                <a:gd name="connsiteY19-1714" fmla="*/ 304709 h 5575209"/>
                <a:gd name="connsiteX20-1715" fmla="*/ 4387601 w 7118952"/>
                <a:gd name="connsiteY20-1716" fmla="*/ 203109 h 5575209"/>
                <a:gd name="connsiteX21-1717" fmla="*/ 4628901 w 7118952"/>
                <a:gd name="connsiteY21-1718" fmla="*/ 152309 h 5575209"/>
                <a:gd name="connsiteX22-1719" fmla="*/ 4997201 w 7118952"/>
                <a:gd name="connsiteY22-1720" fmla="*/ 126909 h 5575209"/>
                <a:gd name="connsiteX23-1721" fmla="*/ 5403601 w 7118952"/>
                <a:gd name="connsiteY23-1722" fmla="*/ 139609 h 5575209"/>
                <a:gd name="connsiteX24-1723" fmla="*/ 6013201 w 7118952"/>
                <a:gd name="connsiteY24-1724" fmla="*/ 406309 h 5575209"/>
                <a:gd name="connsiteX25-1725" fmla="*/ 6279901 w 7118952"/>
                <a:gd name="connsiteY25-1726" fmla="*/ 673009 h 5575209"/>
                <a:gd name="connsiteX26-1727" fmla="*/ 6368801 w 7118952"/>
                <a:gd name="connsiteY26-1728" fmla="*/ 914309 h 5575209"/>
                <a:gd name="connsiteX27-1729" fmla="*/ 6381501 w 7118952"/>
                <a:gd name="connsiteY27-1730" fmla="*/ 1054009 h 5575209"/>
                <a:gd name="connsiteX28-1731" fmla="*/ 6470401 w 7118952"/>
                <a:gd name="connsiteY28-1732" fmla="*/ 1460409 h 5575209"/>
                <a:gd name="connsiteX29-1733" fmla="*/ 6572001 w 7118952"/>
                <a:gd name="connsiteY29-1734" fmla="*/ 1777909 h 5575209"/>
                <a:gd name="connsiteX30-1735" fmla="*/ 6876801 w 7118952"/>
                <a:gd name="connsiteY30-1736" fmla="*/ 2260509 h 5575209"/>
                <a:gd name="connsiteX31-1737" fmla="*/ 6965701 w 7118952"/>
                <a:gd name="connsiteY31-1738" fmla="*/ 2374809 h 5575209"/>
                <a:gd name="connsiteX32-1739" fmla="*/ 7105401 w 7118952"/>
                <a:gd name="connsiteY32-1740" fmla="*/ 2717709 h 5575209"/>
                <a:gd name="connsiteX33-1741" fmla="*/ 7118101 w 7118952"/>
                <a:gd name="connsiteY33-1742" fmla="*/ 2882809 h 5575209"/>
                <a:gd name="connsiteX34-1743" fmla="*/ 6978401 w 7118952"/>
                <a:gd name="connsiteY34-1744" fmla="*/ 3289209 h 5575209"/>
                <a:gd name="connsiteX35-1745" fmla="*/ 6914901 w 7118952"/>
                <a:gd name="connsiteY35-1746" fmla="*/ 3365409 h 5575209"/>
                <a:gd name="connsiteX36-1747" fmla="*/ 6775201 w 7118952"/>
                <a:gd name="connsiteY36-1748" fmla="*/ 3619409 h 5575209"/>
                <a:gd name="connsiteX37-1749" fmla="*/ 6711701 w 7118952"/>
                <a:gd name="connsiteY37-1750" fmla="*/ 3886109 h 5575209"/>
                <a:gd name="connsiteX38-1751" fmla="*/ 6699001 w 7118952"/>
                <a:gd name="connsiteY38-1752" fmla="*/ 4025809 h 5575209"/>
                <a:gd name="connsiteX39-1753" fmla="*/ 6686301 w 7118952"/>
                <a:gd name="connsiteY39-1754" fmla="*/ 4825909 h 5575209"/>
                <a:gd name="connsiteX40-1755" fmla="*/ 6635501 w 7118952"/>
                <a:gd name="connsiteY40-1756" fmla="*/ 4914809 h 5575209"/>
                <a:gd name="connsiteX41-1757" fmla="*/ 6610101 w 7118952"/>
                <a:gd name="connsiteY41-1758" fmla="*/ 4991009 h 5575209"/>
                <a:gd name="connsiteX42-1759" fmla="*/ 6508501 w 7118952"/>
                <a:gd name="connsiteY42-1760" fmla="*/ 5092609 h 5575209"/>
                <a:gd name="connsiteX43-1761" fmla="*/ 6419601 w 7118952"/>
                <a:gd name="connsiteY43-1762" fmla="*/ 5156109 h 5575209"/>
                <a:gd name="connsiteX44-1763" fmla="*/ 6114801 w 7118952"/>
                <a:gd name="connsiteY44-1764" fmla="*/ 5295809 h 5575209"/>
                <a:gd name="connsiteX45-1765" fmla="*/ 5606801 w 7118952"/>
                <a:gd name="connsiteY45-1766" fmla="*/ 5422809 h 5575209"/>
                <a:gd name="connsiteX46-1767" fmla="*/ 5365501 w 7118952"/>
                <a:gd name="connsiteY46-1768" fmla="*/ 5448209 h 5575209"/>
                <a:gd name="connsiteX47-1769" fmla="*/ 4959101 w 7118952"/>
                <a:gd name="connsiteY47-1770" fmla="*/ 5511709 h 5575209"/>
                <a:gd name="connsiteX48-1771" fmla="*/ 4565401 w 7118952"/>
                <a:gd name="connsiteY48-1772" fmla="*/ 5537109 h 5575209"/>
                <a:gd name="connsiteX49-1773" fmla="*/ 4362201 w 7118952"/>
                <a:gd name="connsiteY49-1774" fmla="*/ 5562509 h 5575209"/>
                <a:gd name="connsiteX50-1775" fmla="*/ 4171701 w 7118952"/>
                <a:gd name="connsiteY50-1776" fmla="*/ 5575209 h 5575209"/>
                <a:gd name="connsiteX51-1777" fmla="*/ 2279401 w 7118952"/>
                <a:gd name="connsiteY51-1778" fmla="*/ 5562509 h 5575209"/>
                <a:gd name="connsiteX52-1779" fmla="*/ 2114301 w 7118952"/>
                <a:gd name="connsiteY52-1780" fmla="*/ 5537109 h 5575209"/>
                <a:gd name="connsiteX53-1781" fmla="*/ 1504701 w 7118952"/>
                <a:gd name="connsiteY53-1782" fmla="*/ 5486309 h 5575209"/>
                <a:gd name="connsiteX54-1783" fmla="*/ 1403101 w 7118952"/>
                <a:gd name="connsiteY54-1784" fmla="*/ 5460909 h 5575209"/>
                <a:gd name="connsiteX55-1785" fmla="*/ 1314201 w 7118952"/>
                <a:gd name="connsiteY55-1786" fmla="*/ 5448209 h 5575209"/>
                <a:gd name="connsiteX56-1787" fmla="*/ 1263401 w 7118952"/>
                <a:gd name="connsiteY56-1788" fmla="*/ 5422809 h 5575209"/>
                <a:gd name="connsiteX57-1789" fmla="*/ 1136401 w 7118952"/>
                <a:gd name="connsiteY57-1790" fmla="*/ 5384709 h 5575209"/>
                <a:gd name="connsiteX58-1791" fmla="*/ 1238001 w 7118952"/>
                <a:gd name="connsiteY58-1792" fmla="*/ 5346609 h 5575209"/>
                <a:gd name="connsiteX0-1793" fmla="*/ 1246310 w 7127261"/>
                <a:gd name="connsiteY0-1794" fmla="*/ 5346609 h 5575209"/>
                <a:gd name="connsiteX1-1795" fmla="*/ 827210 w 7127261"/>
                <a:gd name="connsiteY1-1796" fmla="*/ 5041809 h 5575209"/>
                <a:gd name="connsiteX2-1797" fmla="*/ 687510 w 7127261"/>
                <a:gd name="connsiteY2-1798" fmla="*/ 4927509 h 5575209"/>
                <a:gd name="connsiteX3-1799" fmla="*/ 217610 w 7127261"/>
                <a:gd name="connsiteY3-1800" fmla="*/ 4533809 h 5575209"/>
                <a:gd name="connsiteX4-1801" fmla="*/ 141410 w 7127261"/>
                <a:gd name="connsiteY4-1802" fmla="*/ 4406809 h 5575209"/>
                <a:gd name="connsiteX5-1803" fmla="*/ 14410 w 7127261"/>
                <a:gd name="connsiteY5-1804" fmla="*/ 4102009 h 5575209"/>
                <a:gd name="connsiteX6-1805" fmla="*/ 27110 w 7127261"/>
                <a:gd name="connsiteY6-1806" fmla="*/ 3670209 h 5575209"/>
                <a:gd name="connsiteX7-1807" fmla="*/ 230310 w 7127261"/>
                <a:gd name="connsiteY7-1808" fmla="*/ 3136809 h 5575209"/>
                <a:gd name="connsiteX8-1809" fmla="*/ 395410 w 7127261"/>
                <a:gd name="connsiteY8-1810" fmla="*/ 2755809 h 5575209"/>
                <a:gd name="connsiteX9-1811" fmla="*/ 484310 w 7127261"/>
                <a:gd name="connsiteY9-1812" fmla="*/ 1981109 h 5575209"/>
                <a:gd name="connsiteX10-1813" fmla="*/ 509710 w 7127261"/>
                <a:gd name="connsiteY10-1814" fmla="*/ 1308009 h 5575209"/>
                <a:gd name="connsiteX11-1815" fmla="*/ 636710 w 7127261"/>
                <a:gd name="connsiteY11-1816" fmla="*/ 596809 h 5575209"/>
                <a:gd name="connsiteX12-1817" fmla="*/ 1157410 w 7127261"/>
                <a:gd name="connsiteY12-1818" fmla="*/ 12609 h 5575209"/>
                <a:gd name="connsiteX13-1819" fmla="*/ 2186110 w 7127261"/>
                <a:gd name="connsiteY13-1820" fmla="*/ 203109 h 5575209"/>
                <a:gd name="connsiteX14-1821" fmla="*/ 2529010 w 7127261"/>
                <a:gd name="connsiteY14-1822" fmla="*/ 292009 h 5575209"/>
                <a:gd name="connsiteX15-1823" fmla="*/ 2719510 w 7127261"/>
                <a:gd name="connsiteY15-1824" fmla="*/ 342809 h 5575209"/>
                <a:gd name="connsiteX16-1825" fmla="*/ 2960810 w 7127261"/>
                <a:gd name="connsiteY16-1826" fmla="*/ 368209 h 5575209"/>
                <a:gd name="connsiteX17-1827" fmla="*/ 3722810 w 7127261"/>
                <a:gd name="connsiteY17-1828" fmla="*/ 342809 h 5575209"/>
                <a:gd name="connsiteX18-1829" fmla="*/ 3938710 w 7127261"/>
                <a:gd name="connsiteY18-1830" fmla="*/ 304709 h 5575209"/>
                <a:gd name="connsiteX19-1831" fmla="*/ 4395910 w 7127261"/>
                <a:gd name="connsiteY19-1832" fmla="*/ 203109 h 5575209"/>
                <a:gd name="connsiteX20-1833" fmla="*/ 4637210 w 7127261"/>
                <a:gd name="connsiteY20-1834" fmla="*/ 152309 h 5575209"/>
                <a:gd name="connsiteX21-1835" fmla="*/ 5005510 w 7127261"/>
                <a:gd name="connsiteY21-1836" fmla="*/ 126909 h 5575209"/>
                <a:gd name="connsiteX22-1837" fmla="*/ 5411910 w 7127261"/>
                <a:gd name="connsiteY22-1838" fmla="*/ 139609 h 5575209"/>
                <a:gd name="connsiteX23-1839" fmla="*/ 6021510 w 7127261"/>
                <a:gd name="connsiteY23-1840" fmla="*/ 406309 h 5575209"/>
                <a:gd name="connsiteX24-1841" fmla="*/ 6288210 w 7127261"/>
                <a:gd name="connsiteY24-1842" fmla="*/ 673009 h 5575209"/>
                <a:gd name="connsiteX25-1843" fmla="*/ 6377110 w 7127261"/>
                <a:gd name="connsiteY25-1844" fmla="*/ 914309 h 5575209"/>
                <a:gd name="connsiteX26-1845" fmla="*/ 6389810 w 7127261"/>
                <a:gd name="connsiteY26-1846" fmla="*/ 1054009 h 5575209"/>
                <a:gd name="connsiteX27-1847" fmla="*/ 6478710 w 7127261"/>
                <a:gd name="connsiteY27-1848" fmla="*/ 1460409 h 5575209"/>
                <a:gd name="connsiteX28-1849" fmla="*/ 6580310 w 7127261"/>
                <a:gd name="connsiteY28-1850" fmla="*/ 1777909 h 5575209"/>
                <a:gd name="connsiteX29-1851" fmla="*/ 6885110 w 7127261"/>
                <a:gd name="connsiteY29-1852" fmla="*/ 2260509 h 5575209"/>
                <a:gd name="connsiteX30-1853" fmla="*/ 6974010 w 7127261"/>
                <a:gd name="connsiteY30-1854" fmla="*/ 2374809 h 5575209"/>
                <a:gd name="connsiteX31-1855" fmla="*/ 7113710 w 7127261"/>
                <a:gd name="connsiteY31-1856" fmla="*/ 2717709 h 5575209"/>
                <a:gd name="connsiteX32-1857" fmla="*/ 7126410 w 7127261"/>
                <a:gd name="connsiteY32-1858" fmla="*/ 2882809 h 5575209"/>
                <a:gd name="connsiteX33-1859" fmla="*/ 6986710 w 7127261"/>
                <a:gd name="connsiteY33-1860" fmla="*/ 3289209 h 5575209"/>
                <a:gd name="connsiteX34-1861" fmla="*/ 6923210 w 7127261"/>
                <a:gd name="connsiteY34-1862" fmla="*/ 3365409 h 5575209"/>
                <a:gd name="connsiteX35-1863" fmla="*/ 6783510 w 7127261"/>
                <a:gd name="connsiteY35-1864" fmla="*/ 3619409 h 5575209"/>
                <a:gd name="connsiteX36-1865" fmla="*/ 6720010 w 7127261"/>
                <a:gd name="connsiteY36-1866" fmla="*/ 3886109 h 5575209"/>
                <a:gd name="connsiteX37-1867" fmla="*/ 6707310 w 7127261"/>
                <a:gd name="connsiteY37-1868" fmla="*/ 4025809 h 5575209"/>
                <a:gd name="connsiteX38-1869" fmla="*/ 6694610 w 7127261"/>
                <a:gd name="connsiteY38-1870" fmla="*/ 4825909 h 5575209"/>
                <a:gd name="connsiteX39-1871" fmla="*/ 6643810 w 7127261"/>
                <a:gd name="connsiteY39-1872" fmla="*/ 4914809 h 5575209"/>
                <a:gd name="connsiteX40-1873" fmla="*/ 6618410 w 7127261"/>
                <a:gd name="connsiteY40-1874" fmla="*/ 4991009 h 5575209"/>
                <a:gd name="connsiteX41-1875" fmla="*/ 6516810 w 7127261"/>
                <a:gd name="connsiteY41-1876" fmla="*/ 5092609 h 5575209"/>
                <a:gd name="connsiteX42-1877" fmla="*/ 6427910 w 7127261"/>
                <a:gd name="connsiteY42-1878" fmla="*/ 5156109 h 5575209"/>
                <a:gd name="connsiteX43-1879" fmla="*/ 6123110 w 7127261"/>
                <a:gd name="connsiteY43-1880" fmla="*/ 5295809 h 5575209"/>
                <a:gd name="connsiteX44-1881" fmla="*/ 5615110 w 7127261"/>
                <a:gd name="connsiteY44-1882" fmla="*/ 5422809 h 5575209"/>
                <a:gd name="connsiteX45-1883" fmla="*/ 5373810 w 7127261"/>
                <a:gd name="connsiteY45-1884" fmla="*/ 5448209 h 5575209"/>
                <a:gd name="connsiteX46-1885" fmla="*/ 4967410 w 7127261"/>
                <a:gd name="connsiteY46-1886" fmla="*/ 5511709 h 5575209"/>
                <a:gd name="connsiteX47-1887" fmla="*/ 4573710 w 7127261"/>
                <a:gd name="connsiteY47-1888" fmla="*/ 5537109 h 5575209"/>
                <a:gd name="connsiteX48-1889" fmla="*/ 4370510 w 7127261"/>
                <a:gd name="connsiteY48-1890" fmla="*/ 5562509 h 5575209"/>
                <a:gd name="connsiteX49-1891" fmla="*/ 4180010 w 7127261"/>
                <a:gd name="connsiteY49-1892" fmla="*/ 5575209 h 5575209"/>
                <a:gd name="connsiteX50-1893" fmla="*/ 2287710 w 7127261"/>
                <a:gd name="connsiteY50-1894" fmla="*/ 5562509 h 5575209"/>
                <a:gd name="connsiteX51-1895" fmla="*/ 2122610 w 7127261"/>
                <a:gd name="connsiteY51-1896" fmla="*/ 5537109 h 5575209"/>
                <a:gd name="connsiteX52-1897" fmla="*/ 1513010 w 7127261"/>
                <a:gd name="connsiteY52-1898" fmla="*/ 5486309 h 5575209"/>
                <a:gd name="connsiteX53-1899" fmla="*/ 1411410 w 7127261"/>
                <a:gd name="connsiteY53-1900" fmla="*/ 5460909 h 5575209"/>
                <a:gd name="connsiteX54-1901" fmla="*/ 1322510 w 7127261"/>
                <a:gd name="connsiteY54-1902" fmla="*/ 5448209 h 5575209"/>
                <a:gd name="connsiteX55-1903" fmla="*/ 1271710 w 7127261"/>
                <a:gd name="connsiteY55-1904" fmla="*/ 5422809 h 5575209"/>
                <a:gd name="connsiteX56-1905" fmla="*/ 1144710 w 7127261"/>
                <a:gd name="connsiteY56-1906" fmla="*/ 5384709 h 5575209"/>
                <a:gd name="connsiteX57-1907" fmla="*/ 1246310 w 7127261"/>
                <a:gd name="connsiteY57-1908" fmla="*/ 5346609 h 5575209"/>
                <a:gd name="connsiteX0-1909" fmla="*/ 1246310 w 7127261"/>
                <a:gd name="connsiteY0-1910" fmla="*/ 5346609 h 5575209"/>
                <a:gd name="connsiteX1-1911" fmla="*/ 827210 w 7127261"/>
                <a:gd name="connsiteY1-1912" fmla="*/ 5041809 h 5575209"/>
                <a:gd name="connsiteX2-1913" fmla="*/ 687510 w 7127261"/>
                <a:gd name="connsiteY2-1914" fmla="*/ 4927509 h 5575209"/>
                <a:gd name="connsiteX3-1915" fmla="*/ 141410 w 7127261"/>
                <a:gd name="connsiteY3-1916" fmla="*/ 4406809 h 5575209"/>
                <a:gd name="connsiteX4-1917" fmla="*/ 14410 w 7127261"/>
                <a:gd name="connsiteY4-1918" fmla="*/ 4102009 h 5575209"/>
                <a:gd name="connsiteX5-1919" fmla="*/ 27110 w 7127261"/>
                <a:gd name="connsiteY5-1920" fmla="*/ 3670209 h 5575209"/>
                <a:gd name="connsiteX6-1921" fmla="*/ 230310 w 7127261"/>
                <a:gd name="connsiteY6-1922" fmla="*/ 3136809 h 5575209"/>
                <a:gd name="connsiteX7-1923" fmla="*/ 395410 w 7127261"/>
                <a:gd name="connsiteY7-1924" fmla="*/ 2755809 h 5575209"/>
                <a:gd name="connsiteX8-1925" fmla="*/ 484310 w 7127261"/>
                <a:gd name="connsiteY8-1926" fmla="*/ 1981109 h 5575209"/>
                <a:gd name="connsiteX9-1927" fmla="*/ 509710 w 7127261"/>
                <a:gd name="connsiteY9-1928" fmla="*/ 1308009 h 5575209"/>
                <a:gd name="connsiteX10-1929" fmla="*/ 636710 w 7127261"/>
                <a:gd name="connsiteY10-1930" fmla="*/ 596809 h 5575209"/>
                <a:gd name="connsiteX11-1931" fmla="*/ 1157410 w 7127261"/>
                <a:gd name="connsiteY11-1932" fmla="*/ 12609 h 5575209"/>
                <a:gd name="connsiteX12-1933" fmla="*/ 2186110 w 7127261"/>
                <a:gd name="connsiteY12-1934" fmla="*/ 203109 h 5575209"/>
                <a:gd name="connsiteX13-1935" fmla="*/ 2529010 w 7127261"/>
                <a:gd name="connsiteY13-1936" fmla="*/ 292009 h 5575209"/>
                <a:gd name="connsiteX14-1937" fmla="*/ 2719510 w 7127261"/>
                <a:gd name="connsiteY14-1938" fmla="*/ 342809 h 5575209"/>
                <a:gd name="connsiteX15-1939" fmla="*/ 2960810 w 7127261"/>
                <a:gd name="connsiteY15-1940" fmla="*/ 368209 h 5575209"/>
                <a:gd name="connsiteX16-1941" fmla="*/ 3722810 w 7127261"/>
                <a:gd name="connsiteY16-1942" fmla="*/ 342809 h 5575209"/>
                <a:gd name="connsiteX17-1943" fmla="*/ 3938710 w 7127261"/>
                <a:gd name="connsiteY17-1944" fmla="*/ 304709 h 5575209"/>
                <a:gd name="connsiteX18-1945" fmla="*/ 4395910 w 7127261"/>
                <a:gd name="connsiteY18-1946" fmla="*/ 203109 h 5575209"/>
                <a:gd name="connsiteX19-1947" fmla="*/ 4637210 w 7127261"/>
                <a:gd name="connsiteY19-1948" fmla="*/ 152309 h 5575209"/>
                <a:gd name="connsiteX20-1949" fmla="*/ 5005510 w 7127261"/>
                <a:gd name="connsiteY20-1950" fmla="*/ 126909 h 5575209"/>
                <a:gd name="connsiteX21-1951" fmla="*/ 5411910 w 7127261"/>
                <a:gd name="connsiteY21-1952" fmla="*/ 139609 h 5575209"/>
                <a:gd name="connsiteX22-1953" fmla="*/ 6021510 w 7127261"/>
                <a:gd name="connsiteY22-1954" fmla="*/ 406309 h 5575209"/>
                <a:gd name="connsiteX23-1955" fmla="*/ 6288210 w 7127261"/>
                <a:gd name="connsiteY23-1956" fmla="*/ 673009 h 5575209"/>
                <a:gd name="connsiteX24-1957" fmla="*/ 6377110 w 7127261"/>
                <a:gd name="connsiteY24-1958" fmla="*/ 914309 h 5575209"/>
                <a:gd name="connsiteX25-1959" fmla="*/ 6389810 w 7127261"/>
                <a:gd name="connsiteY25-1960" fmla="*/ 1054009 h 5575209"/>
                <a:gd name="connsiteX26-1961" fmla="*/ 6478710 w 7127261"/>
                <a:gd name="connsiteY26-1962" fmla="*/ 1460409 h 5575209"/>
                <a:gd name="connsiteX27-1963" fmla="*/ 6580310 w 7127261"/>
                <a:gd name="connsiteY27-1964" fmla="*/ 1777909 h 5575209"/>
                <a:gd name="connsiteX28-1965" fmla="*/ 6885110 w 7127261"/>
                <a:gd name="connsiteY28-1966" fmla="*/ 2260509 h 5575209"/>
                <a:gd name="connsiteX29-1967" fmla="*/ 6974010 w 7127261"/>
                <a:gd name="connsiteY29-1968" fmla="*/ 2374809 h 5575209"/>
                <a:gd name="connsiteX30-1969" fmla="*/ 7113710 w 7127261"/>
                <a:gd name="connsiteY30-1970" fmla="*/ 2717709 h 5575209"/>
                <a:gd name="connsiteX31-1971" fmla="*/ 7126410 w 7127261"/>
                <a:gd name="connsiteY31-1972" fmla="*/ 2882809 h 5575209"/>
                <a:gd name="connsiteX32-1973" fmla="*/ 6986710 w 7127261"/>
                <a:gd name="connsiteY32-1974" fmla="*/ 3289209 h 5575209"/>
                <a:gd name="connsiteX33-1975" fmla="*/ 6923210 w 7127261"/>
                <a:gd name="connsiteY33-1976" fmla="*/ 3365409 h 5575209"/>
                <a:gd name="connsiteX34-1977" fmla="*/ 6783510 w 7127261"/>
                <a:gd name="connsiteY34-1978" fmla="*/ 3619409 h 5575209"/>
                <a:gd name="connsiteX35-1979" fmla="*/ 6720010 w 7127261"/>
                <a:gd name="connsiteY35-1980" fmla="*/ 3886109 h 5575209"/>
                <a:gd name="connsiteX36-1981" fmla="*/ 6707310 w 7127261"/>
                <a:gd name="connsiteY36-1982" fmla="*/ 4025809 h 5575209"/>
                <a:gd name="connsiteX37-1983" fmla="*/ 6694610 w 7127261"/>
                <a:gd name="connsiteY37-1984" fmla="*/ 4825909 h 5575209"/>
                <a:gd name="connsiteX38-1985" fmla="*/ 6643810 w 7127261"/>
                <a:gd name="connsiteY38-1986" fmla="*/ 4914809 h 5575209"/>
                <a:gd name="connsiteX39-1987" fmla="*/ 6618410 w 7127261"/>
                <a:gd name="connsiteY39-1988" fmla="*/ 4991009 h 5575209"/>
                <a:gd name="connsiteX40-1989" fmla="*/ 6516810 w 7127261"/>
                <a:gd name="connsiteY40-1990" fmla="*/ 5092609 h 5575209"/>
                <a:gd name="connsiteX41-1991" fmla="*/ 6427910 w 7127261"/>
                <a:gd name="connsiteY41-1992" fmla="*/ 5156109 h 5575209"/>
                <a:gd name="connsiteX42-1993" fmla="*/ 6123110 w 7127261"/>
                <a:gd name="connsiteY42-1994" fmla="*/ 5295809 h 5575209"/>
                <a:gd name="connsiteX43-1995" fmla="*/ 5615110 w 7127261"/>
                <a:gd name="connsiteY43-1996" fmla="*/ 5422809 h 5575209"/>
                <a:gd name="connsiteX44-1997" fmla="*/ 5373810 w 7127261"/>
                <a:gd name="connsiteY44-1998" fmla="*/ 5448209 h 5575209"/>
                <a:gd name="connsiteX45-1999" fmla="*/ 4967410 w 7127261"/>
                <a:gd name="connsiteY45-2000" fmla="*/ 5511709 h 5575209"/>
                <a:gd name="connsiteX46-2001" fmla="*/ 4573710 w 7127261"/>
                <a:gd name="connsiteY46-2002" fmla="*/ 5537109 h 5575209"/>
                <a:gd name="connsiteX47-2003" fmla="*/ 4370510 w 7127261"/>
                <a:gd name="connsiteY47-2004" fmla="*/ 5562509 h 5575209"/>
                <a:gd name="connsiteX48-2005" fmla="*/ 4180010 w 7127261"/>
                <a:gd name="connsiteY48-2006" fmla="*/ 5575209 h 5575209"/>
                <a:gd name="connsiteX49-2007" fmla="*/ 2287710 w 7127261"/>
                <a:gd name="connsiteY49-2008" fmla="*/ 5562509 h 5575209"/>
                <a:gd name="connsiteX50-2009" fmla="*/ 2122610 w 7127261"/>
                <a:gd name="connsiteY50-2010" fmla="*/ 5537109 h 5575209"/>
                <a:gd name="connsiteX51-2011" fmla="*/ 1513010 w 7127261"/>
                <a:gd name="connsiteY51-2012" fmla="*/ 5486309 h 5575209"/>
                <a:gd name="connsiteX52-2013" fmla="*/ 1411410 w 7127261"/>
                <a:gd name="connsiteY52-2014" fmla="*/ 5460909 h 5575209"/>
                <a:gd name="connsiteX53-2015" fmla="*/ 1322510 w 7127261"/>
                <a:gd name="connsiteY53-2016" fmla="*/ 5448209 h 5575209"/>
                <a:gd name="connsiteX54-2017" fmla="*/ 1271710 w 7127261"/>
                <a:gd name="connsiteY54-2018" fmla="*/ 5422809 h 5575209"/>
                <a:gd name="connsiteX55-2019" fmla="*/ 1144710 w 7127261"/>
                <a:gd name="connsiteY55-2020" fmla="*/ 5384709 h 5575209"/>
                <a:gd name="connsiteX56-2021" fmla="*/ 1246310 w 7127261"/>
                <a:gd name="connsiteY56-2022" fmla="*/ 5346609 h 5575209"/>
                <a:gd name="connsiteX0-2023" fmla="*/ 1285792 w 7166743"/>
                <a:gd name="connsiteY0-2024" fmla="*/ 5346609 h 5575209"/>
                <a:gd name="connsiteX1-2025" fmla="*/ 866692 w 7166743"/>
                <a:gd name="connsiteY1-2026" fmla="*/ 5041809 h 5575209"/>
                <a:gd name="connsiteX2-2027" fmla="*/ 726992 w 7166743"/>
                <a:gd name="connsiteY2-2028" fmla="*/ 4927509 h 5575209"/>
                <a:gd name="connsiteX3-2029" fmla="*/ 53892 w 7166743"/>
                <a:gd name="connsiteY3-2030" fmla="*/ 4102009 h 5575209"/>
                <a:gd name="connsiteX4-2031" fmla="*/ 66592 w 7166743"/>
                <a:gd name="connsiteY4-2032" fmla="*/ 3670209 h 5575209"/>
                <a:gd name="connsiteX5-2033" fmla="*/ 269792 w 7166743"/>
                <a:gd name="connsiteY5-2034" fmla="*/ 3136809 h 5575209"/>
                <a:gd name="connsiteX6-2035" fmla="*/ 434892 w 7166743"/>
                <a:gd name="connsiteY6-2036" fmla="*/ 2755809 h 5575209"/>
                <a:gd name="connsiteX7-2037" fmla="*/ 523792 w 7166743"/>
                <a:gd name="connsiteY7-2038" fmla="*/ 1981109 h 5575209"/>
                <a:gd name="connsiteX8-2039" fmla="*/ 549192 w 7166743"/>
                <a:gd name="connsiteY8-2040" fmla="*/ 1308009 h 5575209"/>
                <a:gd name="connsiteX9-2041" fmla="*/ 676192 w 7166743"/>
                <a:gd name="connsiteY9-2042" fmla="*/ 596809 h 5575209"/>
                <a:gd name="connsiteX10-2043" fmla="*/ 1196892 w 7166743"/>
                <a:gd name="connsiteY10-2044" fmla="*/ 12609 h 5575209"/>
                <a:gd name="connsiteX11-2045" fmla="*/ 2225592 w 7166743"/>
                <a:gd name="connsiteY11-2046" fmla="*/ 203109 h 5575209"/>
                <a:gd name="connsiteX12-2047" fmla="*/ 2568492 w 7166743"/>
                <a:gd name="connsiteY12-2048" fmla="*/ 292009 h 5575209"/>
                <a:gd name="connsiteX13-2049" fmla="*/ 2758992 w 7166743"/>
                <a:gd name="connsiteY13-2050" fmla="*/ 342809 h 5575209"/>
                <a:gd name="connsiteX14-2051" fmla="*/ 3000292 w 7166743"/>
                <a:gd name="connsiteY14-2052" fmla="*/ 368209 h 5575209"/>
                <a:gd name="connsiteX15-2053" fmla="*/ 3762292 w 7166743"/>
                <a:gd name="connsiteY15-2054" fmla="*/ 342809 h 5575209"/>
                <a:gd name="connsiteX16-2055" fmla="*/ 3978192 w 7166743"/>
                <a:gd name="connsiteY16-2056" fmla="*/ 304709 h 5575209"/>
                <a:gd name="connsiteX17-2057" fmla="*/ 4435392 w 7166743"/>
                <a:gd name="connsiteY17-2058" fmla="*/ 203109 h 5575209"/>
                <a:gd name="connsiteX18-2059" fmla="*/ 4676692 w 7166743"/>
                <a:gd name="connsiteY18-2060" fmla="*/ 152309 h 5575209"/>
                <a:gd name="connsiteX19-2061" fmla="*/ 5044992 w 7166743"/>
                <a:gd name="connsiteY19-2062" fmla="*/ 126909 h 5575209"/>
                <a:gd name="connsiteX20-2063" fmla="*/ 5451392 w 7166743"/>
                <a:gd name="connsiteY20-2064" fmla="*/ 139609 h 5575209"/>
                <a:gd name="connsiteX21-2065" fmla="*/ 6060992 w 7166743"/>
                <a:gd name="connsiteY21-2066" fmla="*/ 406309 h 5575209"/>
                <a:gd name="connsiteX22-2067" fmla="*/ 6327692 w 7166743"/>
                <a:gd name="connsiteY22-2068" fmla="*/ 673009 h 5575209"/>
                <a:gd name="connsiteX23-2069" fmla="*/ 6416592 w 7166743"/>
                <a:gd name="connsiteY23-2070" fmla="*/ 914309 h 5575209"/>
                <a:gd name="connsiteX24-2071" fmla="*/ 6429292 w 7166743"/>
                <a:gd name="connsiteY24-2072" fmla="*/ 1054009 h 5575209"/>
                <a:gd name="connsiteX25-2073" fmla="*/ 6518192 w 7166743"/>
                <a:gd name="connsiteY25-2074" fmla="*/ 1460409 h 5575209"/>
                <a:gd name="connsiteX26-2075" fmla="*/ 6619792 w 7166743"/>
                <a:gd name="connsiteY26-2076" fmla="*/ 1777909 h 5575209"/>
                <a:gd name="connsiteX27-2077" fmla="*/ 6924592 w 7166743"/>
                <a:gd name="connsiteY27-2078" fmla="*/ 2260509 h 5575209"/>
                <a:gd name="connsiteX28-2079" fmla="*/ 7013492 w 7166743"/>
                <a:gd name="connsiteY28-2080" fmla="*/ 2374809 h 5575209"/>
                <a:gd name="connsiteX29-2081" fmla="*/ 7153192 w 7166743"/>
                <a:gd name="connsiteY29-2082" fmla="*/ 2717709 h 5575209"/>
                <a:gd name="connsiteX30-2083" fmla="*/ 7165892 w 7166743"/>
                <a:gd name="connsiteY30-2084" fmla="*/ 2882809 h 5575209"/>
                <a:gd name="connsiteX31-2085" fmla="*/ 7026192 w 7166743"/>
                <a:gd name="connsiteY31-2086" fmla="*/ 3289209 h 5575209"/>
                <a:gd name="connsiteX32-2087" fmla="*/ 6962692 w 7166743"/>
                <a:gd name="connsiteY32-2088" fmla="*/ 3365409 h 5575209"/>
                <a:gd name="connsiteX33-2089" fmla="*/ 6822992 w 7166743"/>
                <a:gd name="connsiteY33-2090" fmla="*/ 3619409 h 5575209"/>
                <a:gd name="connsiteX34-2091" fmla="*/ 6759492 w 7166743"/>
                <a:gd name="connsiteY34-2092" fmla="*/ 3886109 h 5575209"/>
                <a:gd name="connsiteX35-2093" fmla="*/ 6746792 w 7166743"/>
                <a:gd name="connsiteY35-2094" fmla="*/ 4025809 h 5575209"/>
                <a:gd name="connsiteX36-2095" fmla="*/ 6734092 w 7166743"/>
                <a:gd name="connsiteY36-2096" fmla="*/ 4825909 h 5575209"/>
                <a:gd name="connsiteX37-2097" fmla="*/ 6683292 w 7166743"/>
                <a:gd name="connsiteY37-2098" fmla="*/ 4914809 h 5575209"/>
                <a:gd name="connsiteX38-2099" fmla="*/ 6657892 w 7166743"/>
                <a:gd name="connsiteY38-2100" fmla="*/ 4991009 h 5575209"/>
                <a:gd name="connsiteX39-2101" fmla="*/ 6556292 w 7166743"/>
                <a:gd name="connsiteY39-2102" fmla="*/ 5092609 h 5575209"/>
                <a:gd name="connsiteX40-2103" fmla="*/ 6467392 w 7166743"/>
                <a:gd name="connsiteY40-2104" fmla="*/ 5156109 h 5575209"/>
                <a:gd name="connsiteX41-2105" fmla="*/ 6162592 w 7166743"/>
                <a:gd name="connsiteY41-2106" fmla="*/ 5295809 h 5575209"/>
                <a:gd name="connsiteX42-2107" fmla="*/ 5654592 w 7166743"/>
                <a:gd name="connsiteY42-2108" fmla="*/ 5422809 h 5575209"/>
                <a:gd name="connsiteX43-2109" fmla="*/ 5413292 w 7166743"/>
                <a:gd name="connsiteY43-2110" fmla="*/ 5448209 h 5575209"/>
                <a:gd name="connsiteX44-2111" fmla="*/ 5006892 w 7166743"/>
                <a:gd name="connsiteY44-2112" fmla="*/ 5511709 h 5575209"/>
                <a:gd name="connsiteX45-2113" fmla="*/ 4613192 w 7166743"/>
                <a:gd name="connsiteY45-2114" fmla="*/ 5537109 h 5575209"/>
                <a:gd name="connsiteX46-2115" fmla="*/ 4409992 w 7166743"/>
                <a:gd name="connsiteY46-2116" fmla="*/ 5562509 h 5575209"/>
                <a:gd name="connsiteX47-2117" fmla="*/ 4219492 w 7166743"/>
                <a:gd name="connsiteY47-2118" fmla="*/ 5575209 h 5575209"/>
                <a:gd name="connsiteX48-2119" fmla="*/ 2327192 w 7166743"/>
                <a:gd name="connsiteY48-2120" fmla="*/ 5562509 h 5575209"/>
                <a:gd name="connsiteX49-2121" fmla="*/ 2162092 w 7166743"/>
                <a:gd name="connsiteY49-2122" fmla="*/ 5537109 h 5575209"/>
                <a:gd name="connsiteX50-2123" fmla="*/ 1552492 w 7166743"/>
                <a:gd name="connsiteY50-2124" fmla="*/ 5486309 h 5575209"/>
                <a:gd name="connsiteX51-2125" fmla="*/ 1450892 w 7166743"/>
                <a:gd name="connsiteY51-2126" fmla="*/ 5460909 h 5575209"/>
                <a:gd name="connsiteX52-2127" fmla="*/ 1361992 w 7166743"/>
                <a:gd name="connsiteY52-2128" fmla="*/ 5448209 h 5575209"/>
                <a:gd name="connsiteX53-2129" fmla="*/ 1311192 w 7166743"/>
                <a:gd name="connsiteY53-2130" fmla="*/ 5422809 h 5575209"/>
                <a:gd name="connsiteX54-2131" fmla="*/ 1184192 w 7166743"/>
                <a:gd name="connsiteY54-2132" fmla="*/ 5384709 h 5575209"/>
                <a:gd name="connsiteX55-2133" fmla="*/ 1285792 w 7166743"/>
                <a:gd name="connsiteY55-2134" fmla="*/ 5346609 h 5575209"/>
                <a:gd name="connsiteX0-2135" fmla="*/ 1285792 w 7166743"/>
                <a:gd name="connsiteY0-2136" fmla="*/ 5346609 h 5575209"/>
                <a:gd name="connsiteX1-2137" fmla="*/ 726992 w 7166743"/>
                <a:gd name="connsiteY1-2138" fmla="*/ 4927509 h 5575209"/>
                <a:gd name="connsiteX2-2139" fmla="*/ 53892 w 7166743"/>
                <a:gd name="connsiteY2-2140" fmla="*/ 4102009 h 5575209"/>
                <a:gd name="connsiteX3-2141" fmla="*/ 66592 w 7166743"/>
                <a:gd name="connsiteY3-2142" fmla="*/ 3670209 h 5575209"/>
                <a:gd name="connsiteX4-2143" fmla="*/ 269792 w 7166743"/>
                <a:gd name="connsiteY4-2144" fmla="*/ 3136809 h 5575209"/>
                <a:gd name="connsiteX5-2145" fmla="*/ 434892 w 7166743"/>
                <a:gd name="connsiteY5-2146" fmla="*/ 2755809 h 5575209"/>
                <a:gd name="connsiteX6-2147" fmla="*/ 523792 w 7166743"/>
                <a:gd name="connsiteY6-2148" fmla="*/ 1981109 h 5575209"/>
                <a:gd name="connsiteX7-2149" fmla="*/ 549192 w 7166743"/>
                <a:gd name="connsiteY7-2150" fmla="*/ 1308009 h 5575209"/>
                <a:gd name="connsiteX8-2151" fmla="*/ 676192 w 7166743"/>
                <a:gd name="connsiteY8-2152" fmla="*/ 596809 h 5575209"/>
                <a:gd name="connsiteX9-2153" fmla="*/ 1196892 w 7166743"/>
                <a:gd name="connsiteY9-2154" fmla="*/ 12609 h 5575209"/>
                <a:gd name="connsiteX10-2155" fmla="*/ 2225592 w 7166743"/>
                <a:gd name="connsiteY10-2156" fmla="*/ 203109 h 5575209"/>
                <a:gd name="connsiteX11-2157" fmla="*/ 2568492 w 7166743"/>
                <a:gd name="connsiteY11-2158" fmla="*/ 292009 h 5575209"/>
                <a:gd name="connsiteX12-2159" fmla="*/ 2758992 w 7166743"/>
                <a:gd name="connsiteY12-2160" fmla="*/ 342809 h 5575209"/>
                <a:gd name="connsiteX13-2161" fmla="*/ 3000292 w 7166743"/>
                <a:gd name="connsiteY13-2162" fmla="*/ 368209 h 5575209"/>
                <a:gd name="connsiteX14-2163" fmla="*/ 3762292 w 7166743"/>
                <a:gd name="connsiteY14-2164" fmla="*/ 342809 h 5575209"/>
                <a:gd name="connsiteX15-2165" fmla="*/ 3978192 w 7166743"/>
                <a:gd name="connsiteY15-2166" fmla="*/ 304709 h 5575209"/>
                <a:gd name="connsiteX16-2167" fmla="*/ 4435392 w 7166743"/>
                <a:gd name="connsiteY16-2168" fmla="*/ 203109 h 5575209"/>
                <a:gd name="connsiteX17-2169" fmla="*/ 4676692 w 7166743"/>
                <a:gd name="connsiteY17-2170" fmla="*/ 152309 h 5575209"/>
                <a:gd name="connsiteX18-2171" fmla="*/ 5044992 w 7166743"/>
                <a:gd name="connsiteY18-2172" fmla="*/ 126909 h 5575209"/>
                <a:gd name="connsiteX19-2173" fmla="*/ 5451392 w 7166743"/>
                <a:gd name="connsiteY19-2174" fmla="*/ 139609 h 5575209"/>
                <a:gd name="connsiteX20-2175" fmla="*/ 6060992 w 7166743"/>
                <a:gd name="connsiteY20-2176" fmla="*/ 406309 h 5575209"/>
                <a:gd name="connsiteX21-2177" fmla="*/ 6327692 w 7166743"/>
                <a:gd name="connsiteY21-2178" fmla="*/ 673009 h 5575209"/>
                <a:gd name="connsiteX22-2179" fmla="*/ 6416592 w 7166743"/>
                <a:gd name="connsiteY22-2180" fmla="*/ 914309 h 5575209"/>
                <a:gd name="connsiteX23-2181" fmla="*/ 6429292 w 7166743"/>
                <a:gd name="connsiteY23-2182" fmla="*/ 1054009 h 5575209"/>
                <a:gd name="connsiteX24-2183" fmla="*/ 6518192 w 7166743"/>
                <a:gd name="connsiteY24-2184" fmla="*/ 1460409 h 5575209"/>
                <a:gd name="connsiteX25-2185" fmla="*/ 6619792 w 7166743"/>
                <a:gd name="connsiteY25-2186" fmla="*/ 1777909 h 5575209"/>
                <a:gd name="connsiteX26-2187" fmla="*/ 6924592 w 7166743"/>
                <a:gd name="connsiteY26-2188" fmla="*/ 2260509 h 5575209"/>
                <a:gd name="connsiteX27-2189" fmla="*/ 7013492 w 7166743"/>
                <a:gd name="connsiteY27-2190" fmla="*/ 2374809 h 5575209"/>
                <a:gd name="connsiteX28-2191" fmla="*/ 7153192 w 7166743"/>
                <a:gd name="connsiteY28-2192" fmla="*/ 2717709 h 5575209"/>
                <a:gd name="connsiteX29-2193" fmla="*/ 7165892 w 7166743"/>
                <a:gd name="connsiteY29-2194" fmla="*/ 2882809 h 5575209"/>
                <a:gd name="connsiteX30-2195" fmla="*/ 7026192 w 7166743"/>
                <a:gd name="connsiteY30-2196" fmla="*/ 3289209 h 5575209"/>
                <a:gd name="connsiteX31-2197" fmla="*/ 6962692 w 7166743"/>
                <a:gd name="connsiteY31-2198" fmla="*/ 3365409 h 5575209"/>
                <a:gd name="connsiteX32-2199" fmla="*/ 6822992 w 7166743"/>
                <a:gd name="connsiteY32-2200" fmla="*/ 3619409 h 5575209"/>
                <a:gd name="connsiteX33-2201" fmla="*/ 6759492 w 7166743"/>
                <a:gd name="connsiteY33-2202" fmla="*/ 3886109 h 5575209"/>
                <a:gd name="connsiteX34-2203" fmla="*/ 6746792 w 7166743"/>
                <a:gd name="connsiteY34-2204" fmla="*/ 4025809 h 5575209"/>
                <a:gd name="connsiteX35-2205" fmla="*/ 6734092 w 7166743"/>
                <a:gd name="connsiteY35-2206" fmla="*/ 4825909 h 5575209"/>
                <a:gd name="connsiteX36-2207" fmla="*/ 6683292 w 7166743"/>
                <a:gd name="connsiteY36-2208" fmla="*/ 4914809 h 5575209"/>
                <a:gd name="connsiteX37-2209" fmla="*/ 6657892 w 7166743"/>
                <a:gd name="connsiteY37-2210" fmla="*/ 4991009 h 5575209"/>
                <a:gd name="connsiteX38-2211" fmla="*/ 6556292 w 7166743"/>
                <a:gd name="connsiteY38-2212" fmla="*/ 5092609 h 5575209"/>
                <a:gd name="connsiteX39-2213" fmla="*/ 6467392 w 7166743"/>
                <a:gd name="connsiteY39-2214" fmla="*/ 5156109 h 5575209"/>
                <a:gd name="connsiteX40-2215" fmla="*/ 6162592 w 7166743"/>
                <a:gd name="connsiteY40-2216" fmla="*/ 5295809 h 5575209"/>
                <a:gd name="connsiteX41-2217" fmla="*/ 5654592 w 7166743"/>
                <a:gd name="connsiteY41-2218" fmla="*/ 5422809 h 5575209"/>
                <a:gd name="connsiteX42-2219" fmla="*/ 5413292 w 7166743"/>
                <a:gd name="connsiteY42-2220" fmla="*/ 5448209 h 5575209"/>
                <a:gd name="connsiteX43-2221" fmla="*/ 5006892 w 7166743"/>
                <a:gd name="connsiteY43-2222" fmla="*/ 5511709 h 5575209"/>
                <a:gd name="connsiteX44-2223" fmla="*/ 4613192 w 7166743"/>
                <a:gd name="connsiteY44-2224" fmla="*/ 5537109 h 5575209"/>
                <a:gd name="connsiteX45-2225" fmla="*/ 4409992 w 7166743"/>
                <a:gd name="connsiteY45-2226" fmla="*/ 5562509 h 5575209"/>
                <a:gd name="connsiteX46-2227" fmla="*/ 4219492 w 7166743"/>
                <a:gd name="connsiteY46-2228" fmla="*/ 5575209 h 5575209"/>
                <a:gd name="connsiteX47-2229" fmla="*/ 2327192 w 7166743"/>
                <a:gd name="connsiteY47-2230" fmla="*/ 5562509 h 5575209"/>
                <a:gd name="connsiteX48-2231" fmla="*/ 2162092 w 7166743"/>
                <a:gd name="connsiteY48-2232" fmla="*/ 5537109 h 5575209"/>
                <a:gd name="connsiteX49-2233" fmla="*/ 1552492 w 7166743"/>
                <a:gd name="connsiteY49-2234" fmla="*/ 5486309 h 5575209"/>
                <a:gd name="connsiteX50-2235" fmla="*/ 1450892 w 7166743"/>
                <a:gd name="connsiteY50-2236" fmla="*/ 5460909 h 5575209"/>
                <a:gd name="connsiteX51-2237" fmla="*/ 1361992 w 7166743"/>
                <a:gd name="connsiteY51-2238" fmla="*/ 5448209 h 5575209"/>
                <a:gd name="connsiteX52-2239" fmla="*/ 1311192 w 7166743"/>
                <a:gd name="connsiteY52-2240" fmla="*/ 5422809 h 5575209"/>
                <a:gd name="connsiteX53-2241" fmla="*/ 1184192 w 7166743"/>
                <a:gd name="connsiteY53-2242" fmla="*/ 5384709 h 5575209"/>
                <a:gd name="connsiteX54-2243" fmla="*/ 1285792 w 7166743"/>
                <a:gd name="connsiteY54-2244" fmla="*/ 5346609 h 5575209"/>
                <a:gd name="connsiteX0-2245" fmla="*/ 1285792 w 7166743"/>
                <a:gd name="connsiteY0-2246" fmla="*/ 5346609 h 5575209"/>
                <a:gd name="connsiteX1-2247" fmla="*/ 726992 w 7166743"/>
                <a:gd name="connsiteY1-2248" fmla="*/ 4927509 h 5575209"/>
                <a:gd name="connsiteX2-2249" fmla="*/ 53892 w 7166743"/>
                <a:gd name="connsiteY2-2250" fmla="*/ 4102009 h 5575209"/>
                <a:gd name="connsiteX3-2251" fmla="*/ 66592 w 7166743"/>
                <a:gd name="connsiteY3-2252" fmla="*/ 3670209 h 5575209"/>
                <a:gd name="connsiteX4-2253" fmla="*/ 269792 w 7166743"/>
                <a:gd name="connsiteY4-2254" fmla="*/ 3136809 h 5575209"/>
                <a:gd name="connsiteX5-2255" fmla="*/ 434892 w 7166743"/>
                <a:gd name="connsiteY5-2256" fmla="*/ 2755809 h 5575209"/>
                <a:gd name="connsiteX6-2257" fmla="*/ 523792 w 7166743"/>
                <a:gd name="connsiteY6-2258" fmla="*/ 1981109 h 5575209"/>
                <a:gd name="connsiteX7-2259" fmla="*/ 549192 w 7166743"/>
                <a:gd name="connsiteY7-2260" fmla="*/ 1308009 h 5575209"/>
                <a:gd name="connsiteX8-2261" fmla="*/ 676192 w 7166743"/>
                <a:gd name="connsiteY8-2262" fmla="*/ 596809 h 5575209"/>
                <a:gd name="connsiteX9-2263" fmla="*/ 1196892 w 7166743"/>
                <a:gd name="connsiteY9-2264" fmla="*/ 12609 h 5575209"/>
                <a:gd name="connsiteX10-2265" fmla="*/ 2225592 w 7166743"/>
                <a:gd name="connsiteY10-2266" fmla="*/ 203109 h 5575209"/>
                <a:gd name="connsiteX11-2267" fmla="*/ 2568492 w 7166743"/>
                <a:gd name="connsiteY11-2268" fmla="*/ 292009 h 5575209"/>
                <a:gd name="connsiteX12-2269" fmla="*/ 2758992 w 7166743"/>
                <a:gd name="connsiteY12-2270" fmla="*/ 342809 h 5575209"/>
                <a:gd name="connsiteX13-2271" fmla="*/ 3000292 w 7166743"/>
                <a:gd name="connsiteY13-2272" fmla="*/ 368209 h 5575209"/>
                <a:gd name="connsiteX14-2273" fmla="*/ 3762292 w 7166743"/>
                <a:gd name="connsiteY14-2274" fmla="*/ 342809 h 5575209"/>
                <a:gd name="connsiteX15-2275" fmla="*/ 3978192 w 7166743"/>
                <a:gd name="connsiteY15-2276" fmla="*/ 304709 h 5575209"/>
                <a:gd name="connsiteX16-2277" fmla="*/ 4435392 w 7166743"/>
                <a:gd name="connsiteY16-2278" fmla="*/ 203109 h 5575209"/>
                <a:gd name="connsiteX17-2279" fmla="*/ 4676692 w 7166743"/>
                <a:gd name="connsiteY17-2280" fmla="*/ 152309 h 5575209"/>
                <a:gd name="connsiteX18-2281" fmla="*/ 5044992 w 7166743"/>
                <a:gd name="connsiteY18-2282" fmla="*/ 126909 h 5575209"/>
                <a:gd name="connsiteX19-2283" fmla="*/ 5451392 w 7166743"/>
                <a:gd name="connsiteY19-2284" fmla="*/ 139609 h 5575209"/>
                <a:gd name="connsiteX20-2285" fmla="*/ 6060992 w 7166743"/>
                <a:gd name="connsiteY20-2286" fmla="*/ 406309 h 5575209"/>
                <a:gd name="connsiteX21-2287" fmla="*/ 6327692 w 7166743"/>
                <a:gd name="connsiteY21-2288" fmla="*/ 673009 h 5575209"/>
                <a:gd name="connsiteX22-2289" fmla="*/ 6416592 w 7166743"/>
                <a:gd name="connsiteY22-2290" fmla="*/ 914309 h 5575209"/>
                <a:gd name="connsiteX23-2291" fmla="*/ 6429292 w 7166743"/>
                <a:gd name="connsiteY23-2292" fmla="*/ 1054009 h 5575209"/>
                <a:gd name="connsiteX24-2293" fmla="*/ 6518192 w 7166743"/>
                <a:gd name="connsiteY24-2294" fmla="*/ 1460409 h 5575209"/>
                <a:gd name="connsiteX25-2295" fmla="*/ 6619792 w 7166743"/>
                <a:gd name="connsiteY25-2296" fmla="*/ 1777909 h 5575209"/>
                <a:gd name="connsiteX26-2297" fmla="*/ 6924592 w 7166743"/>
                <a:gd name="connsiteY26-2298" fmla="*/ 2260509 h 5575209"/>
                <a:gd name="connsiteX27-2299" fmla="*/ 7013492 w 7166743"/>
                <a:gd name="connsiteY27-2300" fmla="*/ 2374809 h 5575209"/>
                <a:gd name="connsiteX28-2301" fmla="*/ 7153192 w 7166743"/>
                <a:gd name="connsiteY28-2302" fmla="*/ 2717709 h 5575209"/>
                <a:gd name="connsiteX29-2303" fmla="*/ 7165892 w 7166743"/>
                <a:gd name="connsiteY29-2304" fmla="*/ 2882809 h 5575209"/>
                <a:gd name="connsiteX30-2305" fmla="*/ 7026192 w 7166743"/>
                <a:gd name="connsiteY30-2306" fmla="*/ 3289209 h 5575209"/>
                <a:gd name="connsiteX31-2307" fmla="*/ 6962692 w 7166743"/>
                <a:gd name="connsiteY31-2308" fmla="*/ 3365409 h 5575209"/>
                <a:gd name="connsiteX32-2309" fmla="*/ 6822992 w 7166743"/>
                <a:gd name="connsiteY32-2310" fmla="*/ 3619409 h 5575209"/>
                <a:gd name="connsiteX33-2311" fmla="*/ 6759492 w 7166743"/>
                <a:gd name="connsiteY33-2312" fmla="*/ 3886109 h 5575209"/>
                <a:gd name="connsiteX34-2313" fmla="*/ 6746792 w 7166743"/>
                <a:gd name="connsiteY34-2314" fmla="*/ 4025809 h 5575209"/>
                <a:gd name="connsiteX35-2315" fmla="*/ 6734092 w 7166743"/>
                <a:gd name="connsiteY35-2316" fmla="*/ 4825909 h 5575209"/>
                <a:gd name="connsiteX36-2317" fmla="*/ 6683292 w 7166743"/>
                <a:gd name="connsiteY36-2318" fmla="*/ 4914809 h 5575209"/>
                <a:gd name="connsiteX37-2319" fmla="*/ 6657892 w 7166743"/>
                <a:gd name="connsiteY37-2320" fmla="*/ 4991009 h 5575209"/>
                <a:gd name="connsiteX38-2321" fmla="*/ 6556292 w 7166743"/>
                <a:gd name="connsiteY38-2322" fmla="*/ 5092609 h 5575209"/>
                <a:gd name="connsiteX39-2323" fmla="*/ 6467392 w 7166743"/>
                <a:gd name="connsiteY39-2324" fmla="*/ 5156109 h 5575209"/>
                <a:gd name="connsiteX40-2325" fmla="*/ 6162592 w 7166743"/>
                <a:gd name="connsiteY40-2326" fmla="*/ 5295809 h 5575209"/>
                <a:gd name="connsiteX41-2327" fmla="*/ 5654592 w 7166743"/>
                <a:gd name="connsiteY41-2328" fmla="*/ 5422809 h 5575209"/>
                <a:gd name="connsiteX42-2329" fmla="*/ 5413292 w 7166743"/>
                <a:gd name="connsiteY42-2330" fmla="*/ 5448209 h 5575209"/>
                <a:gd name="connsiteX43-2331" fmla="*/ 5006892 w 7166743"/>
                <a:gd name="connsiteY43-2332" fmla="*/ 5511709 h 5575209"/>
                <a:gd name="connsiteX44-2333" fmla="*/ 4613192 w 7166743"/>
                <a:gd name="connsiteY44-2334" fmla="*/ 5537109 h 5575209"/>
                <a:gd name="connsiteX45-2335" fmla="*/ 4409992 w 7166743"/>
                <a:gd name="connsiteY45-2336" fmla="*/ 5562509 h 5575209"/>
                <a:gd name="connsiteX46-2337" fmla="*/ 4219492 w 7166743"/>
                <a:gd name="connsiteY46-2338" fmla="*/ 5575209 h 5575209"/>
                <a:gd name="connsiteX47-2339" fmla="*/ 2327192 w 7166743"/>
                <a:gd name="connsiteY47-2340" fmla="*/ 5562509 h 5575209"/>
                <a:gd name="connsiteX48-2341" fmla="*/ 2162092 w 7166743"/>
                <a:gd name="connsiteY48-2342" fmla="*/ 5537109 h 5575209"/>
                <a:gd name="connsiteX49-2343" fmla="*/ 1552492 w 7166743"/>
                <a:gd name="connsiteY49-2344" fmla="*/ 5486309 h 5575209"/>
                <a:gd name="connsiteX50-2345" fmla="*/ 1450892 w 7166743"/>
                <a:gd name="connsiteY50-2346" fmla="*/ 5460909 h 5575209"/>
                <a:gd name="connsiteX51-2347" fmla="*/ 1361992 w 7166743"/>
                <a:gd name="connsiteY51-2348" fmla="*/ 5448209 h 5575209"/>
                <a:gd name="connsiteX52-2349" fmla="*/ 1311192 w 7166743"/>
                <a:gd name="connsiteY52-2350" fmla="*/ 5422809 h 5575209"/>
                <a:gd name="connsiteX53-2351" fmla="*/ 1285792 w 7166743"/>
                <a:gd name="connsiteY53-2352" fmla="*/ 5346609 h 5575209"/>
                <a:gd name="connsiteX0-2353" fmla="*/ 1285792 w 7166743"/>
                <a:gd name="connsiteY0-2354" fmla="*/ 5346609 h 5575209"/>
                <a:gd name="connsiteX1-2355" fmla="*/ 726992 w 7166743"/>
                <a:gd name="connsiteY1-2356" fmla="*/ 4927509 h 5575209"/>
                <a:gd name="connsiteX2-2357" fmla="*/ 53892 w 7166743"/>
                <a:gd name="connsiteY2-2358" fmla="*/ 4102009 h 5575209"/>
                <a:gd name="connsiteX3-2359" fmla="*/ 66592 w 7166743"/>
                <a:gd name="connsiteY3-2360" fmla="*/ 3670209 h 5575209"/>
                <a:gd name="connsiteX4-2361" fmla="*/ 269792 w 7166743"/>
                <a:gd name="connsiteY4-2362" fmla="*/ 3136809 h 5575209"/>
                <a:gd name="connsiteX5-2363" fmla="*/ 434892 w 7166743"/>
                <a:gd name="connsiteY5-2364" fmla="*/ 2755809 h 5575209"/>
                <a:gd name="connsiteX6-2365" fmla="*/ 523792 w 7166743"/>
                <a:gd name="connsiteY6-2366" fmla="*/ 1981109 h 5575209"/>
                <a:gd name="connsiteX7-2367" fmla="*/ 549192 w 7166743"/>
                <a:gd name="connsiteY7-2368" fmla="*/ 1308009 h 5575209"/>
                <a:gd name="connsiteX8-2369" fmla="*/ 676192 w 7166743"/>
                <a:gd name="connsiteY8-2370" fmla="*/ 596809 h 5575209"/>
                <a:gd name="connsiteX9-2371" fmla="*/ 1196892 w 7166743"/>
                <a:gd name="connsiteY9-2372" fmla="*/ 12609 h 5575209"/>
                <a:gd name="connsiteX10-2373" fmla="*/ 2225592 w 7166743"/>
                <a:gd name="connsiteY10-2374" fmla="*/ 203109 h 5575209"/>
                <a:gd name="connsiteX11-2375" fmla="*/ 2568492 w 7166743"/>
                <a:gd name="connsiteY11-2376" fmla="*/ 292009 h 5575209"/>
                <a:gd name="connsiteX12-2377" fmla="*/ 2758992 w 7166743"/>
                <a:gd name="connsiteY12-2378" fmla="*/ 342809 h 5575209"/>
                <a:gd name="connsiteX13-2379" fmla="*/ 3000292 w 7166743"/>
                <a:gd name="connsiteY13-2380" fmla="*/ 368209 h 5575209"/>
                <a:gd name="connsiteX14-2381" fmla="*/ 3762292 w 7166743"/>
                <a:gd name="connsiteY14-2382" fmla="*/ 342809 h 5575209"/>
                <a:gd name="connsiteX15-2383" fmla="*/ 3978192 w 7166743"/>
                <a:gd name="connsiteY15-2384" fmla="*/ 304709 h 5575209"/>
                <a:gd name="connsiteX16-2385" fmla="*/ 4435392 w 7166743"/>
                <a:gd name="connsiteY16-2386" fmla="*/ 203109 h 5575209"/>
                <a:gd name="connsiteX17-2387" fmla="*/ 4676692 w 7166743"/>
                <a:gd name="connsiteY17-2388" fmla="*/ 152309 h 5575209"/>
                <a:gd name="connsiteX18-2389" fmla="*/ 5044992 w 7166743"/>
                <a:gd name="connsiteY18-2390" fmla="*/ 126909 h 5575209"/>
                <a:gd name="connsiteX19-2391" fmla="*/ 5451392 w 7166743"/>
                <a:gd name="connsiteY19-2392" fmla="*/ 139609 h 5575209"/>
                <a:gd name="connsiteX20-2393" fmla="*/ 6060992 w 7166743"/>
                <a:gd name="connsiteY20-2394" fmla="*/ 406309 h 5575209"/>
                <a:gd name="connsiteX21-2395" fmla="*/ 6327692 w 7166743"/>
                <a:gd name="connsiteY21-2396" fmla="*/ 673009 h 5575209"/>
                <a:gd name="connsiteX22-2397" fmla="*/ 6416592 w 7166743"/>
                <a:gd name="connsiteY22-2398" fmla="*/ 914309 h 5575209"/>
                <a:gd name="connsiteX23-2399" fmla="*/ 6429292 w 7166743"/>
                <a:gd name="connsiteY23-2400" fmla="*/ 1054009 h 5575209"/>
                <a:gd name="connsiteX24-2401" fmla="*/ 6518192 w 7166743"/>
                <a:gd name="connsiteY24-2402" fmla="*/ 1460409 h 5575209"/>
                <a:gd name="connsiteX25-2403" fmla="*/ 6619792 w 7166743"/>
                <a:gd name="connsiteY25-2404" fmla="*/ 1777909 h 5575209"/>
                <a:gd name="connsiteX26-2405" fmla="*/ 6924592 w 7166743"/>
                <a:gd name="connsiteY26-2406" fmla="*/ 2260509 h 5575209"/>
                <a:gd name="connsiteX27-2407" fmla="*/ 7013492 w 7166743"/>
                <a:gd name="connsiteY27-2408" fmla="*/ 2374809 h 5575209"/>
                <a:gd name="connsiteX28-2409" fmla="*/ 7153192 w 7166743"/>
                <a:gd name="connsiteY28-2410" fmla="*/ 2717709 h 5575209"/>
                <a:gd name="connsiteX29-2411" fmla="*/ 7165892 w 7166743"/>
                <a:gd name="connsiteY29-2412" fmla="*/ 2882809 h 5575209"/>
                <a:gd name="connsiteX30-2413" fmla="*/ 7026192 w 7166743"/>
                <a:gd name="connsiteY30-2414" fmla="*/ 3289209 h 5575209"/>
                <a:gd name="connsiteX31-2415" fmla="*/ 6962692 w 7166743"/>
                <a:gd name="connsiteY31-2416" fmla="*/ 3365409 h 5575209"/>
                <a:gd name="connsiteX32-2417" fmla="*/ 6822992 w 7166743"/>
                <a:gd name="connsiteY32-2418" fmla="*/ 3619409 h 5575209"/>
                <a:gd name="connsiteX33-2419" fmla="*/ 6759492 w 7166743"/>
                <a:gd name="connsiteY33-2420" fmla="*/ 3886109 h 5575209"/>
                <a:gd name="connsiteX34-2421" fmla="*/ 6746792 w 7166743"/>
                <a:gd name="connsiteY34-2422" fmla="*/ 4025809 h 5575209"/>
                <a:gd name="connsiteX35-2423" fmla="*/ 6734092 w 7166743"/>
                <a:gd name="connsiteY35-2424" fmla="*/ 4825909 h 5575209"/>
                <a:gd name="connsiteX36-2425" fmla="*/ 6683292 w 7166743"/>
                <a:gd name="connsiteY36-2426" fmla="*/ 4914809 h 5575209"/>
                <a:gd name="connsiteX37-2427" fmla="*/ 6657892 w 7166743"/>
                <a:gd name="connsiteY37-2428" fmla="*/ 4991009 h 5575209"/>
                <a:gd name="connsiteX38-2429" fmla="*/ 6556292 w 7166743"/>
                <a:gd name="connsiteY38-2430" fmla="*/ 5092609 h 5575209"/>
                <a:gd name="connsiteX39-2431" fmla="*/ 6467392 w 7166743"/>
                <a:gd name="connsiteY39-2432" fmla="*/ 5156109 h 5575209"/>
                <a:gd name="connsiteX40-2433" fmla="*/ 6162592 w 7166743"/>
                <a:gd name="connsiteY40-2434" fmla="*/ 5295809 h 5575209"/>
                <a:gd name="connsiteX41-2435" fmla="*/ 5654592 w 7166743"/>
                <a:gd name="connsiteY41-2436" fmla="*/ 5422809 h 5575209"/>
                <a:gd name="connsiteX42-2437" fmla="*/ 5413292 w 7166743"/>
                <a:gd name="connsiteY42-2438" fmla="*/ 5448209 h 5575209"/>
                <a:gd name="connsiteX43-2439" fmla="*/ 5006892 w 7166743"/>
                <a:gd name="connsiteY43-2440" fmla="*/ 5511709 h 5575209"/>
                <a:gd name="connsiteX44-2441" fmla="*/ 4613192 w 7166743"/>
                <a:gd name="connsiteY44-2442" fmla="*/ 5537109 h 5575209"/>
                <a:gd name="connsiteX45-2443" fmla="*/ 4409992 w 7166743"/>
                <a:gd name="connsiteY45-2444" fmla="*/ 5562509 h 5575209"/>
                <a:gd name="connsiteX46-2445" fmla="*/ 4219492 w 7166743"/>
                <a:gd name="connsiteY46-2446" fmla="*/ 5575209 h 5575209"/>
                <a:gd name="connsiteX47-2447" fmla="*/ 2327192 w 7166743"/>
                <a:gd name="connsiteY47-2448" fmla="*/ 5562509 h 5575209"/>
                <a:gd name="connsiteX48-2449" fmla="*/ 2162092 w 7166743"/>
                <a:gd name="connsiteY48-2450" fmla="*/ 5537109 h 5575209"/>
                <a:gd name="connsiteX49-2451" fmla="*/ 1552492 w 7166743"/>
                <a:gd name="connsiteY49-2452" fmla="*/ 5486309 h 5575209"/>
                <a:gd name="connsiteX50-2453" fmla="*/ 1450892 w 7166743"/>
                <a:gd name="connsiteY50-2454" fmla="*/ 5460909 h 5575209"/>
                <a:gd name="connsiteX51-2455" fmla="*/ 1361992 w 7166743"/>
                <a:gd name="connsiteY51-2456" fmla="*/ 5448209 h 5575209"/>
                <a:gd name="connsiteX52-2457" fmla="*/ 1285792 w 7166743"/>
                <a:gd name="connsiteY52-2458" fmla="*/ 5346609 h 5575209"/>
                <a:gd name="connsiteX0-2459" fmla="*/ 1361992 w 7166743"/>
                <a:gd name="connsiteY0-2460" fmla="*/ 5448209 h 5575209"/>
                <a:gd name="connsiteX1-2461" fmla="*/ 726992 w 7166743"/>
                <a:gd name="connsiteY1-2462" fmla="*/ 4927509 h 5575209"/>
                <a:gd name="connsiteX2-2463" fmla="*/ 53892 w 7166743"/>
                <a:gd name="connsiteY2-2464" fmla="*/ 4102009 h 5575209"/>
                <a:gd name="connsiteX3-2465" fmla="*/ 66592 w 7166743"/>
                <a:gd name="connsiteY3-2466" fmla="*/ 3670209 h 5575209"/>
                <a:gd name="connsiteX4-2467" fmla="*/ 269792 w 7166743"/>
                <a:gd name="connsiteY4-2468" fmla="*/ 3136809 h 5575209"/>
                <a:gd name="connsiteX5-2469" fmla="*/ 434892 w 7166743"/>
                <a:gd name="connsiteY5-2470" fmla="*/ 2755809 h 5575209"/>
                <a:gd name="connsiteX6-2471" fmla="*/ 523792 w 7166743"/>
                <a:gd name="connsiteY6-2472" fmla="*/ 1981109 h 5575209"/>
                <a:gd name="connsiteX7-2473" fmla="*/ 549192 w 7166743"/>
                <a:gd name="connsiteY7-2474" fmla="*/ 1308009 h 5575209"/>
                <a:gd name="connsiteX8-2475" fmla="*/ 676192 w 7166743"/>
                <a:gd name="connsiteY8-2476" fmla="*/ 596809 h 5575209"/>
                <a:gd name="connsiteX9-2477" fmla="*/ 1196892 w 7166743"/>
                <a:gd name="connsiteY9-2478" fmla="*/ 12609 h 5575209"/>
                <a:gd name="connsiteX10-2479" fmla="*/ 2225592 w 7166743"/>
                <a:gd name="connsiteY10-2480" fmla="*/ 203109 h 5575209"/>
                <a:gd name="connsiteX11-2481" fmla="*/ 2568492 w 7166743"/>
                <a:gd name="connsiteY11-2482" fmla="*/ 292009 h 5575209"/>
                <a:gd name="connsiteX12-2483" fmla="*/ 2758992 w 7166743"/>
                <a:gd name="connsiteY12-2484" fmla="*/ 342809 h 5575209"/>
                <a:gd name="connsiteX13-2485" fmla="*/ 3000292 w 7166743"/>
                <a:gd name="connsiteY13-2486" fmla="*/ 368209 h 5575209"/>
                <a:gd name="connsiteX14-2487" fmla="*/ 3762292 w 7166743"/>
                <a:gd name="connsiteY14-2488" fmla="*/ 342809 h 5575209"/>
                <a:gd name="connsiteX15-2489" fmla="*/ 3978192 w 7166743"/>
                <a:gd name="connsiteY15-2490" fmla="*/ 304709 h 5575209"/>
                <a:gd name="connsiteX16-2491" fmla="*/ 4435392 w 7166743"/>
                <a:gd name="connsiteY16-2492" fmla="*/ 203109 h 5575209"/>
                <a:gd name="connsiteX17-2493" fmla="*/ 4676692 w 7166743"/>
                <a:gd name="connsiteY17-2494" fmla="*/ 152309 h 5575209"/>
                <a:gd name="connsiteX18-2495" fmla="*/ 5044992 w 7166743"/>
                <a:gd name="connsiteY18-2496" fmla="*/ 126909 h 5575209"/>
                <a:gd name="connsiteX19-2497" fmla="*/ 5451392 w 7166743"/>
                <a:gd name="connsiteY19-2498" fmla="*/ 139609 h 5575209"/>
                <a:gd name="connsiteX20-2499" fmla="*/ 6060992 w 7166743"/>
                <a:gd name="connsiteY20-2500" fmla="*/ 406309 h 5575209"/>
                <a:gd name="connsiteX21-2501" fmla="*/ 6327692 w 7166743"/>
                <a:gd name="connsiteY21-2502" fmla="*/ 673009 h 5575209"/>
                <a:gd name="connsiteX22-2503" fmla="*/ 6416592 w 7166743"/>
                <a:gd name="connsiteY22-2504" fmla="*/ 914309 h 5575209"/>
                <a:gd name="connsiteX23-2505" fmla="*/ 6429292 w 7166743"/>
                <a:gd name="connsiteY23-2506" fmla="*/ 1054009 h 5575209"/>
                <a:gd name="connsiteX24-2507" fmla="*/ 6518192 w 7166743"/>
                <a:gd name="connsiteY24-2508" fmla="*/ 1460409 h 5575209"/>
                <a:gd name="connsiteX25-2509" fmla="*/ 6619792 w 7166743"/>
                <a:gd name="connsiteY25-2510" fmla="*/ 1777909 h 5575209"/>
                <a:gd name="connsiteX26-2511" fmla="*/ 6924592 w 7166743"/>
                <a:gd name="connsiteY26-2512" fmla="*/ 2260509 h 5575209"/>
                <a:gd name="connsiteX27-2513" fmla="*/ 7013492 w 7166743"/>
                <a:gd name="connsiteY27-2514" fmla="*/ 2374809 h 5575209"/>
                <a:gd name="connsiteX28-2515" fmla="*/ 7153192 w 7166743"/>
                <a:gd name="connsiteY28-2516" fmla="*/ 2717709 h 5575209"/>
                <a:gd name="connsiteX29-2517" fmla="*/ 7165892 w 7166743"/>
                <a:gd name="connsiteY29-2518" fmla="*/ 2882809 h 5575209"/>
                <a:gd name="connsiteX30-2519" fmla="*/ 7026192 w 7166743"/>
                <a:gd name="connsiteY30-2520" fmla="*/ 3289209 h 5575209"/>
                <a:gd name="connsiteX31-2521" fmla="*/ 6962692 w 7166743"/>
                <a:gd name="connsiteY31-2522" fmla="*/ 3365409 h 5575209"/>
                <a:gd name="connsiteX32-2523" fmla="*/ 6822992 w 7166743"/>
                <a:gd name="connsiteY32-2524" fmla="*/ 3619409 h 5575209"/>
                <a:gd name="connsiteX33-2525" fmla="*/ 6759492 w 7166743"/>
                <a:gd name="connsiteY33-2526" fmla="*/ 3886109 h 5575209"/>
                <a:gd name="connsiteX34-2527" fmla="*/ 6746792 w 7166743"/>
                <a:gd name="connsiteY34-2528" fmla="*/ 4025809 h 5575209"/>
                <a:gd name="connsiteX35-2529" fmla="*/ 6734092 w 7166743"/>
                <a:gd name="connsiteY35-2530" fmla="*/ 4825909 h 5575209"/>
                <a:gd name="connsiteX36-2531" fmla="*/ 6683292 w 7166743"/>
                <a:gd name="connsiteY36-2532" fmla="*/ 4914809 h 5575209"/>
                <a:gd name="connsiteX37-2533" fmla="*/ 6657892 w 7166743"/>
                <a:gd name="connsiteY37-2534" fmla="*/ 4991009 h 5575209"/>
                <a:gd name="connsiteX38-2535" fmla="*/ 6556292 w 7166743"/>
                <a:gd name="connsiteY38-2536" fmla="*/ 5092609 h 5575209"/>
                <a:gd name="connsiteX39-2537" fmla="*/ 6467392 w 7166743"/>
                <a:gd name="connsiteY39-2538" fmla="*/ 5156109 h 5575209"/>
                <a:gd name="connsiteX40-2539" fmla="*/ 6162592 w 7166743"/>
                <a:gd name="connsiteY40-2540" fmla="*/ 5295809 h 5575209"/>
                <a:gd name="connsiteX41-2541" fmla="*/ 5654592 w 7166743"/>
                <a:gd name="connsiteY41-2542" fmla="*/ 5422809 h 5575209"/>
                <a:gd name="connsiteX42-2543" fmla="*/ 5413292 w 7166743"/>
                <a:gd name="connsiteY42-2544" fmla="*/ 5448209 h 5575209"/>
                <a:gd name="connsiteX43-2545" fmla="*/ 5006892 w 7166743"/>
                <a:gd name="connsiteY43-2546" fmla="*/ 5511709 h 5575209"/>
                <a:gd name="connsiteX44-2547" fmla="*/ 4613192 w 7166743"/>
                <a:gd name="connsiteY44-2548" fmla="*/ 5537109 h 5575209"/>
                <a:gd name="connsiteX45-2549" fmla="*/ 4409992 w 7166743"/>
                <a:gd name="connsiteY45-2550" fmla="*/ 5562509 h 5575209"/>
                <a:gd name="connsiteX46-2551" fmla="*/ 4219492 w 7166743"/>
                <a:gd name="connsiteY46-2552" fmla="*/ 5575209 h 5575209"/>
                <a:gd name="connsiteX47-2553" fmla="*/ 2327192 w 7166743"/>
                <a:gd name="connsiteY47-2554" fmla="*/ 5562509 h 5575209"/>
                <a:gd name="connsiteX48-2555" fmla="*/ 2162092 w 7166743"/>
                <a:gd name="connsiteY48-2556" fmla="*/ 5537109 h 5575209"/>
                <a:gd name="connsiteX49-2557" fmla="*/ 1552492 w 7166743"/>
                <a:gd name="connsiteY49-2558" fmla="*/ 5486309 h 5575209"/>
                <a:gd name="connsiteX50-2559" fmla="*/ 1450892 w 7166743"/>
                <a:gd name="connsiteY50-2560" fmla="*/ 5460909 h 5575209"/>
                <a:gd name="connsiteX51-2561" fmla="*/ 1361992 w 7166743"/>
                <a:gd name="connsiteY51-2562" fmla="*/ 5448209 h 5575209"/>
                <a:gd name="connsiteX0-2563" fmla="*/ 1361992 w 7166743"/>
                <a:gd name="connsiteY0-2564" fmla="*/ 5448209 h 5575209"/>
                <a:gd name="connsiteX1-2565" fmla="*/ 726992 w 7166743"/>
                <a:gd name="connsiteY1-2566" fmla="*/ 4927509 h 5575209"/>
                <a:gd name="connsiteX2-2567" fmla="*/ 53892 w 7166743"/>
                <a:gd name="connsiteY2-2568" fmla="*/ 4102009 h 5575209"/>
                <a:gd name="connsiteX3-2569" fmla="*/ 66592 w 7166743"/>
                <a:gd name="connsiteY3-2570" fmla="*/ 3670209 h 5575209"/>
                <a:gd name="connsiteX4-2571" fmla="*/ 269792 w 7166743"/>
                <a:gd name="connsiteY4-2572" fmla="*/ 3136809 h 5575209"/>
                <a:gd name="connsiteX5-2573" fmla="*/ 434892 w 7166743"/>
                <a:gd name="connsiteY5-2574" fmla="*/ 2755809 h 5575209"/>
                <a:gd name="connsiteX6-2575" fmla="*/ 523792 w 7166743"/>
                <a:gd name="connsiteY6-2576" fmla="*/ 1981109 h 5575209"/>
                <a:gd name="connsiteX7-2577" fmla="*/ 549192 w 7166743"/>
                <a:gd name="connsiteY7-2578" fmla="*/ 1308009 h 5575209"/>
                <a:gd name="connsiteX8-2579" fmla="*/ 676192 w 7166743"/>
                <a:gd name="connsiteY8-2580" fmla="*/ 596809 h 5575209"/>
                <a:gd name="connsiteX9-2581" fmla="*/ 1196892 w 7166743"/>
                <a:gd name="connsiteY9-2582" fmla="*/ 12609 h 5575209"/>
                <a:gd name="connsiteX10-2583" fmla="*/ 2225592 w 7166743"/>
                <a:gd name="connsiteY10-2584" fmla="*/ 203109 h 5575209"/>
                <a:gd name="connsiteX11-2585" fmla="*/ 2568492 w 7166743"/>
                <a:gd name="connsiteY11-2586" fmla="*/ 292009 h 5575209"/>
                <a:gd name="connsiteX12-2587" fmla="*/ 2758992 w 7166743"/>
                <a:gd name="connsiteY12-2588" fmla="*/ 342809 h 5575209"/>
                <a:gd name="connsiteX13-2589" fmla="*/ 3000292 w 7166743"/>
                <a:gd name="connsiteY13-2590" fmla="*/ 368209 h 5575209"/>
                <a:gd name="connsiteX14-2591" fmla="*/ 3762292 w 7166743"/>
                <a:gd name="connsiteY14-2592" fmla="*/ 342809 h 5575209"/>
                <a:gd name="connsiteX15-2593" fmla="*/ 3978192 w 7166743"/>
                <a:gd name="connsiteY15-2594" fmla="*/ 304709 h 5575209"/>
                <a:gd name="connsiteX16-2595" fmla="*/ 4435392 w 7166743"/>
                <a:gd name="connsiteY16-2596" fmla="*/ 203109 h 5575209"/>
                <a:gd name="connsiteX17-2597" fmla="*/ 4676692 w 7166743"/>
                <a:gd name="connsiteY17-2598" fmla="*/ 152309 h 5575209"/>
                <a:gd name="connsiteX18-2599" fmla="*/ 5044992 w 7166743"/>
                <a:gd name="connsiteY18-2600" fmla="*/ 126909 h 5575209"/>
                <a:gd name="connsiteX19-2601" fmla="*/ 5451392 w 7166743"/>
                <a:gd name="connsiteY19-2602" fmla="*/ 139609 h 5575209"/>
                <a:gd name="connsiteX20-2603" fmla="*/ 6060992 w 7166743"/>
                <a:gd name="connsiteY20-2604" fmla="*/ 406309 h 5575209"/>
                <a:gd name="connsiteX21-2605" fmla="*/ 6327692 w 7166743"/>
                <a:gd name="connsiteY21-2606" fmla="*/ 673009 h 5575209"/>
                <a:gd name="connsiteX22-2607" fmla="*/ 6416592 w 7166743"/>
                <a:gd name="connsiteY22-2608" fmla="*/ 914309 h 5575209"/>
                <a:gd name="connsiteX23-2609" fmla="*/ 6429292 w 7166743"/>
                <a:gd name="connsiteY23-2610" fmla="*/ 1054009 h 5575209"/>
                <a:gd name="connsiteX24-2611" fmla="*/ 6518192 w 7166743"/>
                <a:gd name="connsiteY24-2612" fmla="*/ 1460409 h 5575209"/>
                <a:gd name="connsiteX25-2613" fmla="*/ 6619792 w 7166743"/>
                <a:gd name="connsiteY25-2614" fmla="*/ 1777909 h 5575209"/>
                <a:gd name="connsiteX26-2615" fmla="*/ 6924592 w 7166743"/>
                <a:gd name="connsiteY26-2616" fmla="*/ 2260509 h 5575209"/>
                <a:gd name="connsiteX27-2617" fmla="*/ 7013492 w 7166743"/>
                <a:gd name="connsiteY27-2618" fmla="*/ 2374809 h 5575209"/>
                <a:gd name="connsiteX28-2619" fmla="*/ 7153192 w 7166743"/>
                <a:gd name="connsiteY28-2620" fmla="*/ 2717709 h 5575209"/>
                <a:gd name="connsiteX29-2621" fmla="*/ 7165892 w 7166743"/>
                <a:gd name="connsiteY29-2622" fmla="*/ 2882809 h 5575209"/>
                <a:gd name="connsiteX30-2623" fmla="*/ 7026192 w 7166743"/>
                <a:gd name="connsiteY30-2624" fmla="*/ 3289209 h 5575209"/>
                <a:gd name="connsiteX31-2625" fmla="*/ 6962692 w 7166743"/>
                <a:gd name="connsiteY31-2626" fmla="*/ 3365409 h 5575209"/>
                <a:gd name="connsiteX32-2627" fmla="*/ 6822992 w 7166743"/>
                <a:gd name="connsiteY32-2628" fmla="*/ 3619409 h 5575209"/>
                <a:gd name="connsiteX33-2629" fmla="*/ 6759492 w 7166743"/>
                <a:gd name="connsiteY33-2630" fmla="*/ 3886109 h 5575209"/>
                <a:gd name="connsiteX34-2631" fmla="*/ 6746792 w 7166743"/>
                <a:gd name="connsiteY34-2632" fmla="*/ 4025809 h 5575209"/>
                <a:gd name="connsiteX35-2633" fmla="*/ 6734092 w 7166743"/>
                <a:gd name="connsiteY35-2634" fmla="*/ 4825909 h 5575209"/>
                <a:gd name="connsiteX36-2635" fmla="*/ 6683292 w 7166743"/>
                <a:gd name="connsiteY36-2636" fmla="*/ 4914809 h 5575209"/>
                <a:gd name="connsiteX37-2637" fmla="*/ 6657892 w 7166743"/>
                <a:gd name="connsiteY37-2638" fmla="*/ 4991009 h 5575209"/>
                <a:gd name="connsiteX38-2639" fmla="*/ 6556292 w 7166743"/>
                <a:gd name="connsiteY38-2640" fmla="*/ 5092609 h 5575209"/>
                <a:gd name="connsiteX39-2641" fmla="*/ 6467392 w 7166743"/>
                <a:gd name="connsiteY39-2642" fmla="*/ 5156109 h 5575209"/>
                <a:gd name="connsiteX40-2643" fmla="*/ 6162592 w 7166743"/>
                <a:gd name="connsiteY40-2644" fmla="*/ 5295809 h 5575209"/>
                <a:gd name="connsiteX41-2645" fmla="*/ 5654592 w 7166743"/>
                <a:gd name="connsiteY41-2646" fmla="*/ 5422809 h 5575209"/>
                <a:gd name="connsiteX42-2647" fmla="*/ 5413292 w 7166743"/>
                <a:gd name="connsiteY42-2648" fmla="*/ 5448209 h 5575209"/>
                <a:gd name="connsiteX43-2649" fmla="*/ 5006892 w 7166743"/>
                <a:gd name="connsiteY43-2650" fmla="*/ 5511709 h 5575209"/>
                <a:gd name="connsiteX44-2651" fmla="*/ 4613192 w 7166743"/>
                <a:gd name="connsiteY44-2652" fmla="*/ 5537109 h 5575209"/>
                <a:gd name="connsiteX45-2653" fmla="*/ 4409992 w 7166743"/>
                <a:gd name="connsiteY45-2654" fmla="*/ 5562509 h 5575209"/>
                <a:gd name="connsiteX46-2655" fmla="*/ 4219492 w 7166743"/>
                <a:gd name="connsiteY46-2656" fmla="*/ 5575209 h 5575209"/>
                <a:gd name="connsiteX47-2657" fmla="*/ 2327192 w 7166743"/>
                <a:gd name="connsiteY47-2658" fmla="*/ 5562509 h 5575209"/>
                <a:gd name="connsiteX48-2659" fmla="*/ 2162092 w 7166743"/>
                <a:gd name="connsiteY48-2660" fmla="*/ 5537109 h 5575209"/>
                <a:gd name="connsiteX49-2661" fmla="*/ 1552492 w 7166743"/>
                <a:gd name="connsiteY49-2662" fmla="*/ 5486309 h 5575209"/>
                <a:gd name="connsiteX50-2663" fmla="*/ 1361992 w 7166743"/>
                <a:gd name="connsiteY50-2664" fmla="*/ 5448209 h 5575209"/>
                <a:gd name="connsiteX0-2665" fmla="*/ 1552492 w 7166743"/>
                <a:gd name="connsiteY0-2666" fmla="*/ 5486309 h 5575209"/>
                <a:gd name="connsiteX1-2667" fmla="*/ 726992 w 7166743"/>
                <a:gd name="connsiteY1-2668" fmla="*/ 4927509 h 5575209"/>
                <a:gd name="connsiteX2-2669" fmla="*/ 53892 w 7166743"/>
                <a:gd name="connsiteY2-2670" fmla="*/ 4102009 h 5575209"/>
                <a:gd name="connsiteX3-2671" fmla="*/ 66592 w 7166743"/>
                <a:gd name="connsiteY3-2672" fmla="*/ 3670209 h 5575209"/>
                <a:gd name="connsiteX4-2673" fmla="*/ 269792 w 7166743"/>
                <a:gd name="connsiteY4-2674" fmla="*/ 3136809 h 5575209"/>
                <a:gd name="connsiteX5-2675" fmla="*/ 434892 w 7166743"/>
                <a:gd name="connsiteY5-2676" fmla="*/ 2755809 h 5575209"/>
                <a:gd name="connsiteX6-2677" fmla="*/ 523792 w 7166743"/>
                <a:gd name="connsiteY6-2678" fmla="*/ 1981109 h 5575209"/>
                <a:gd name="connsiteX7-2679" fmla="*/ 549192 w 7166743"/>
                <a:gd name="connsiteY7-2680" fmla="*/ 1308009 h 5575209"/>
                <a:gd name="connsiteX8-2681" fmla="*/ 676192 w 7166743"/>
                <a:gd name="connsiteY8-2682" fmla="*/ 596809 h 5575209"/>
                <a:gd name="connsiteX9-2683" fmla="*/ 1196892 w 7166743"/>
                <a:gd name="connsiteY9-2684" fmla="*/ 12609 h 5575209"/>
                <a:gd name="connsiteX10-2685" fmla="*/ 2225592 w 7166743"/>
                <a:gd name="connsiteY10-2686" fmla="*/ 203109 h 5575209"/>
                <a:gd name="connsiteX11-2687" fmla="*/ 2568492 w 7166743"/>
                <a:gd name="connsiteY11-2688" fmla="*/ 292009 h 5575209"/>
                <a:gd name="connsiteX12-2689" fmla="*/ 2758992 w 7166743"/>
                <a:gd name="connsiteY12-2690" fmla="*/ 342809 h 5575209"/>
                <a:gd name="connsiteX13-2691" fmla="*/ 3000292 w 7166743"/>
                <a:gd name="connsiteY13-2692" fmla="*/ 368209 h 5575209"/>
                <a:gd name="connsiteX14-2693" fmla="*/ 3762292 w 7166743"/>
                <a:gd name="connsiteY14-2694" fmla="*/ 342809 h 5575209"/>
                <a:gd name="connsiteX15-2695" fmla="*/ 3978192 w 7166743"/>
                <a:gd name="connsiteY15-2696" fmla="*/ 304709 h 5575209"/>
                <a:gd name="connsiteX16-2697" fmla="*/ 4435392 w 7166743"/>
                <a:gd name="connsiteY16-2698" fmla="*/ 203109 h 5575209"/>
                <a:gd name="connsiteX17-2699" fmla="*/ 4676692 w 7166743"/>
                <a:gd name="connsiteY17-2700" fmla="*/ 152309 h 5575209"/>
                <a:gd name="connsiteX18-2701" fmla="*/ 5044992 w 7166743"/>
                <a:gd name="connsiteY18-2702" fmla="*/ 126909 h 5575209"/>
                <a:gd name="connsiteX19-2703" fmla="*/ 5451392 w 7166743"/>
                <a:gd name="connsiteY19-2704" fmla="*/ 139609 h 5575209"/>
                <a:gd name="connsiteX20-2705" fmla="*/ 6060992 w 7166743"/>
                <a:gd name="connsiteY20-2706" fmla="*/ 406309 h 5575209"/>
                <a:gd name="connsiteX21-2707" fmla="*/ 6327692 w 7166743"/>
                <a:gd name="connsiteY21-2708" fmla="*/ 673009 h 5575209"/>
                <a:gd name="connsiteX22-2709" fmla="*/ 6416592 w 7166743"/>
                <a:gd name="connsiteY22-2710" fmla="*/ 914309 h 5575209"/>
                <a:gd name="connsiteX23-2711" fmla="*/ 6429292 w 7166743"/>
                <a:gd name="connsiteY23-2712" fmla="*/ 1054009 h 5575209"/>
                <a:gd name="connsiteX24-2713" fmla="*/ 6518192 w 7166743"/>
                <a:gd name="connsiteY24-2714" fmla="*/ 1460409 h 5575209"/>
                <a:gd name="connsiteX25-2715" fmla="*/ 6619792 w 7166743"/>
                <a:gd name="connsiteY25-2716" fmla="*/ 1777909 h 5575209"/>
                <a:gd name="connsiteX26-2717" fmla="*/ 6924592 w 7166743"/>
                <a:gd name="connsiteY26-2718" fmla="*/ 2260509 h 5575209"/>
                <a:gd name="connsiteX27-2719" fmla="*/ 7013492 w 7166743"/>
                <a:gd name="connsiteY27-2720" fmla="*/ 2374809 h 5575209"/>
                <a:gd name="connsiteX28-2721" fmla="*/ 7153192 w 7166743"/>
                <a:gd name="connsiteY28-2722" fmla="*/ 2717709 h 5575209"/>
                <a:gd name="connsiteX29-2723" fmla="*/ 7165892 w 7166743"/>
                <a:gd name="connsiteY29-2724" fmla="*/ 2882809 h 5575209"/>
                <a:gd name="connsiteX30-2725" fmla="*/ 7026192 w 7166743"/>
                <a:gd name="connsiteY30-2726" fmla="*/ 3289209 h 5575209"/>
                <a:gd name="connsiteX31-2727" fmla="*/ 6962692 w 7166743"/>
                <a:gd name="connsiteY31-2728" fmla="*/ 3365409 h 5575209"/>
                <a:gd name="connsiteX32-2729" fmla="*/ 6822992 w 7166743"/>
                <a:gd name="connsiteY32-2730" fmla="*/ 3619409 h 5575209"/>
                <a:gd name="connsiteX33-2731" fmla="*/ 6759492 w 7166743"/>
                <a:gd name="connsiteY33-2732" fmla="*/ 3886109 h 5575209"/>
                <a:gd name="connsiteX34-2733" fmla="*/ 6746792 w 7166743"/>
                <a:gd name="connsiteY34-2734" fmla="*/ 4025809 h 5575209"/>
                <a:gd name="connsiteX35-2735" fmla="*/ 6734092 w 7166743"/>
                <a:gd name="connsiteY35-2736" fmla="*/ 4825909 h 5575209"/>
                <a:gd name="connsiteX36-2737" fmla="*/ 6683292 w 7166743"/>
                <a:gd name="connsiteY36-2738" fmla="*/ 4914809 h 5575209"/>
                <a:gd name="connsiteX37-2739" fmla="*/ 6657892 w 7166743"/>
                <a:gd name="connsiteY37-2740" fmla="*/ 4991009 h 5575209"/>
                <a:gd name="connsiteX38-2741" fmla="*/ 6556292 w 7166743"/>
                <a:gd name="connsiteY38-2742" fmla="*/ 5092609 h 5575209"/>
                <a:gd name="connsiteX39-2743" fmla="*/ 6467392 w 7166743"/>
                <a:gd name="connsiteY39-2744" fmla="*/ 5156109 h 5575209"/>
                <a:gd name="connsiteX40-2745" fmla="*/ 6162592 w 7166743"/>
                <a:gd name="connsiteY40-2746" fmla="*/ 5295809 h 5575209"/>
                <a:gd name="connsiteX41-2747" fmla="*/ 5654592 w 7166743"/>
                <a:gd name="connsiteY41-2748" fmla="*/ 5422809 h 5575209"/>
                <a:gd name="connsiteX42-2749" fmla="*/ 5413292 w 7166743"/>
                <a:gd name="connsiteY42-2750" fmla="*/ 5448209 h 5575209"/>
                <a:gd name="connsiteX43-2751" fmla="*/ 5006892 w 7166743"/>
                <a:gd name="connsiteY43-2752" fmla="*/ 5511709 h 5575209"/>
                <a:gd name="connsiteX44-2753" fmla="*/ 4613192 w 7166743"/>
                <a:gd name="connsiteY44-2754" fmla="*/ 5537109 h 5575209"/>
                <a:gd name="connsiteX45-2755" fmla="*/ 4409992 w 7166743"/>
                <a:gd name="connsiteY45-2756" fmla="*/ 5562509 h 5575209"/>
                <a:gd name="connsiteX46-2757" fmla="*/ 4219492 w 7166743"/>
                <a:gd name="connsiteY46-2758" fmla="*/ 5575209 h 5575209"/>
                <a:gd name="connsiteX47-2759" fmla="*/ 2327192 w 7166743"/>
                <a:gd name="connsiteY47-2760" fmla="*/ 5562509 h 5575209"/>
                <a:gd name="connsiteX48-2761" fmla="*/ 2162092 w 7166743"/>
                <a:gd name="connsiteY48-2762" fmla="*/ 5537109 h 5575209"/>
                <a:gd name="connsiteX49-2763" fmla="*/ 1552492 w 7166743"/>
                <a:gd name="connsiteY49-2764" fmla="*/ 5486309 h 5575209"/>
                <a:gd name="connsiteX0-2765" fmla="*/ 1552492 w 7166743"/>
                <a:gd name="connsiteY0-2766" fmla="*/ 5486309 h 5575209"/>
                <a:gd name="connsiteX1-2767" fmla="*/ 726992 w 7166743"/>
                <a:gd name="connsiteY1-2768" fmla="*/ 4927509 h 5575209"/>
                <a:gd name="connsiteX2-2769" fmla="*/ 53892 w 7166743"/>
                <a:gd name="connsiteY2-2770" fmla="*/ 4102009 h 5575209"/>
                <a:gd name="connsiteX3-2771" fmla="*/ 66592 w 7166743"/>
                <a:gd name="connsiteY3-2772" fmla="*/ 3670209 h 5575209"/>
                <a:gd name="connsiteX4-2773" fmla="*/ 269792 w 7166743"/>
                <a:gd name="connsiteY4-2774" fmla="*/ 3136809 h 5575209"/>
                <a:gd name="connsiteX5-2775" fmla="*/ 434892 w 7166743"/>
                <a:gd name="connsiteY5-2776" fmla="*/ 2755809 h 5575209"/>
                <a:gd name="connsiteX6-2777" fmla="*/ 523792 w 7166743"/>
                <a:gd name="connsiteY6-2778" fmla="*/ 1981109 h 5575209"/>
                <a:gd name="connsiteX7-2779" fmla="*/ 549192 w 7166743"/>
                <a:gd name="connsiteY7-2780" fmla="*/ 1308009 h 5575209"/>
                <a:gd name="connsiteX8-2781" fmla="*/ 676192 w 7166743"/>
                <a:gd name="connsiteY8-2782" fmla="*/ 596809 h 5575209"/>
                <a:gd name="connsiteX9-2783" fmla="*/ 1196892 w 7166743"/>
                <a:gd name="connsiteY9-2784" fmla="*/ 12609 h 5575209"/>
                <a:gd name="connsiteX10-2785" fmla="*/ 2225592 w 7166743"/>
                <a:gd name="connsiteY10-2786" fmla="*/ 203109 h 5575209"/>
                <a:gd name="connsiteX11-2787" fmla="*/ 2568492 w 7166743"/>
                <a:gd name="connsiteY11-2788" fmla="*/ 292009 h 5575209"/>
                <a:gd name="connsiteX12-2789" fmla="*/ 2758992 w 7166743"/>
                <a:gd name="connsiteY12-2790" fmla="*/ 342809 h 5575209"/>
                <a:gd name="connsiteX13-2791" fmla="*/ 3000292 w 7166743"/>
                <a:gd name="connsiteY13-2792" fmla="*/ 368209 h 5575209"/>
                <a:gd name="connsiteX14-2793" fmla="*/ 3762292 w 7166743"/>
                <a:gd name="connsiteY14-2794" fmla="*/ 342809 h 5575209"/>
                <a:gd name="connsiteX15-2795" fmla="*/ 3978192 w 7166743"/>
                <a:gd name="connsiteY15-2796" fmla="*/ 304709 h 5575209"/>
                <a:gd name="connsiteX16-2797" fmla="*/ 4435392 w 7166743"/>
                <a:gd name="connsiteY16-2798" fmla="*/ 203109 h 5575209"/>
                <a:gd name="connsiteX17-2799" fmla="*/ 4676692 w 7166743"/>
                <a:gd name="connsiteY17-2800" fmla="*/ 152309 h 5575209"/>
                <a:gd name="connsiteX18-2801" fmla="*/ 5044992 w 7166743"/>
                <a:gd name="connsiteY18-2802" fmla="*/ 126909 h 5575209"/>
                <a:gd name="connsiteX19-2803" fmla="*/ 5451392 w 7166743"/>
                <a:gd name="connsiteY19-2804" fmla="*/ 139609 h 5575209"/>
                <a:gd name="connsiteX20-2805" fmla="*/ 6060992 w 7166743"/>
                <a:gd name="connsiteY20-2806" fmla="*/ 406309 h 5575209"/>
                <a:gd name="connsiteX21-2807" fmla="*/ 6327692 w 7166743"/>
                <a:gd name="connsiteY21-2808" fmla="*/ 673009 h 5575209"/>
                <a:gd name="connsiteX22-2809" fmla="*/ 6416592 w 7166743"/>
                <a:gd name="connsiteY22-2810" fmla="*/ 914309 h 5575209"/>
                <a:gd name="connsiteX23-2811" fmla="*/ 6429292 w 7166743"/>
                <a:gd name="connsiteY23-2812" fmla="*/ 1054009 h 5575209"/>
                <a:gd name="connsiteX24-2813" fmla="*/ 6518192 w 7166743"/>
                <a:gd name="connsiteY24-2814" fmla="*/ 1460409 h 5575209"/>
                <a:gd name="connsiteX25-2815" fmla="*/ 6619792 w 7166743"/>
                <a:gd name="connsiteY25-2816" fmla="*/ 1777909 h 5575209"/>
                <a:gd name="connsiteX26-2817" fmla="*/ 6924592 w 7166743"/>
                <a:gd name="connsiteY26-2818" fmla="*/ 2260509 h 5575209"/>
                <a:gd name="connsiteX27-2819" fmla="*/ 7013492 w 7166743"/>
                <a:gd name="connsiteY27-2820" fmla="*/ 2374809 h 5575209"/>
                <a:gd name="connsiteX28-2821" fmla="*/ 7153192 w 7166743"/>
                <a:gd name="connsiteY28-2822" fmla="*/ 2717709 h 5575209"/>
                <a:gd name="connsiteX29-2823" fmla="*/ 7165892 w 7166743"/>
                <a:gd name="connsiteY29-2824" fmla="*/ 2882809 h 5575209"/>
                <a:gd name="connsiteX30-2825" fmla="*/ 7026192 w 7166743"/>
                <a:gd name="connsiteY30-2826" fmla="*/ 3289209 h 5575209"/>
                <a:gd name="connsiteX31-2827" fmla="*/ 6962692 w 7166743"/>
                <a:gd name="connsiteY31-2828" fmla="*/ 3365409 h 5575209"/>
                <a:gd name="connsiteX32-2829" fmla="*/ 6822992 w 7166743"/>
                <a:gd name="connsiteY32-2830" fmla="*/ 3619409 h 5575209"/>
                <a:gd name="connsiteX33-2831" fmla="*/ 6759492 w 7166743"/>
                <a:gd name="connsiteY33-2832" fmla="*/ 3886109 h 5575209"/>
                <a:gd name="connsiteX34-2833" fmla="*/ 6746792 w 7166743"/>
                <a:gd name="connsiteY34-2834" fmla="*/ 4025809 h 5575209"/>
                <a:gd name="connsiteX35-2835" fmla="*/ 6734092 w 7166743"/>
                <a:gd name="connsiteY35-2836" fmla="*/ 4825909 h 5575209"/>
                <a:gd name="connsiteX36-2837" fmla="*/ 6683292 w 7166743"/>
                <a:gd name="connsiteY36-2838" fmla="*/ 4914809 h 5575209"/>
                <a:gd name="connsiteX37-2839" fmla="*/ 6657892 w 7166743"/>
                <a:gd name="connsiteY37-2840" fmla="*/ 4991009 h 5575209"/>
                <a:gd name="connsiteX38-2841" fmla="*/ 6556292 w 7166743"/>
                <a:gd name="connsiteY38-2842" fmla="*/ 5092609 h 5575209"/>
                <a:gd name="connsiteX39-2843" fmla="*/ 6467392 w 7166743"/>
                <a:gd name="connsiteY39-2844" fmla="*/ 5156109 h 5575209"/>
                <a:gd name="connsiteX40-2845" fmla="*/ 6162592 w 7166743"/>
                <a:gd name="connsiteY40-2846" fmla="*/ 5295809 h 5575209"/>
                <a:gd name="connsiteX41-2847" fmla="*/ 5654592 w 7166743"/>
                <a:gd name="connsiteY41-2848" fmla="*/ 5422809 h 5575209"/>
                <a:gd name="connsiteX42-2849" fmla="*/ 5413292 w 7166743"/>
                <a:gd name="connsiteY42-2850" fmla="*/ 5448209 h 5575209"/>
                <a:gd name="connsiteX43-2851" fmla="*/ 5006892 w 7166743"/>
                <a:gd name="connsiteY43-2852" fmla="*/ 5511709 h 5575209"/>
                <a:gd name="connsiteX44-2853" fmla="*/ 4613192 w 7166743"/>
                <a:gd name="connsiteY44-2854" fmla="*/ 5537109 h 5575209"/>
                <a:gd name="connsiteX45-2855" fmla="*/ 4409992 w 7166743"/>
                <a:gd name="connsiteY45-2856" fmla="*/ 5562509 h 5575209"/>
                <a:gd name="connsiteX46-2857" fmla="*/ 4219492 w 7166743"/>
                <a:gd name="connsiteY46-2858" fmla="*/ 5575209 h 5575209"/>
                <a:gd name="connsiteX47-2859" fmla="*/ 2327192 w 7166743"/>
                <a:gd name="connsiteY47-2860" fmla="*/ 5562509 h 5575209"/>
                <a:gd name="connsiteX48-2861" fmla="*/ 1552492 w 7166743"/>
                <a:gd name="connsiteY48-2862" fmla="*/ 5486309 h 5575209"/>
                <a:gd name="connsiteX0-2863" fmla="*/ 1552492 w 7166743"/>
                <a:gd name="connsiteY0-2864" fmla="*/ 5486309 h 5575209"/>
                <a:gd name="connsiteX1-2865" fmla="*/ 726992 w 7166743"/>
                <a:gd name="connsiteY1-2866" fmla="*/ 4927509 h 5575209"/>
                <a:gd name="connsiteX2-2867" fmla="*/ 53892 w 7166743"/>
                <a:gd name="connsiteY2-2868" fmla="*/ 4102009 h 5575209"/>
                <a:gd name="connsiteX3-2869" fmla="*/ 66592 w 7166743"/>
                <a:gd name="connsiteY3-2870" fmla="*/ 3670209 h 5575209"/>
                <a:gd name="connsiteX4-2871" fmla="*/ 269792 w 7166743"/>
                <a:gd name="connsiteY4-2872" fmla="*/ 3136809 h 5575209"/>
                <a:gd name="connsiteX5-2873" fmla="*/ 434892 w 7166743"/>
                <a:gd name="connsiteY5-2874" fmla="*/ 2755809 h 5575209"/>
                <a:gd name="connsiteX6-2875" fmla="*/ 523792 w 7166743"/>
                <a:gd name="connsiteY6-2876" fmla="*/ 1981109 h 5575209"/>
                <a:gd name="connsiteX7-2877" fmla="*/ 549192 w 7166743"/>
                <a:gd name="connsiteY7-2878" fmla="*/ 1308009 h 5575209"/>
                <a:gd name="connsiteX8-2879" fmla="*/ 676192 w 7166743"/>
                <a:gd name="connsiteY8-2880" fmla="*/ 596809 h 5575209"/>
                <a:gd name="connsiteX9-2881" fmla="*/ 1196892 w 7166743"/>
                <a:gd name="connsiteY9-2882" fmla="*/ 12609 h 5575209"/>
                <a:gd name="connsiteX10-2883" fmla="*/ 2225592 w 7166743"/>
                <a:gd name="connsiteY10-2884" fmla="*/ 203109 h 5575209"/>
                <a:gd name="connsiteX11-2885" fmla="*/ 2568492 w 7166743"/>
                <a:gd name="connsiteY11-2886" fmla="*/ 292009 h 5575209"/>
                <a:gd name="connsiteX12-2887" fmla="*/ 2758992 w 7166743"/>
                <a:gd name="connsiteY12-2888" fmla="*/ 342809 h 5575209"/>
                <a:gd name="connsiteX13-2889" fmla="*/ 3000292 w 7166743"/>
                <a:gd name="connsiteY13-2890" fmla="*/ 368209 h 5575209"/>
                <a:gd name="connsiteX14-2891" fmla="*/ 3762292 w 7166743"/>
                <a:gd name="connsiteY14-2892" fmla="*/ 342809 h 5575209"/>
                <a:gd name="connsiteX15-2893" fmla="*/ 3978192 w 7166743"/>
                <a:gd name="connsiteY15-2894" fmla="*/ 304709 h 5575209"/>
                <a:gd name="connsiteX16-2895" fmla="*/ 4435392 w 7166743"/>
                <a:gd name="connsiteY16-2896" fmla="*/ 203109 h 5575209"/>
                <a:gd name="connsiteX17-2897" fmla="*/ 4676692 w 7166743"/>
                <a:gd name="connsiteY17-2898" fmla="*/ 152309 h 5575209"/>
                <a:gd name="connsiteX18-2899" fmla="*/ 5044992 w 7166743"/>
                <a:gd name="connsiteY18-2900" fmla="*/ 126909 h 5575209"/>
                <a:gd name="connsiteX19-2901" fmla="*/ 5451392 w 7166743"/>
                <a:gd name="connsiteY19-2902" fmla="*/ 139609 h 5575209"/>
                <a:gd name="connsiteX20-2903" fmla="*/ 6060992 w 7166743"/>
                <a:gd name="connsiteY20-2904" fmla="*/ 406309 h 5575209"/>
                <a:gd name="connsiteX21-2905" fmla="*/ 6327692 w 7166743"/>
                <a:gd name="connsiteY21-2906" fmla="*/ 673009 h 5575209"/>
                <a:gd name="connsiteX22-2907" fmla="*/ 6416592 w 7166743"/>
                <a:gd name="connsiteY22-2908" fmla="*/ 914309 h 5575209"/>
                <a:gd name="connsiteX23-2909" fmla="*/ 6429292 w 7166743"/>
                <a:gd name="connsiteY23-2910" fmla="*/ 1054009 h 5575209"/>
                <a:gd name="connsiteX24-2911" fmla="*/ 6518192 w 7166743"/>
                <a:gd name="connsiteY24-2912" fmla="*/ 1460409 h 5575209"/>
                <a:gd name="connsiteX25-2913" fmla="*/ 6619792 w 7166743"/>
                <a:gd name="connsiteY25-2914" fmla="*/ 1777909 h 5575209"/>
                <a:gd name="connsiteX26-2915" fmla="*/ 6924592 w 7166743"/>
                <a:gd name="connsiteY26-2916" fmla="*/ 2260509 h 5575209"/>
                <a:gd name="connsiteX27-2917" fmla="*/ 7013492 w 7166743"/>
                <a:gd name="connsiteY27-2918" fmla="*/ 2374809 h 5575209"/>
                <a:gd name="connsiteX28-2919" fmla="*/ 7153192 w 7166743"/>
                <a:gd name="connsiteY28-2920" fmla="*/ 2717709 h 5575209"/>
                <a:gd name="connsiteX29-2921" fmla="*/ 7165892 w 7166743"/>
                <a:gd name="connsiteY29-2922" fmla="*/ 2882809 h 5575209"/>
                <a:gd name="connsiteX30-2923" fmla="*/ 7026192 w 7166743"/>
                <a:gd name="connsiteY30-2924" fmla="*/ 3289209 h 5575209"/>
                <a:gd name="connsiteX31-2925" fmla="*/ 6962692 w 7166743"/>
                <a:gd name="connsiteY31-2926" fmla="*/ 3365409 h 5575209"/>
                <a:gd name="connsiteX32-2927" fmla="*/ 6822992 w 7166743"/>
                <a:gd name="connsiteY32-2928" fmla="*/ 3619409 h 5575209"/>
                <a:gd name="connsiteX33-2929" fmla="*/ 6759492 w 7166743"/>
                <a:gd name="connsiteY33-2930" fmla="*/ 3886109 h 5575209"/>
                <a:gd name="connsiteX34-2931" fmla="*/ 6746792 w 7166743"/>
                <a:gd name="connsiteY34-2932" fmla="*/ 4025809 h 5575209"/>
                <a:gd name="connsiteX35-2933" fmla="*/ 6734092 w 7166743"/>
                <a:gd name="connsiteY35-2934" fmla="*/ 4825909 h 5575209"/>
                <a:gd name="connsiteX36-2935" fmla="*/ 6683292 w 7166743"/>
                <a:gd name="connsiteY36-2936" fmla="*/ 4914809 h 5575209"/>
                <a:gd name="connsiteX37-2937" fmla="*/ 6657892 w 7166743"/>
                <a:gd name="connsiteY37-2938" fmla="*/ 4991009 h 5575209"/>
                <a:gd name="connsiteX38-2939" fmla="*/ 6556292 w 7166743"/>
                <a:gd name="connsiteY38-2940" fmla="*/ 5092609 h 5575209"/>
                <a:gd name="connsiteX39-2941" fmla="*/ 6467392 w 7166743"/>
                <a:gd name="connsiteY39-2942" fmla="*/ 5156109 h 5575209"/>
                <a:gd name="connsiteX40-2943" fmla="*/ 6162592 w 7166743"/>
                <a:gd name="connsiteY40-2944" fmla="*/ 5295809 h 5575209"/>
                <a:gd name="connsiteX41-2945" fmla="*/ 5654592 w 7166743"/>
                <a:gd name="connsiteY41-2946" fmla="*/ 5422809 h 5575209"/>
                <a:gd name="connsiteX42-2947" fmla="*/ 5413292 w 7166743"/>
                <a:gd name="connsiteY42-2948" fmla="*/ 5448209 h 5575209"/>
                <a:gd name="connsiteX43-2949" fmla="*/ 5006892 w 7166743"/>
                <a:gd name="connsiteY43-2950" fmla="*/ 5511709 h 5575209"/>
                <a:gd name="connsiteX44-2951" fmla="*/ 4613192 w 7166743"/>
                <a:gd name="connsiteY44-2952" fmla="*/ 5537109 h 5575209"/>
                <a:gd name="connsiteX45-2953" fmla="*/ 4409992 w 7166743"/>
                <a:gd name="connsiteY45-2954" fmla="*/ 5562509 h 5575209"/>
                <a:gd name="connsiteX46-2955" fmla="*/ 4219492 w 7166743"/>
                <a:gd name="connsiteY46-2956" fmla="*/ 5575209 h 5575209"/>
                <a:gd name="connsiteX47-2957" fmla="*/ 1552492 w 7166743"/>
                <a:gd name="connsiteY47-2958" fmla="*/ 5486309 h 5575209"/>
                <a:gd name="connsiteX0-2959" fmla="*/ 1552492 w 7166743"/>
                <a:gd name="connsiteY0-2960" fmla="*/ 5486309 h 5575209"/>
                <a:gd name="connsiteX1-2961" fmla="*/ 726992 w 7166743"/>
                <a:gd name="connsiteY1-2962" fmla="*/ 4927509 h 5575209"/>
                <a:gd name="connsiteX2-2963" fmla="*/ 53892 w 7166743"/>
                <a:gd name="connsiteY2-2964" fmla="*/ 4102009 h 5575209"/>
                <a:gd name="connsiteX3-2965" fmla="*/ 66592 w 7166743"/>
                <a:gd name="connsiteY3-2966" fmla="*/ 3670209 h 5575209"/>
                <a:gd name="connsiteX4-2967" fmla="*/ 269792 w 7166743"/>
                <a:gd name="connsiteY4-2968" fmla="*/ 3136809 h 5575209"/>
                <a:gd name="connsiteX5-2969" fmla="*/ 434892 w 7166743"/>
                <a:gd name="connsiteY5-2970" fmla="*/ 2755809 h 5575209"/>
                <a:gd name="connsiteX6-2971" fmla="*/ 523792 w 7166743"/>
                <a:gd name="connsiteY6-2972" fmla="*/ 1981109 h 5575209"/>
                <a:gd name="connsiteX7-2973" fmla="*/ 549192 w 7166743"/>
                <a:gd name="connsiteY7-2974" fmla="*/ 1308009 h 5575209"/>
                <a:gd name="connsiteX8-2975" fmla="*/ 676192 w 7166743"/>
                <a:gd name="connsiteY8-2976" fmla="*/ 596809 h 5575209"/>
                <a:gd name="connsiteX9-2977" fmla="*/ 1196892 w 7166743"/>
                <a:gd name="connsiteY9-2978" fmla="*/ 12609 h 5575209"/>
                <a:gd name="connsiteX10-2979" fmla="*/ 2225592 w 7166743"/>
                <a:gd name="connsiteY10-2980" fmla="*/ 203109 h 5575209"/>
                <a:gd name="connsiteX11-2981" fmla="*/ 2568492 w 7166743"/>
                <a:gd name="connsiteY11-2982" fmla="*/ 292009 h 5575209"/>
                <a:gd name="connsiteX12-2983" fmla="*/ 2758992 w 7166743"/>
                <a:gd name="connsiteY12-2984" fmla="*/ 342809 h 5575209"/>
                <a:gd name="connsiteX13-2985" fmla="*/ 3000292 w 7166743"/>
                <a:gd name="connsiteY13-2986" fmla="*/ 368209 h 5575209"/>
                <a:gd name="connsiteX14-2987" fmla="*/ 3762292 w 7166743"/>
                <a:gd name="connsiteY14-2988" fmla="*/ 342809 h 5575209"/>
                <a:gd name="connsiteX15-2989" fmla="*/ 3978192 w 7166743"/>
                <a:gd name="connsiteY15-2990" fmla="*/ 304709 h 5575209"/>
                <a:gd name="connsiteX16-2991" fmla="*/ 4435392 w 7166743"/>
                <a:gd name="connsiteY16-2992" fmla="*/ 203109 h 5575209"/>
                <a:gd name="connsiteX17-2993" fmla="*/ 4676692 w 7166743"/>
                <a:gd name="connsiteY17-2994" fmla="*/ 152309 h 5575209"/>
                <a:gd name="connsiteX18-2995" fmla="*/ 5044992 w 7166743"/>
                <a:gd name="connsiteY18-2996" fmla="*/ 126909 h 5575209"/>
                <a:gd name="connsiteX19-2997" fmla="*/ 5451392 w 7166743"/>
                <a:gd name="connsiteY19-2998" fmla="*/ 139609 h 5575209"/>
                <a:gd name="connsiteX20-2999" fmla="*/ 6060992 w 7166743"/>
                <a:gd name="connsiteY20-3000" fmla="*/ 406309 h 5575209"/>
                <a:gd name="connsiteX21-3001" fmla="*/ 6327692 w 7166743"/>
                <a:gd name="connsiteY21-3002" fmla="*/ 673009 h 5575209"/>
                <a:gd name="connsiteX22-3003" fmla="*/ 6416592 w 7166743"/>
                <a:gd name="connsiteY22-3004" fmla="*/ 914309 h 5575209"/>
                <a:gd name="connsiteX23-3005" fmla="*/ 6429292 w 7166743"/>
                <a:gd name="connsiteY23-3006" fmla="*/ 1054009 h 5575209"/>
                <a:gd name="connsiteX24-3007" fmla="*/ 6518192 w 7166743"/>
                <a:gd name="connsiteY24-3008" fmla="*/ 1460409 h 5575209"/>
                <a:gd name="connsiteX25-3009" fmla="*/ 6619792 w 7166743"/>
                <a:gd name="connsiteY25-3010" fmla="*/ 1777909 h 5575209"/>
                <a:gd name="connsiteX26-3011" fmla="*/ 6924592 w 7166743"/>
                <a:gd name="connsiteY26-3012" fmla="*/ 2260509 h 5575209"/>
                <a:gd name="connsiteX27-3013" fmla="*/ 7013492 w 7166743"/>
                <a:gd name="connsiteY27-3014" fmla="*/ 2374809 h 5575209"/>
                <a:gd name="connsiteX28-3015" fmla="*/ 7153192 w 7166743"/>
                <a:gd name="connsiteY28-3016" fmla="*/ 2717709 h 5575209"/>
                <a:gd name="connsiteX29-3017" fmla="*/ 7165892 w 7166743"/>
                <a:gd name="connsiteY29-3018" fmla="*/ 2882809 h 5575209"/>
                <a:gd name="connsiteX30-3019" fmla="*/ 7026192 w 7166743"/>
                <a:gd name="connsiteY30-3020" fmla="*/ 3289209 h 5575209"/>
                <a:gd name="connsiteX31-3021" fmla="*/ 6962692 w 7166743"/>
                <a:gd name="connsiteY31-3022" fmla="*/ 3365409 h 5575209"/>
                <a:gd name="connsiteX32-3023" fmla="*/ 6822992 w 7166743"/>
                <a:gd name="connsiteY32-3024" fmla="*/ 3619409 h 5575209"/>
                <a:gd name="connsiteX33-3025" fmla="*/ 6759492 w 7166743"/>
                <a:gd name="connsiteY33-3026" fmla="*/ 3886109 h 5575209"/>
                <a:gd name="connsiteX34-3027" fmla="*/ 6746792 w 7166743"/>
                <a:gd name="connsiteY34-3028" fmla="*/ 4025809 h 5575209"/>
                <a:gd name="connsiteX35-3029" fmla="*/ 6734092 w 7166743"/>
                <a:gd name="connsiteY35-3030" fmla="*/ 4825909 h 5575209"/>
                <a:gd name="connsiteX36-3031" fmla="*/ 6683292 w 7166743"/>
                <a:gd name="connsiteY36-3032" fmla="*/ 4914809 h 5575209"/>
                <a:gd name="connsiteX37-3033" fmla="*/ 6657892 w 7166743"/>
                <a:gd name="connsiteY37-3034" fmla="*/ 4991009 h 5575209"/>
                <a:gd name="connsiteX38-3035" fmla="*/ 6556292 w 7166743"/>
                <a:gd name="connsiteY38-3036" fmla="*/ 5092609 h 5575209"/>
                <a:gd name="connsiteX39-3037" fmla="*/ 6467392 w 7166743"/>
                <a:gd name="connsiteY39-3038" fmla="*/ 5156109 h 5575209"/>
                <a:gd name="connsiteX40-3039" fmla="*/ 6162592 w 7166743"/>
                <a:gd name="connsiteY40-3040" fmla="*/ 5295809 h 5575209"/>
                <a:gd name="connsiteX41-3041" fmla="*/ 5654592 w 7166743"/>
                <a:gd name="connsiteY41-3042" fmla="*/ 5422809 h 5575209"/>
                <a:gd name="connsiteX42-3043" fmla="*/ 5413292 w 7166743"/>
                <a:gd name="connsiteY42-3044" fmla="*/ 5448209 h 5575209"/>
                <a:gd name="connsiteX43-3045" fmla="*/ 5006892 w 7166743"/>
                <a:gd name="connsiteY43-3046" fmla="*/ 5511709 h 5575209"/>
                <a:gd name="connsiteX44-3047" fmla="*/ 4613192 w 7166743"/>
                <a:gd name="connsiteY44-3048" fmla="*/ 5537109 h 5575209"/>
                <a:gd name="connsiteX45-3049" fmla="*/ 4409992 w 7166743"/>
                <a:gd name="connsiteY45-3050" fmla="*/ 5562509 h 5575209"/>
                <a:gd name="connsiteX46-3051" fmla="*/ 4219492 w 7166743"/>
                <a:gd name="connsiteY46-3052" fmla="*/ 5575209 h 5575209"/>
                <a:gd name="connsiteX47-3053" fmla="*/ 1552492 w 7166743"/>
                <a:gd name="connsiteY47-3054" fmla="*/ 5486309 h 5575209"/>
                <a:gd name="connsiteX0-3055" fmla="*/ 2136692 w 7166743"/>
                <a:gd name="connsiteY0-3056" fmla="*/ 5575209 h 5575209"/>
                <a:gd name="connsiteX1-3057" fmla="*/ 726992 w 7166743"/>
                <a:gd name="connsiteY1-3058" fmla="*/ 4927509 h 5575209"/>
                <a:gd name="connsiteX2-3059" fmla="*/ 53892 w 7166743"/>
                <a:gd name="connsiteY2-3060" fmla="*/ 4102009 h 5575209"/>
                <a:gd name="connsiteX3-3061" fmla="*/ 66592 w 7166743"/>
                <a:gd name="connsiteY3-3062" fmla="*/ 3670209 h 5575209"/>
                <a:gd name="connsiteX4-3063" fmla="*/ 269792 w 7166743"/>
                <a:gd name="connsiteY4-3064" fmla="*/ 3136809 h 5575209"/>
                <a:gd name="connsiteX5-3065" fmla="*/ 434892 w 7166743"/>
                <a:gd name="connsiteY5-3066" fmla="*/ 2755809 h 5575209"/>
                <a:gd name="connsiteX6-3067" fmla="*/ 523792 w 7166743"/>
                <a:gd name="connsiteY6-3068" fmla="*/ 1981109 h 5575209"/>
                <a:gd name="connsiteX7-3069" fmla="*/ 549192 w 7166743"/>
                <a:gd name="connsiteY7-3070" fmla="*/ 1308009 h 5575209"/>
                <a:gd name="connsiteX8-3071" fmla="*/ 676192 w 7166743"/>
                <a:gd name="connsiteY8-3072" fmla="*/ 596809 h 5575209"/>
                <a:gd name="connsiteX9-3073" fmla="*/ 1196892 w 7166743"/>
                <a:gd name="connsiteY9-3074" fmla="*/ 12609 h 5575209"/>
                <a:gd name="connsiteX10-3075" fmla="*/ 2225592 w 7166743"/>
                <a:gd name="connsiteY10-3076" fmla="*/ 203109 h 5575209"/>
                <a:gd name="connsiteX11-3077" fmla="*/ 2568492 w 7166743"/>
                <a:gd name="connsiteY11-3078" fmla="*/ 292009 h 5575209"/>
                <a:gd name="connsiteX12-3079" fmla="*/ 2758992 w 7166743"/>
                <a:gd name="connsiteY12-3080" fmla="*/ 342809 h 5575209"/>
                <a:gd name="connsiteX13-3081" fmla="*/ 3000292 w 7166743"/>
                <a:gd name="connsiteY13-3082" fmla="*/ 368209 h 5575209"/>
                <a:gd name="connsiteX14-3083" fmla="*/ 3762292 w 7166743"/>
                <a:gd name="connsiteY14-3084" fmla="*/ 342809 h 5575209"/>
                <a:gd name="connsiteX15-3085" fmla="*/ 3978192 w 7166743"/>
                <a:gd name="connsiteY15-3086" fmla="*/ 304709 h 5575209"/>
                <a:gd name="connsiteX16-3087" fmla="*/ 4435392 w 7166743"/>
                <a:gd name="connsiteY16-3088" fmla="*/ 203109 h 5575209"/>
                <a:gd name="connsiteX17-3089" fmla="*/ 4676692 w 7166743"/>
                <a:gd name="connsiteY17-3090" fmla="*/ 152309 h 5575209"/>
                <a:gd name="connsiteX18-3091" fmla="*/ 5044992 w 7166743"/>
                <a:gd name="connsiteY18-3092" fmla="*/ 126909 h 5575209"/>
                <a:gd name="connsiteX19-3093" fmla="*/ 5451392 w 7166743"/>
                <a:gd name="connsiteY19-3094" fmla="*/ 139609 h 5575209"/>
                <a:gd name="connsiteX20-3095" fmla="*/ 6060992 w 7166743"/>
                <a:gd name="connsiteY20-3096" fmla="*/ 406309 h 5575209"/>
                <a:gd name="connsiteX21-3097" fmla="*/ 6327692 w 7166743"/>
                <a:gd name="connsiteY21-3098" fmla="*/ 673009 h 5575209"/>
                <a:gd name="connsiteX22-3099" fmla="*/ 6416592 w 7166743"/>
                <a:gd name="connsiteY22-3100" fmla="*/ 914309 h 5575209"/>
                <a:gd name="connsiteX23-3101" fmla="*/ 6429292 w 7166743"/>
                <a:gd name="connsiteY23-3102" fmla="*/ 1054009 h 5575209"/>
                <a:gd name="connsiteX24-3103" fmla="*/ 6518192 w 7166743"/>
                <a:gd name="connsiteY24-3104" fmla="*/ 1460409 h 5575209"/>
                <a:gd name="connsiteX25-3105" fmla="*/ 6619792 w 7166743"/>
                <a:gd name="connsiteY25-3106" fmla="*/ 1777909 h 5575209"/>
                <a:gd name="connsiteX26-3107" fmla="*/ 6924592 w 7166743"/>
                <a:gd name="connsiteY26-3108" fmla="*/ 2260509 h 5575209"/>
                <a:gd name="connsiteX27-3109" fmla="*/ 7013492 w 7166743"/>
                <a:gd name="connsiteY27-3110" fmla="*/ 2374809 h 5575209"/>
                <a:gd name="connsiteX28-3111" fmla="*/ 7153192 w 7166743"/>
                <a:gd name="connsiteY28-3112" fmla="*/ 2717709 h 5575209"/>
                <a:gd name="connsiteX29-3113" fmla="*/ 7165892 w 7166743"/>
                <a:gd name="connsiteY29-3114" fmla="*/ 2882809 h 5575209"/>
                <a:gd name="connsiteX30-3115" fmla="*/ 7026192 w 7166743"/>
                <a:gd name="connsiteY30-3116" fmla="*/ 3289209 h 5575209"/>
                <a:gd name="connsiteX31-3117" fmla="*/ 6962692 w 7166743"/>
                <a:gd name="connsiteY31-3118" fmla="*/ 3365409 h 5575209"/>
                <a:gd name="connsiteX32-3119" fmla="*/ 6822992 w 7166743"/>
                <a:gd name="connsiteY32-3120" fmla="*/ 3619409 h 5575209"/>
                <a:gd name="connsiteX33-3121" fmla="*/ 6759492 w 7166743"/>
                <a:gd name="connsiteY33-3122" fmla="*/ 3886109 h 5575209"/>
                <a:gd name="connsiteX34-3123" fmla="*/ 6746792 w 7166743"/>
                <a:gd name="connsiteY34-3124" fmla="*/ 4025809 h 5575209"/>
                <a:gd name="connsiteX35-3125" fmla="*/ 6734092 w 7166743"/>
                <a:gd name="connsiteY35-3126" fmla="*/ 4825909 h 5575209"/>
                <a:gd name="connsiteX36-3127" fmla="*/ 6683292 w 7166743"/>
                <a:gd name="connsiteY36-3128" fmla="*/ 4914809 h 5575209"/>
                <a:gd name="connsiteX37-3129" fmla="*/ 6657892 w 7166743"/>
                <a:gd name="connsiteY37-3130" fmla="*/ 4991009 h 5575209"/>
                <a:gd name="connsiteX38-3131" fmla="*/ 6556292 w 7166743"/>
                <a:gd name="connsiteY38-3132" fmla="*/ 5092609 h 5575209"/>
                <a:gd name="connsiteX39-3133" fmla="*/ 6467392 w 7166743"/>
                <a:gd name="connsiteY39-3134" fmla="*/ 5156109 h 5575209"/>
                <a:gd name="connsiteX40-3135" fmla="*/ 6162592 w 7166743"/>
                <a:gd name="connsiteY40-3136" fmla="*/ 5295809 h 5575209"/>
                <a:gd name="connsiteX41-3137" fmla="*/ 5654592 w 7166743"/>
                <a:gd name="connsiteY41-3138" fmla="*/ 5422809 h 5575209"/>
                <a:gd name="connsiteX42-3139" fmla="*/ 5413292 w 7166743"/>
                <a:gd name="connsiteY42-3140" fmla="*/ 5448209 h 5575209"/>
                <a:gd name="connsiteX43-3141" fmla="*/ 5006892 w 7166743"/>
                <a:gd name="connsiteY43-3142" fmla="*/ 5511709 h 5575209"/>
                <a:gd name="connsiteX44-3143" fmla="*/ 4613192 w 7166743"/>
                <a:gd name="connsiteY44-3144" fmla="*/ 5537109 h 5575209"/>
                <a:gd name="connsiteX45-3145" fmla="*/ 4409992 w 7166743"/>
                <a:gd name="connsiteY45-3146" fmla="*/ 5562509 h 5575209"/>
                <a:gd name="connsiteX46-3147" fmla="*/ 4219492 w 7166743"/>
                <a:gd name="connsiteY46-3148" fmla="*/ 5575209 h 5575209"/>
                <a:gd name="connsiteX47-3149" fmla="*/ 2136692 w 7166743"/>
                <a:gd name="connsiteY47-3150" fmla="*/ 5575209 h 5575209"/>
                <a:gd name="connsiteX0-3151" fmla="*/ 2136692 w 7166743"/>
                <a:gd name="connsiteY0-3152" fmla="*/ 5575209 h 5650468"/>
                <a:gd name="connsiteX1-3153" fmla="*/ 726992 w 7166743"/>
                <a:gd name="connsiteY1-3154" fmla="*/ 4927509 h 5650468"/>
                <a:gd name="connsiteX2-3155" fmla="*/ 53892 w 7166743"/>
                <a:gd name="connsiteY2-3156" fmla="*/ 4102009 h 5650468"/>
                <a:gd name="connsiteX3-3157" fmla="*/ 66592 w 7166743"/>
                <a:gd name="connsiteY3-3158" fmla="*/ 3670209 h 5650468"/>
                <a:gd name="connsiteX4-3159" fmla="*/ 269792 w 7166743"/>
                <a:gd name="connsiteY4-3160" fmla="*/ 3136809 h 5650468"/>
                <a:gd name="connsiteX5-3161" fmla="*/ 434892 w 7166743"/>
                <a:gd name="connsiteY5-3162" fmla="*/ 2755809 h 5650468"/>
                <a:gd name="connsiteX6-3163" fmla="*/ 523792 w 7166743"/>
                <a:gd name="connsiteY6-3164" fmla="*/ 1981109 h 5650468"/>
                <a:gd name="connsiteX7-3165" fmla="*/ 549192 w 7166743"/>
                <a:gd name="connsiteY7-3166" fmla="*/ 1308009 h 5650468"/>
                <a:gd name="connsiteX8-3167" fmla="*/ 676192 w 7166743"/>
                <a:gd name="connsiteY8-3168" fmla="*/ 596809 h 5650468"/>
                <a:gd name="connsiteX9-3169" fmla="*/ 1196892 w 7166743"/>
                <a:gd name="connsiteY9-3170" fmla="*/ 12609 h 5650468"/>
                <a:gd name="connsiteX10-3171" fmla="*/ 2225592 w 7166743"/>
                <a:gd name="connsiteY10-3172" fmla="*/ 203109 h 5650468"/>
                <a:gd name="connsiteX11-3173" fmla="*/ 2568492 w 7166743"/>
                <a:gd name="connsiteY11-3174" fmla="*/ 292009 h 5650468"/>
                <a:gd name="connsiteX12-3175" fmla="*/ 2758992 w 7166743"/>
                <a:gd name="connsiteY12-3176" fmla="*/ 342809 h 5650468"/>
                <a:gd name="connsiteX13-3177" fmla="*/ 3000292 w 7166743"/>
                <a:gd name="connsiteY13-3178" fmla="*/ 368209 h 5650468"/>
                <a:gd name="connsiteX14-3179" fmla="*/ 3762292 w 7166743"/>
                <a:gd name="connsiteY14-3180" fmla="*/ 342809 h 5650468"/>
                <a:gd name="connsiteX15-3181" fmla="*/ 3978192 w 7166743"/>
                <a:gd name="connsiteY15-3182" fmla="*/ 304709 h 5650468"/>
                <a:gd name="connsiteX16-3183" fmla="*/ 4435392 w 7166743"/>
                <a:gd name="connsiteY16-3184" fmla="*/ 203109 h 5650468"/>
                <a:gd name="connsiteX17-3185" fmla="*/ 4676692 w 7166743"/>
                <a:gd name="connsiteY17-3186" fmla="*/ 152309 h 5650468"/>
                <a:gd name="connsiteX18-3187" fmla="*/ 5044992 w 7166743"/>
                <a:gd name="connsiteY18-3188" fmla="*/ 126909 h 5650468"/>
                <a:gd name="connsiteX19-3189" fmla="*/ 5451392 w 7166743"/>
                <a:gd name="connsiteY19-3190" fmla="*/ 139609 h 5650468"/>
                <a:gd name="connsiteX20-3191" fmla="*/ 6060992 w 7166743"/>
                <a:gd name="connsiteY20-3192" fmla="*/ 406309 h 5650468"/>
                <a:gd name="connsiteX21-3193" fmla="*/ 6327692 w 7166743"/>
                <a:gd name="connsiteY21-3194" fmla="*/ 673009 h 5650468"/>
                <a:gd name="connsiteX22-3195" fmla="*/ 6416592 w 7166743"/>
                <a:gd name="connsiteY22-3196" fmla="*/ 914309 h 5650468"/>
                <a:gd name="connsiteX23-3197" fmla="*/ 6429292 w 7166743"/>
                <a:gd name="connsiteY23-3198" fmla="*/ 1054009 h 5650468"/>
                <a:gd name="connsiteX24-3199" fmla="*/ 6518192 w 7166743"/>
                <a:gd name="connsiteY24-3200" fmla="*/ 1460409 h 5650468"/>
                <a:gd name="connsiteX25-3201" fmla="*/ 6619792 w 7166743"/>
                <a:gd name="connsiteY25-3202" fmla="*/ 1777909 h 5650468"/>
                <a:gd name="connsiteX26-3203" fmla="*/ 6924592 w 7166743"/>
                <a:gd name="connsiteY26-3204" fmla="*/ 2260509 h 5650468"/>
                <a:gd name="connsiteX27-3205" fmla="*/ 7013492 w 7166743"/>
                <a:gd name="connsiteY27-3206" fmla="*/ 2374809 h 5650468"/>
                <a:gd name="connsiteX28-3207" fmla="*/ 7153192 w 7166743"/>
                <a:gd name="connsiteY28-3208" fmla="*/ 2717709 h 5650468"/>
                <a:gd name="connsiteX29-3209" fmla="*/ 7165892 w 7166743"/>
                <a:gd name="connsiteY29-3210" fmla="*/ 2882809 h 5650468"/>
                <a:gd name="connsiteX30-3211" fmla="*/ 7026192 w 7166743"/>
                <a:gd name="connsiteY30-3212" fmla="*/ 3289209 h 5650468"/>
                <a:gd name="connsiteX31-3213" fmla="*/ 6962692 w 7166743"/>
                <a:gd name="connsiteY31-3214" fmla="*/ 3365409 h 5650468"/>
                <a:gd name="connsiteX32-3215" fmla="*/ 6822992 w 7166743"/>
                <a:gd name="connsiteY32-3216" fmla="*/ 3619409 h 5650468"/>
                <a:gd name="connsiteX33-3217" fmla="*/ 6759492 w 7166743"/>
                <a:gd name="connsiteY33-3218" fmla="*/ 3886109 h 5650468"/>
                <a:gd name="connsiteX34-3219" fmla="*/ 6746792 w 7166743"/>
                <a:gd name="connsiteY34-3220" fmla="*/ 4025809 h 5650468"/>
                <a:gd name="connsiteX35-3221" fmla="*/ 6734092 w 7166743"/>
                <a:gd name="connsiteY35-3222" fmla="*/ 4825909 h 5650468"/>
                <a:gd name="connsiteX36-3223" fmla="*/ 6683292 w 7166743"/>
                <a:gd name="connsiteY36-3224" fmla="*/ 4914809 h 5650468"/>
                <a:gd name="connsiteX37-3225" fmla="*/ 6657892 w 7166743"/>
                <a:gd name="connsiteY37-3226" fmla="*/ 4991009 h 5650468"/>
                <a:gd name="connsiteX38-3227" fmla="*/ 6556292 w 7166743"/>
                <a:gd name="connsiteY38-3228" fmla="*/ 5092609 h 5650468"/>
                <a:gd name="connsiteX39-3229" fmla="*/ 6467392 w 7166743"/>
                <a:gd name="connsiteY39-3230" fmla="*/ 5156109 h 5650468"/>
                <a:gd name="connsiteX40-3231" fmla="*/ 6162592 w 7166743"/>
                <a:gd name="connsiteY40-3232" fmla="*/ 5295809 h 5650468"/>
                <a:gd name="connsiteX41-3233" fmla="*/ 5654592 w 7166743"/>
                <a:gd name="connsiteY41-3234" fmla="*/ 5422809 h 5650468"/>
                <a:gd name="connsiteX42-3235" fmla="*/ 5413292 w 7166743"/>
                <a:gd name="connsiteY42-3236" fmla="*/ 5448209 h 5650468"/>
                <a:gd name="connsiteX43-3237" fmla="*/ 5006892 w 7166743"/>
                <a:gd name="connsiteY43-3238" fmla="*/ 5511709 h 5650468"/>
                <a:gd name="connsiteX44-3239" fmla="*/ 4613192 w 7166743"/>
                <a:gd name="connsiteY44-3240" fmla="*/ 5537109 h 5650468"/>
                <a:gd name="connsiteX45-3241" fmla="*/ 4409992 w 7166743"/>
                <a:gd name="connsiteY45-3242" fmla="*/ 5562509 h 5650468"/>
                <a:gd name="connsiteX46-3243" fmla="*/ 4219492 w 7166743"/>
                <a:gd name="connsiteY46-3244" fmla="*/ 5575209 h 5650468"/>
                <a:gd name="connsiteX47-3245" fmla="*/ 2136692 w 7166743"/>
                <a:gd name="connsiteY47-3246" fmla="*/ 5575209 h 5650468"/>
                <a:gd name="connsiteX0-3247" fmla="*/ 2136692 w 7166743"/>
                <a:gd name="connsiteY0-3248" fmla="*/ 5575209 h 5651899"/>
                <a:gd name="connsiteX1-3249" fmla="*/ 726992 w 7166743"/>
                <a:gd name="connsiteY1-3250" fmla="*/ 4927509 h 5651899"/>
                <a:gd name="connsiteX2-3251" fmla="*/ 53892 w 7166743"/>
                <a:gd name="connsiteY2-3252" fmla="*/ 4102009 h 5651899"/>
                <a:gd name="connsiteX3-3253" fmla="*/ 66592 w 7166743"/>
                <a:gd name="connsiteY3-3254" fmla="*/ 3670209 h 5651899"/>
                <a:gd name="connsiteX4-3255" fmla="*/ 269792 w 7166743"/>
                <a:gd name="connsiteY4-3256" fmla="*/ 3136809 h 5651899"/>
                <a:gd name="connsiteX5-3257" fmla="*/ 434892 w 7166743"/>
                <a:gd name="connsiteY5-3258" fmla="*/ 2755809 h 5651899"/>
                <a:gd name="connsiteX6-3259" fmla="*/ 523792 w 7166743"/>
                <a:gd name="connsiteY6-3260" fmla="*/ 1981109 h 5651899"/>
                <a:gd name="connsiteX7-3261" fmla="*/ 549192 w 7166743"/>
                <a:gd name="connsiteY7-3262" fmla="*/ 1308009 h 5651899"/>
                <a:gd name="connsiteX8-3263" fmla="*/ 676192 w 7166743"/>
                <a:gd name="connsiteY8-3264" fmla="*/ 596809 h 5651899"/>
                <a:gd name="connsiteX9-3265" fmla="*/ 1196892 w 7166743"/>
                <a:gd name="connsiteY9-3266" fmla="*/ 12609 h 5651899"/>
                <a:gd name="connsiteX10-3267" fmla="*/ 2225592 w 7166743"/>
                <a:gd name="connsiteY10-3268" fmla="*/ 203109 h 5651899"/>
                <a:gd name="connsiteX11-3269" fmla="*/ 2568492 w 7166743"/>
                <a:gd name="connsiteY11-3270" fmla="*/ 292009 h 5651899"/>
                <a:gd name="connsiteX12-3271" fmla="*/ 2758992 w 7166743"/>
                <a:gd name="connsiteY12-3272" fmla="*/ 342809 h 5651899"/>
                <a:gd name="connsiteX13-3273" fmla="*/ 3000292 w 7166743"/>
                <a:gd name="connsiteY13-3274" fmla="*/ 368209 h 5651899"/>
                <a:gd name="connsiteX14-3275" fmla="*/ 3762292 w 7166743"/>
                <a:gd name="connsiteY14-3276" fmla="*/ 342809 h 5651899"/>
                <a:gd name="connsiteX15-3277" fmla="*/ 3978192 w 7166743"/>
                <a:gd name="connsiteY15-3278" fmla="*/ 304709 h 5651899"/>
                <a:gd name="connsiteX16-3279" fmla="*/ 4435392 w 7166743"/>
                <a:gd name="connsiteY16-3280" fmla="*/ 203109 h 5651899"/>
                <a:gd name="connsiteX17-3281" fmla="*/ 4676692 w 7166743"/>
                <a:gd name="connsiteY17-3282" fmla="*/ 152309 h 5651899"/>
                <a:gd name="connsiteX18-3283" fmla="*/ 5044992 w 7166743"/>
                <a:gd name="connsiteY18-3284" fmla="*/ 126909 h 5651899"/>
                <a:gd name="connsiteX19-3285" fmla="*/ 5451392 w 7166743"/>
                <a:gd name="connsiteY19-3286" fmla="*/ 139609 h 5651899"/>
                <a:gd name="connsiteX20-3287" fmla="*/ 6060992 w 7166743"/>
                <a:gd name="connsiteY20-3288" fmla="*/ 406309 h 5651899"/>
                <a:gd name="connsiteX21-3289" fmla="*/ 6327692 w 7166743"/>
                <a:gd name="connsiteY21-3290" fmla="*/ 673009 h 5651899"/>
                <a:gd name="connsiteX22-3291" fmla="*/ 6416592 w 7166743"/>
                <a:gd name="connsiteY22-3292" fmla="*/ 914309 h 5651899"/>
                <a:gd name="connsiteX23-3293" fmla="*/ 6429292 w 7166743"/>
                <a:gd name="connsiteY23-3294" fmla="*/ 1054009 h 5651899"/>
                <a:gd name="connsiteX24-3295" fmla="*/ 6518192 w 7166743"/>
                <a:gd name="connsiteY24-3296" fmla="*/ 1460409 h 5651899"/>
                <a:gd name="connsiteX25-3297" fmla="*/ 6619792 w 7166743"/>
                <a:gd name="connsiteY25-3298" fmla="*/ 1777909 h 5651899"/>
                <a:gd name="connsiteX26-3299" fmla="*/ 6924592 w 7166743"/>
                <a:gd name="connsiteY26-3300" fmla="*/ 2260509 h 5651899"/>
                <a:gd name="connsiteX27-3301" fmla="*/ 7013492 w 7166743"/>
                <a:gd name="connsiteY27-3302" fmla="*/ 2374809 h 5651899"/>
                <a:gd name="connsiteX28-3303" fmla="*/ 7153192 w 7166743"/>
                <a:gd name="connsiteY28-3304" fmla="*/ 2717709 h 5651899"/>
                <a:gd name="connsiteX29-3305" fmla="*/ 7165892 w 7166743"/>
                <a:gd name="connsiteY29-3306" fmla="*/ 2882809 h 5651899"/>
                <a:gd name="connsiteX30-3307" fmla="*/ 7026192 w 7166743"/>
                <a:gd name="connsiteY30-3308" fmla="*/ 3289209 h 5651899"/>
                <a:gd name="connsiteX31-3309" fmla="*/ 6962692 w 7166743"/>
                <a:gd name="connsiteY31-3310" fmla="*/ 3365409 h 5651899"/>
                <a:gd name="connsiteX32-3311" fmla="*/ 6822992 w 7166743"/>
                <a:gd name="connsiteY32-3312" fmla="*/ 3619409 h 5651899"/>
                <a:gd name="connsiteX33-3313" fmla="*/ 6759492 w 7166743"/>
                <a:gd name="connsiteY33-3314" fmla="*/ 3886109 h 5651899"/>
                <a:gd name="connsiteX34-3315" fmla="*/ 6746792 w 7166743"/>
                <a:gd name="connsiteY34-3316" fmla="*/ 4025809 h 5651899"/>
                <a:gd name="connsiteX35-3317" fmla="*/ 6734092 w 7166743"/>
                <a:gd name="connsiteY35-3318" fmla="*/ 4825909 h 5651899"/>
                <a:gd name="connsiteX36-3319" fmla="*/ 6683292 w 7166743"/>
                <a:gd name="connsiteY36-3320" fmla="*/ 4914809 h 5651899"/>
                <a:gd name="connsiteX37-3321" fmla="*/ 6657892 w 7166743"/>
                <a:gd name="connsiteY37-3322" fmla="*/ 4991009 h 5651899"/>
                <a:gd name="connsiteX38-3323" fmla="*/ 6556292 w 7166743"/>
                <a:gd name="connsiteY38-3324" fmla="*/ 5092609 h 5651899"/>
                <a:gd name="connsiteX39-3325" fmla="*/ 6467392 w 7166743"/>
                <a:gd name="connsiteY39-3326" fmla="*/ 5156109 h 5651899"/>
                <a:gd name="connsiteX40-3327" fmla="*/ 6162592 w 7166743"/>
                <a:gd name="connsiteY40-3328" fmla="*/ 5295809 h 5651899"/>
                <a:gd name="connsiteX41-3329" fmla="*/ 5654592 w 7166743"/>
                <a:gd name="connsiteY41-3330" fmla="*/ 5422809 h 5651899"/>
                <a:gd name="connsiteX42-3331" fmla="*/ 5413292 w 7166743"/>
                <a:gd name="connsiteY42-3332" fmla="*/ 5448209 h 5651899"/>
                <a:gd name="connsiteX43-3333" fmla="*/ 5006892 w 7166743"/>
                <a:gd name="connsiteY43-3334" fmla="*/ 5511709 h 5651899"/>
                <a:gd name="connsiteX44-3335" fmla="*/ 4613192 w 7166743"/>
                <a:gd name="connsiteY44-3336" fmla="*/ 5537109 h 5651899"/>
                <a:gd name="connsiteX45-3337" fmla="*/ 4219492 w 7166743"/>
                <a:gd name="connsiteY45-3338" fmla="*/ 5575209 h 5651899"/>
                <a:gd name="connsiteX46-3339" fmla="*/ 2136692 w 7166743"/>
                <a:gd name="connsiteY46-3340" fmla="*/ 5575209 h 5651899"/>
                <a:gd name="connsiteX0-3341" fmla="*/ 2136692 w 7166743"/>
                <a:gd name="connsiteY0-3342" fmla="*/ 5575209 h 5651899"/>
                <a:gd name="connsiteX1-3343" fmla="*/ 726992 w 7166743"/>
                <a:gd name="connsiteY1-3344" fmla="*/ 4927509 h 5651899"/>
                <a:gd name="connsiteX2-3345" fmla="*/ 53892 w 7166743"/>
                <a:gd name="connsiteY2-3346" fmla="*/ 4102009 h 5651899"/>
                <a:gd name="connsiteX3-3347" fmla="*/ 66592 w 7166743"/>
                <a:gd name="connsiteY3-3348" fmla="*/ 3670209 h 5651899"/>
                <a:gd name="connsiteX4-3349" fmla="*/ 269792 w 7166743"/>
                <a:gd name="connsiteY4-3350" fmla="*/ 3136809 h 5651899"/>
                <a:gd name="connsiteX5-3351" fmla="*/ 434892 w 7166743"/>
                <a:gd name="connsiteY5-3352" fmla="*/ 2755809 h 5651899"/>
                <a:gd name="connsiteX6-3353" fmla="*/ 523792 w 7166743"/>
                <a:gd name="connsiteY6-3354" fmla="*/ 1981109 h 5651899"/>
                <a:gd name="connsiteX7-3355" fmla="*/ 549192 w 7166743"/>
                <a:gd name="connsiteY7-3356" fmla="*/ 1308009 h 5651899"/>
                <a:gd name="connsiteX8-3357" fmla="*/ 676192 w 7166743"/>
                <a:gd name="connsiteY8-3358" fmla="*/ 596809 h 5651899"/>
                <a:gd name="connsiteX9-3359" fmla="*/ 1196892 w 7166743"/>
                <a:gd name="connsiteY9-3360" fmla="*/ 12609 h 5651899"/>
                <a:gd name="connsiteX10-3361" fmla="*/ 2225592 w 7166743"/>
                <a:gd name="connsiteY10-3362" fmla="*/ 203109 h 5651899"/>
                <a:gd name="connsiteX11-3363" fmla="*/ 2568492 w 7166743"/>
                <a:gd name="connsiteY11-3364" fmla="*/ 292009 h 5651899"/>
                <a:gd name="connsiteX12-3365" fmla="*/ 2758992 w 7166743"/>
                <a:gd name="connsiteY12-3366" fmla="*/ 342809 h 5651899"/>
                <a:gd name="connsiteX13-3367" fmla="*/ 3000292 w 7166743"/>
                <a:gd name="connsiteY13-3368" fmla="*/ 368209 h 5651899"/>
                <a:gd name="connsiteX14-3369" fmla="*/ 3762292 w 7166743"/>
                <a:gd name="connsiteY14-3370" fmla="*/ 342809 h 5651899"/>
                <a:gd name="connsiteX15-3371" fmla="*/ 3978192 w 7166743"/>
                <a:gd name="connsiteY15-3372" fmla="*/ 304709 h 5651899"/>
                <a:gd name="connsiteX16-3373" fmla="*/ 4435392 w 7166743"/>
                <a:gd name="connsiteY16-3374" fmla="*/ 203109 h 5651899"/>
                <a:gd name="connsiteX17-3375" fmla="*/ 4676692 w 7166743"/>
                <a:gd name="connsiteY17-3376" fmla="*/ 152309 h 5651899"/>
                <a:gd name="connsiteX18-3377" fmla="*/ 5044992 w 7166743"/>
                <a:gd name="connsiteY18-3378" fmla="*/ 126909 h 5651899"/>
                <a:gd name="connsiteX19-3379" fmla="*/ 5451392 w 7166743"/>
                <a:gd name="connsiteY19-3380" fmla="*/ 139609 h 5651899"/>
                <a:gd name="connsiteX20-3381" fmla="*/ 6060992 w 7166743"/>
                <a:gd name="connsiteY20-3382" fmla="*/ 406309 h 5651899"/>
                <a:gd name="connsiteX21-3383" fmla="*/ 6327692 w 7166743"/>
                <a:gd name="connsiteY21-3384" fmla="*/ 673009 h 5651899"/>
                <a:gd name="connsiteX22-3385" fmla="*/ 6416592 w 7166743"/>
                <a:gd name="connsiteY22-3386" fmla="*/ 914309 h 5651899"/>
                <a:gd name="connsiteX23-3387" fmla="*/ 6429292 w 7166743"/>
                <a:gd name="connsiteY23-3388" fmla="*/ 1054009 h 5651899"/>
                <a:gd name="connsiteX24-3389" fmla="*/ 6518192 w 7166743"/>
                <a:gd name="connsiteY24-3390" fmla="*/ 1460409 h 5651899"/>
                <a:gd name="connsiteX25-3391" fmla="*/ 6619792 w 7166743"/>
                <a:gd name="connsiteY25-3392" fmla="*/ 1777909 h 5651899"/>
                <a:gd name="connsiteX26-3393" fmla="*/ 6924592 w 7166743"/>
                <a:gd name="connsiteY26-3394" fmla="*/ 2260509 h 5651899"/>
                <a:gd name="connsiteX27-3395" fmla="*/ 7013492 w 7166743"/>
                <a:gd name="connsiteY27-3396" fmla="*/ 2374809 h 5651899"/>
                <a:gd name="connsiteX28-3397" fmla="*/ 7153192 w 7166743"/>
                <a:gd name="connsiteY28-3398" fmla="*/ 2717709 h 5651899"/>
                <a:gd name="connsiteX29-3399" fmla="*/ 7165892 w 7166743"/>
                <a:gd name="connsiteY29-3400" fmla="*/ 2882809 h 5651899"/>
                <a:gd name="connsiteX30-3401" fmla="*/ 7026192 w 7166743"/>
                <a:gd name="connsiteY30-3402" fmla="*/ 3289209 h 5651899"/>
                <a:gd name="connsiteX31-3403" fmla="*/ 6962692 w 7166743"/>
                <a:gd name="connsiteY31-3404" fmla="*/ 3365409 h 5651899"/>
                <a:gd name="connsiteX32-3405" fmla="*/ 6822992 w 7166743"/>
                <a:gd name="connsiteY32-3406" fmla="*/ 3619409 h 5651899"/>
                <a:gd name="connsiteX33-3407" fmla="*/ 6759492 w 7166743"/>
                <a:gd name="connsiteY33-3408" fmla="*/ 3886109 h 5651899"/>
                <a:gd name="connsiteX34-3409" fmla="*/ 6746792 w 7166743"/>
                <a:gd name="connsiteY34-3410" fmla="*/ 4025809 h 5651899"/>
                <a:gd name="connsiteX35-3411" fmla="*/ 6734092 w 7166743"/>
                <a:gd name="connsiteY35-3412" fmla="*/ 4825909 h 5651899"/>
                <a:gd name="connsiteX36-3413" fmla="*/ 6683292 w 7166743"/>
                <a:gd name="connsiteY36-3414" fmla="*/ 4914809 h 5651899"/>
                <a:gd name="connsiteX37-3415" fmla="*/ 6657892 w 7166743"/>
                <a:gd name="connsiteY37-3416" fmla="*/ 4991009 h 5651899"/>
                <a:gd name="connsiteX38-3417" fmla="*/ 6467392 w 7166743"/>
                <a:gd name="connsiteY38-3418" fmla="*/ 5156109 h 5651899"/>
                <a:gd name="connsiteX39-3419" fmla="*/ 6162592 w 7166743"/>
                <a:gd name="connsiteY39-3420" fmla="*/ 5295809 h 5651899"/>
                <a:gd name="connsiteX40-3421" fmla="*/ 5654592 w 7166743"/>
                <a:gd name="connsiteY40-3422" fmla="*/ 5422809 h 5651899"/>
                <a:gd name="connsiteX41-3423" fmla="*/ 5413292 w 7166743"/>
                <a:gd name="connsiteY41-3424" fmla="*/ 5448209 h 5651899"/>
                <a:gd name="connsiteX42-3425" fmla="*/ 5006892 w 7166743"/>
                <a:gd name="connsiteY42-3426" fmla="*/ 5511709 h 5651899"/>
                <a:gd name="connsiteX43-3427" fmla="*/ 4613192 w 7166743"/>
                <a:gd name="connsiteY43-3428" fmla="*/ 5537109 h 5651899"/>
                <a:gd name="connsiteX44-3429" fmla="*/ 4219492 w 7166743"/>
                <a:gd name="connsiteY44-3430" fmla="*/ 5575209 h 5651899"/>
                <a:gd name="connsiteX45-3431" fmla="*/ 2136692 w 7166743"/>
                <a:gd name="connsiteY45-3432" fmla="*/ 5575209 h 5651899"/>
                <a:gd name="connsiteX0-3433" fmla="*/ 2136692 w 7166743"/>
                <a:gd name="connsiteY0-3434" fmla="*/ 5575209 h 5651899"/>
                <a:gd name="connsiteX1-3435" fmla="*/ 726992 w 7166743"/>
                <a:gd name="connsiteY1-3436" fmla="*/ 4927509 h 5651899"/>
                <a:gd name="connsiteX2-3437" fmla="*/ 53892 w 7166743"/>
                <a:gd name="connsiteY2-3438" fmla="*/ 4102009 h 5651899"/>
                <a:gd name="connsiteX3-3439" fmla="*/ 66592 w 7166743"/>
                <a:gd name="connsiteY3-3440" fmla="*/ 3670209 h 5651899"/>
                <a:gd name="connsiteX4-3441" fmla="*/ 269792 w 7166743"/>
                <a:gd name="connsiteY4-3442" fmla="*/ 3136809 h 5651899"/>
                <a:gd name="connsiteX5-3443" fmla="*/ 434892 w 7166743"/>
                <a:gd name="connsiteY5-3444" fmla="*/ 2755809 h 5651899"/>
                <a:gd name="connsiteX6-3445" fmla="*/ 523792 w 7166743"/>
                <a:gd name="connsiteY6-3446" fmla="*/ 1981109 h 5651899"/>
                <a:gd name="connsiteX7-3447" fmla="*/ 549192 w 7166743"/>
                <a:gd name="connsiteY7-3448" fmla="*/ 1308009 h 5651899"/>
                <a:gd name="connsiteX8-3449" fmla="*/ 676192 w 7166743"/>
                <a:gd name="connsiteY8-3450" fmla="*/ 596809 h 5651899"/>
                <a:gd name="connsiteX9-3451" fmla="*/ 1196892 w 7166743"/>
                <a:gd name="connsiteY9-3452" fmla="*/ 12609 h 5651899"/>
                <a:gd name="connsiteX10-3453" fmla="*/ 2225592 w 7166743"/>
                <a:gd name="connsiteY10-3454" fmla="*/ 203109 h 5651899"/>
                <a:gd name="connsiteX11-3455" fmla="*/ 2568492 w 7166743"/>
                <a:gd name="connsiteY11-3456" fmla="*/ 292009 h 5651899"/>
                <a:gd name="connsiteX12-3457" fmla="*/ 2758992 w 7166743"/>
                <a:gd name="connsiteY12-3458" fmla="*/ 342809 h 5651899"/>
                <a:gd name="connsiteX13-3459" fmla="*/ 3000292 w 7166743"/>
                <a:gd name="connsiteY13-3460" fmla="*/ 368209 h 5651899"/>
                <a:gd name="connsiteX14-3461" fmla="*/ 3762292 w 7166743"/>
                <a:gd name="connsiteY14-3462" fmla="*/ 342809 h 5651899"/>
                <a:gd name="connsiteX15-3463" fmla="*/ 3978192 w 7166743"/>
                <a:gd name="connsiteY15-3464" fmla="*/ 304709 h 5651899"/>
                <a:gd name="connsiteX16-3465" fmla="*/ 4435392 w 7166743"/>
                <a:gd name="connsiteY16-3466" fmla="*/ 203109 h 5651899"/>
                <a:gd name="connsiteX17-3467" fmla="*/ 4676692 w 7166743"/>
                <a:gd name="connsiteY17-3468" fmla="*/ 152309 h 5651899"/>
                <a:gd name="connsiteX18-3469" fmla="*/ 5044992 w 7166743"/>
                <a:gd name="connsiteY18-3470" fmla="*/ 126909 h 5651899"/>
                <a:gd name="connsiteX19-3471" fmla="*/ 5451392 w 7166743"/>
                <a:gd name="connsiteY19-3472" fmla="*/ 139609 h 5651899"/>
                <a:gd name="connsiteX20-3473" fmla="*/ 6060992 w 7166743"/>
                <a:gd name="connsiteY20-3474" fmla="*/ 406309 h 5651899"/>
                <a:gd name="connsiteX21-3475" fmla="*/ 6327692 w 7166743"/>
                <a:gd name="connsiteY21-3476" fmla="*/ 673009 h 5651899"/>
                <a:gd name="connsiteX22-3477" fmla="*/ 6416592 w 7166743"/>
                <a:gd name="connsiteY22-3478" fmla="*/ 914309 h 5651899"/>
                <a:gd name="connsiteX23-3479" fmla="*/ 6429292 w 7166743"/>
                <a:gd name="connsiteY23-3480" fmla="*/ 1054009 h 5651899"/>
                <a:gd name="connsiteX24-3481" fmla="*/ 6518192 w 7166743"/>
                <a:gd name="connsiteY24-3482" fmla="*/ 1460409 h 5651899"/>
                <a:gd name="connsiteX25-3483" fmla="*/ 6619792 w 7166743"/>
                <a:gd name="connsiteY25-3484" fmla="*/ 1777909 h 5651899"/>
                <a:gd name="connsiteX26-3485" fmla="*/ 6924592 w 7166743"/>
                <a:gd name="connsiteY26-3486" fmla="*/ 2260509 h 5651899"/>
                <a:gd name="connsiteX27-3487" fmla="*/ 7013492 w 7166743"/>
                <a:gd name="connsiteY27-3488" fmla="*/ 2374809 h 5651899"/>
                <a:gd name="connsiteX28-3489" fmla="*/ 7153192 w 7166743"/>
                <a:gd name="connsiteY28-3490" fmla="*/ 2717709 h 5651899"/>
                <a:gd name="connsiteX29-3491" fmla="*/ 7165892 w 7166743"/>
                <a:gd name="connsiteY29-3492" fmla="*/ 2882809 h 5651899"/>
                <a:gd name="connsiteX30-3493" fmla="*/ 7026192 w 7166743"/>
                <a:gd name="connsiteY30-3494" fmla="*/ 3289209 h 5651899"/>
                <a:gd name="connsiteX31-3495" fmla="*/ 6962692 w 7166743"/>
                <a:gd name="connsiteY31-3496" fmla="*/ 3365409 h 5651899"/>
                <a:gd name="connsiteX32-3497" fmla="*/ 6822992 w 7166743"/>
                <a:gd name="connsiteY32-3498" fmla="*/ 3619409 h 5651899"/>
                <a:gd name="connsiteX33-3499" fmla="*/ 6759492 w 7166743"/>
                <a:gd name="connsiteY33-3500" fmla="*/ 3886109 h 5651899"/>
                <a:gd name="connsiteX34-3501" fmla="*/ 6746792 w 7166743"/>
                <a:gd name="connsiteY34-3502" fmla="*/ 4025809 h 5651899"/>
                <a:gd name="connsiteX35-3503" fmla="*/ 6734092 w 7166743"/>
                <a:gd name="connsiteY35-3504" fmla="*/ 4825909 h 5651899"/>
                <a:gd name="connsiteX36-3505" fmla="*/ 6657892 w 7166743"/>
                <a:gd name="connsiteY36-3506" fmla="*/ 4991009 h 5651899"/>
                <a:gd name="connsiteX37-3507" fmla="*/ 6467392 w 7166743"/>
                <a:gd name="connsiteY37-3508" fmla="*/ 5156109 h 5651899"/>
                <a:gd name="connsiteX38-3509" fmla="*/ 6162592 w 7166743"/>
                <a:gd name="connsiteY38-3510" fmla="*/ 5295809 h 5651899"/>
                <a:gd name="connsiteX39-3511" fmla="*/ 5654592 w 7166743"/>
                <a:gd name="connsiteY39-3512" fmla="*/ 5422809 h 5651899"/>
                <a:gd name="connsiteX40-3513" fmla="*/ 5413292 w 7166743"/>
                <a:gd name="connsiteY40-3514" fmla="*/ 5448209 h 5651899"/>
                <a:gd name="connsiteX41-3515" fmla="*/ 5006892 w 7166743"/>
                <a:gd name="connsiteY41-3516" fmla="*/ 5511709 h 5651899"/>
                <a:gd name="connsiteX42-3517" fmla="*/ 4613192 w 7166743"/>
                <a:gd name="connsiteY42-3518" fmla="*/ 5537109 h 5651899"/>
                <a:gd name="connsiteX43-3519" fmla="*/ 4219492 w 7166743"/>
                <a:gd name="connsiteY43-3520" fmla="*/ 5575209 h 5651899"/>
                <a:gd name="connsiteX44-3521" fmla="*/ 2136692 w 7166743"/>
                <a:gd name="connsiteY44-3522" fmla="*/ 5575209 h 5651899"/>
                <a:gd name="connsiteX0-3523" fmla="*/ 2136692 w 7166743"/>
                <a:gd name="connsiteY0-3524" fmla="*/ 5575209 h 5651899"/>
                <a:gd name="connsiteX1-3525" fmla="*/ 726992 w 7166743"/>
                <a:gd name="connsiteY1-3526" fmla="*/ 4927509 h 5651899"/>
                <a:gd name="connsiteX2-3527" fmla="*/ 53892 w 7166743"/>
                <a:gd name="connsiteY2-3528" fmla="*/ 4102009 h 5651899"/>
                <a:gd name="connsiteX3-3529" fmla="*/ 66592 w 7166743"/>
                <a:gd name="connsiteY3-3530" fmla="*/ 3670209 h 5651899"/>
                <a:gd name="connsiteX4-3531" fmla="*/ 269792 w 7166743"/>
                <a:gd name="connsiteY4-3532" fmla="*/ 3136809 h 5651899"/>
                <a:gd name="connsiteX5-3533" fmla="*/ 434892 w 7166743"/>
                <a:gd name="connsiteY5-3534" fmla="*/ 2755809 h 5651899"/>
                <a:gd name="connsiteX6-3535" fmla="*/ 523792 w 7166743"/>
                <a:gd name="connsiteY6-3536" fmla="*/ 1981109 h 5651899"/>
                <a:gd name="connsiteX7-3537" fmla="*/ 549192 w 7166743"/>
                <a:gd name="connsiteY7-3538" fmla="*/ 1308009 h 5651899"/>
                <a:gd name="connsiteX8-3539" fmla="*/ 676192 w 7166743"/>
                <a:gd name="connsiteY8-3540" fmla="*/ 596809 h 5651899"/>
                <a:gd name="connsiteX9-3541" fmla="*/ 1196892 w 7166743"/>
                <a:gd name="connsiteY9-3542" fmla="*/ 12609 h 5651899"/>
                <a:gd name="connsiteX10-3543" fmla="*/ 2225592 w 7166743"/>
                <a:gd name="connsiteY10-3544" fmla="*/ 203109 h 5651899"/>
                <a:gd name="connsiteX11-3545" fmla="*/ 2568492 w 7166743"/>
                <a:gd name="connsiteY11-3546" fmla="*/ 292009 h 5651899"/>
                <a:gd name="connsiteX12-3547" fmla="*/ 2758992 w 7166743"/>
                <a:gd name="connsiteY12-3548" fmla="*/ 342809 h 5651899"/>
                <a:gd name="connsiteX13-3549" fmla="*/ 3000292 w 7166743"/>
                <a:gd name="connsiteY13-3550" fmla="*/ 368209 h 5651899"/>
                <a:gd name="connsiteX14-3551" fmla="*/ 3762292 w 7166743"/>
                <a:gd name="connsiteY14-3552" fmla="*/ 342809 h 5651899"/>
                <a:gd name="connsiteX15-3553" fmla="*/ 3978192 w 7166743"/>
                <a:gd name="connsiteY15-3554" fmla="*/ 304709 h 5651899"/>
                <a:gd name="connsiteX16-3555" fmla="*/ 4435392 w 7166743"/>
                <a:gd name="connsiteY16-3556" fmla="*/ 203109 h 5651899"/>
                <a:gd name="connsiteX17-3557" fmla="*/ 4676692 w 7166743"/>
                <a:gd name="connsiteY17-3558" fmla="*/ 152309 h 5651899"/>
                <a:gd name="connsiteX18-3559" fmla="*/ 5044992 w 7166743"/>
                <a:gd name="connsiteY18-3560" fmla="*/ 126909 h 5651899"/>
                <a:gd name="connsiteX19-3561" fmla="*/ 5451392 w 7166743"/>
                <a:gd name="connsiteY19-3562" fmla="*/ 139609 h 5651899"/>
                <a:gd name="connsiteX20-3563" fmla="*/ 6060992 w 7166743"/>
                <a:gd name="connsiteY20-3564" fmla="*/ 406309 h 5651899"/>
                <a:gd name="connsiteX21-3565" fmla="*/ 6327692 w 7166743"/>
                <a:gd name="connsiteY21-3566" fmla="*/ 673009 h 5651899"/>
                <a:gd name="connsiteX22-3567" fmla="*/ 6416592 w 7166743"/>
                <a:gd name="connsiteY22-3568" fmla="*/ 914309 h 5651899"/>
                <a:gd name="connsiteX23-3569" fmla="*/ 6429292 w 7166743"/>
                <a:gd name="connsiteY23-3570" fmla="*/ 1054009 h 5651899"/>
                <a:gd name="connsiteX24-3571" fmla="*/ 6518192 w 7166743"/>
                <a:gd name="connsiteY24-3572" fmla="*/ 1460409 h 5651899"/>
                <a:gd name="connsiteX25-3573" fmla="*/ 6619792 w 7166743"/>
                <a:gd name="connsiteY25-3574" fmla="*/ 1777909 h 5651899"/>
                <a:gd name="connsiteX26-3575" fmla="*/ 6924592 w 7166743"/>
                <a:gd name="connsiteY26-3576" fmla="*/ 2260509 h 5651899"/>
                <a:gd name="connsiteX27-3577" fmla="*/ 7013492 w 7166743"/>
                <a:gd name="connsiteY27-3578" fmla="*/ 2374809 h 5651899"/>
                <a:gd name="connsiteX28-3579" fmla="*/ 7153192 w 7166743"/>
                <a:gd name="connsiteY28-3580" fmla="*/ 2717709 h 5651899"/>
                <a:gd name="connsiteX29-3581" fmla="*/ 7165892 w 7166743"/>
                <a:gd name="connsiteY29-3582" fmla="*/ 2882809 h 5651899"/>
                <a:gd name="connsiteX30-3583" fmla="*/ 7026192 w 7166743"/>
                <a:gd name="connsiteY30-3584" fmla="*/ 3289209 h 5651899"/>
                <a:gd name="connsiteX31-3585" fmla="*/ 6962692 w 7166743"/>
                <a:gd name="connsiteY31-3586" fmla="*/ 3365409 h 5651899"/>
                <a:gd name="connsiteX32-3587" fmla="*/ 6822992 w 7166743"/>
                <a:gd name="connsiteY32-3588" fmla="*/ 3619409 h 5651899"/>
                <a:gd name="connsiteX33-3589" fmla="*/ 6759492 w 7166743"/>
                <a:gd name="connsiteY33-3590" fmla="*/ 3886109 h 5651899"/>
                <a:gd name="connsiteX34-3591" fmla="*/ 6746792 w 7166743"/>
                <a:gd name="connsiteY34-3592" fmla="*/ 4025809 h 5651899"/>
                <a:gd name="connsiteX35-3593" fmla="*/ 6734092 w 7166743"/>
                <a:gd name="connsiteY35-3594" fmla="*/ 4825909 h 5651899"/>
                <a:gd name="connsiteX36-3595" fmla="*/ 6467392 w 7166743"/>
                <a:gd name="connsiteY36-3596" fmla="*/ 5156109 h 5651899"/>
                <a:gd name="connsiteX37-3597" fmla="*/ 6162592 w 7166743"/>
                <a:gd name="connsiteY37-3598" fmla="*/ 5295809 h 5651899"/>
                <a:gd name="connsiteX38-3599" fmla="*/ 5654592 w 7166743"/>
                <a:gd name="connsiteY38-3600" fmla="*/ 5422809 h 5651899"/>
                <a:gd name="connsiteX39-3601" fmla="*/ 5413292 w 7166743"/>
                <a:gd name="connsiteY39-3602" fmla="*/ 5448209 h 5651899"/>
                <a:gd name="connsiteX40-3603" fmla="*/ 5006892 w 7166743"/>
                <a:gd name="connsiteY40-3604" fmla="*/ 5511709 h 5651899"/>
                <a:gd name="connsiteX41-3605" fmla="*/ 4613192 w 7166743"/>
                <a:gd name="connsiteY41-3606" fmla="*/ 5537109 h 5651899"/>
                <a:gd name="connsiteX42-3607" fmla="*/ 4219492 w 7166743"/>
                <a:gd name="connsiteY42-3608" fmla="*/ 5575209 h 5651899"/>
                <a:gd name="connsiteX43-3609" fmla="*/ 2136692 w 7166743"/>
                <a:gd name="connsiteY43-3610" fmla="*/ 5575209 h 5651899"/>
                <a:gd name="connsiteX0-3611" fmla="*/ 2136692 w 7166743"/>
                <a:gd name="connsiteY0-3612" fmla="*/ 5575209 h 5651899"/>
                <a:gd name="connsiteX1-3613" fmla="*/ 726992 w 7166743"/>
                <a:gd name="connsiteY1-3614" fmla="*/ 4927509 h 5651899"/>
                <a:gd name="connsiteX2-3615" fmla="*/ 53892 w 7166743"/>
                <a:gd name="connsiteY2-3616" fmla="*/ 4102009 h 5651899"/>
                <a:gd name="connsiteX3-3617" fmla="*/ 66592 w 7166743"/>
                <a:gd name="connsiteY3-3618" fmla="*/ 3670209 h 5651899"/>
                <a:gd name="connsiteX4-3619" fmla="*/ 269792 w 7166743"/>
                <a:gd name="connsiteY4-3620" fmla="*/ 3136809 h 5651899"/>
                <a:gd name="connsiteX5-3621" fmla="*/ 434892 w 7166743"/>
                <a:gd name="connsiteY5-3622" fmla="*/ 2755809 h 5651899"/>
                <a:gd name="connsiteX6-3623" fmla="*/ 523792 w 7166743"/>
                <a:gd name="connsiteY6-3624" fmla="*/ 1981109 h 5651899"/>
                <a:gd name="connsiteX7-3625" fmla="*/ 549192 w 7166743"/>
                <a:gd name="connsiteY7-3626" fmla="*/ 1308009 h 5651899"/>
                <a:gd name="connsiteX8-3627" fmla="*/ 676192 w 7166743"/>
                <a:gd name="connsiteY8-3628" fmla="*/ 596809 h 5651899"/>
                <a:gd name="connsiteX9-3629" fmla="*/ 1196892 w 7166743"/>
                <a:gd name="connsiteY9-3630" fmla="*/ 12609 h 5651899"/>
                <a:gd name="connsiteX10-3631" fmla="*/ 2225592 w 7166743"/>
                <a:gd name="connsiteY10-3632" fmla="*/ 203109 h 5651899"/>
                <a:gd name="connsiteX11-3633" fmla="*/ 2568492 w 7166743"/>
                <a:gd name="connsiteY11-3634" fmla="*/ 292009 h 5651899"/>
                <a:gd name="connsiteX12-3635" fmla="*/ 2758992 w 7166743"/>
                <a:gd name="connsiteY12-3636" fmla="*/ 342809 h 5651899"/>
                <a:gd name="connsiteX13-3637" fmla="*/ 3000292 w 7166743"/>
                <a:gd name="connsiteY13-3638" fmla="*/ 368209 h 5651899"/>
                <a:gd name="connsiteX14-3639" fmla="*/ 3762292 w 7166743"/>
                <a:gd name="connsiteY14-3640" fmla="*/ 342809 h 5651899"/>
                <a:gd name="connsiteX15-3641" fmla="*/ 3978192 w 7166743"/>
                <a:gd name="connsiteY15-3642" fmla="*/ 304709 h 5651899"/>
                <a:gd name="connsiteX16-3643" fmla="*/ 4435392 w 7166743"/>
                <a:gd name="connsiteY16-3644" fmla="*/ 203109 h 5651899"/>
                <a:gd name="connsiteX17-3645" fmla="*/ 4676692 w 7166743"/>
                <a:gd name="connsiteY17-3646" fmla="*/ 152309 h 5651899"/>
                <a:gd name="connsiteX18-3647" fmla="*/ 5044992 w 7166743"/>
                <a:gd name="connsiteY18-3648" fmla="*/ 126909 h 5651899"/>
                <a:gd name="connsiteX19-3649" fmla="*/ 5451392 w 7166743"/>
                <a:gd name="connsiteY19-3650" fmla="*/ 139609 h 5651899"/>
                <a:gd name="connsiteX20-3651" fmla="*/ 6060992 w 7166743"/>
                <a:gd name="connsiteY20-3652" fmla="*/ 406309 h 5651899"/>
                <a:gd name="connsiteX21-3653" fmla="*/ 6327692 w 7166743"/>
                <a:gd name="connsiteY21-3654" fmla="*/ 673009 h 5651899"/>
                <a:gd name="connsiteX22-3655" fmla="*/ 6416592 w 7166743"/>
                <a:gd name="connsiteY22-3656" fmla="*/ 914309 h 5651899"/>
                <a:gd name="connsiteX23-3657" fmla="*/ 6429292 w 7166743"/>
                <a:gd name="connsiteY23-3658" fmla="*/ 1054009 h 5651899"/>
                <a:gd name="connsiteX24-3659" fmla="*/ 6518192 w 7166743"/>
                <a:gd name="connsiteY24-3660" fmla="*/ 1460409 h 5651899"/>
                <a:gd name="connsiteX25-3661" fmla="*/ 6619792 w 7166743"/>
                <a:gd name="connsiteY25-3662" fmla="*/ 1777909 h 5651899"/>
                <a:gd name="connsiteX26-3663" fmla="*/ 6924592 w 7166743"/>
                <a:gd name="connsiteY26-3664" fmla="*/ 2260509 h 5651899"/>
                <a:gd name="connsiteX27-3665" fmla="*/ 7013492 w 7166743"/>
                <a:gd name="connsiteY27-3666" fmla="*/ 2374809 h 5651899"/>
                <a:gd name="connsiteX28-3667" fmla="*/ 7153192 w 7166743"/>
                <a:gd name="connsiteY28-3668" fmla="*/ 2717709 h 5651899"/>
                <a:gd name="connsiteX29-3669" fmla="*/ 7165892 w 7166743"/>
                <a:gd name="connsiteY29-3670" fmla="*/ 2882809 h 5651899"/>
                <a:gd name="connsiteX30-3671" fmla="*/ 7026192 w 7166743"/>
                <a:gd name="connsiteY30-3672" fmla="*/ 3289209 h 5651899"/>
                <a:gd name="connsiteX31-3673" fmla="*/ 6962692 w 7166743"/>
                <a:gd name="connsiteY31-3674" fmla="*/ 3365409 h 5651899"/>
                <a:gd name="connsiteX32-3675" fmla="*/ 6822992 w 7166743"/>
                <a:gd name="connsiteY32-3676" fmla="*/ 3619409 h 5651899"/>
                <a:gd name="connsiteX33-3677" fmla="*/ 6759492 w 7166743"/>
                <a:gd name="connsiteY33-3678" fmla="*/ 3886109 h 5651899"/>
                <a:gd name="connsiteX34-3679" fmla="*/ 6746792 w 7166743"/>
                <a:gd name="connsiteY34-3680" fmla="*/ 4025809 h 5651899"/>
                <a:gd name="connsiteX35-3681" fmla="*/ 6734092 w 7166743"/>
                <a:gd name="connsiteY35-3682" fmla="*/ 4825909 h 5651899"/>
                <a:gd name="connsiteX36-3683" fmla="*/ 6467392 w 7166743"/>
                <a:gd name="connsiteY36-3684" fmla="*/ 5156109 h 5651899"/>
                <a:gd name="connsiteX37-3685" fmla="*/ 6162592 w 7166743"/>
                <a:gd name="connsiteY37-3686" fmla="*/ 5295809 h 5651899"/>
                <a:gd name="connsiteX38-3687" fmla="*/ 5654592 w 7166743"/>
                <a:gd name="connsiteY38-3688" fmla="*/ 5422809 h 5651899"/>
                <a:gd name="connsiteX39-3689" fmla="*/ 5006892 w 7166743"/>
                <a:gd name="connsiteY39-3690" fmla="*/ 5511709 h 5651899"/>
                <a:gd name="connsiteX40-3691" fmla="*/ 4613192 w 7166743"/>
                <a:gd name="connsiteY40-3692" fmla="*/ 5537109 h 5651899"/>
                <a:gd name="connsiteX41-3693" fmla="*/ 4219492 w 7166743"/>
                <a:gd name="connsiteY41-3694" fmla="*/ 5575209 h 5651899"/>
                <a:gd name="connsiteX42-3695" fmla="*/ 2136692 w 7166743"/>
                <a:gd name="connsiteY42-3696" fmla="*/ 5575209 h 5651899"/>
                <a:gd name="connsiteX0-3697" fmla="*/ 2136692 w 7166743"/>
                <a:gd name="connsiteY0-3698" fmla="*/ 5575209 h 5652875"/>
                <a:gd name="connsiteX1-3699" fmla="*/ 726992 w 7166743"/>
                <a:gd name="connsiteY1-3700" fmla="*/ 4927509 h 5652875"/>
                <a:gd name="connsiteX2-3701" fmla="*/ 53892 w 7166743"/>
                <a:gd name="connsiteY2-3702" fmla="*/ 4102009 h 5652875"/>
                <a:gd name="connsiteX3-3703" fmla="*/ 66592 w 7166743"/>
                <a:gd name="connsiteY3-3704" fmla="*/ 3670209 h 5652875"/>
                <a:gd name="connsiteX4-3705" fmla="*/ 269792 w 7166743"/>
                <a:gd name="connsiteY4-3706" fmla="*/ 3136809 h 5652875"/>
                <a:gd name="connsiteX5-3707" fmla="*/ 434892 w 7166743"/>
                <a:gd name="connsiteY5-3708" fmla="*/ 2755809 h 5652875"/>
                <a:gd name="connsiteX6-3709" fmla="*/ 523792 w 7166743"/>
                <a:gd name="connsiteY6-3710" fmla="*/ 1981109 h 5652875"/>
                <a:gd name="connsiteX7-3711" fmla="*/ 549192 w 7166743"/>
                <a:gd name="connsiteY7-3712" fmla="*/ 1308009 h 5652875"/>
                <a:gd name="connsiteX8-3713" fmla="*/ 676192 w 7166743"/>
                <a:gd name="connsiteY8-3714" fmla="*/ 596809 h 5652875"/>
                <a:gd name="connsiteX9-3715" fmla="*/ 1196892 w 7166743"/>
                <a:gd name="connsiteY9-3716" fmla="*/ 12609 h 5652875"/>
                <a:gd name="connsiteX10-3717" fmla="*/ 2225592 w 7166743"/>
                <a:gd name="connsiteY10-3718" fmla="*/ 203109 h 5652875"/>
                <a:gd name="connsiteX11-3719" fmla="*/ 2568492 w 7166743"/>
                <a:gd name="connsiteY11-3720" fmla="*/ 292009 h 5652875"/>
                <a:gd name="connsiteX12-3721" fmla="*/ 2758992 w 7166743"/>
                <a:gd name="connsiteY12-3722" fmla="*/ 342809 h 5652875"/>
                <a:gd name="connsiteX13-3723" fmla="*/ 3000292 w 7166743"/>
                <a:gd name="connsiteY13-3724" fmla="*/ 368209 h 5652875"/>
                <a:gd name="connsiteX14-3725" fmla="*/ 3762292 w 7166743"/>
                <a:gd name="connsiteY14-3726" fmla="*/ 342809 h 5652875"/>
                <a:gd name="connsiteX15-3727" fmla="*/ 3978192 w 7166743"/>
                <a:gd name="connsiteY15-3728" fmla="*/ 304709 h 5652875"/>
                <a:gd name="connsiteX16-3729" fmla="*/ 4435392 w 7166743"/>
                <a:gd name="connsiteY16-3730" fmla="*/ 203109 h 5652875"/>
                <a:gd name="connsiteX17-3731" fmla="*/ 4676692 w 7166743"/>
                <a:gd name="connsiteY17-3732" fmla="*/ 152309 h 5652875"/>
                <a:gd name="connsiteX18-3733" fmla="*/ 5044992 w 7166743"/>
                <a:gd name="connsiteY18-3734" fmla="*/ 126909 h 5652875"/>
                <a:gd name="connsiteX19-3735" fmla="*/ 5451392 w 7166743"/>
                <a:gd name="connsiteY19-3736" fmla="*/ 139609 h 5652875"/>
                <a:gd name="connsiteX20-3737" fmla="*/ 6060992 w 7166743"/>
                <a:gd name="connsiteY20-3738" fmla="*/ 406309 h 5652875"/>
                <a:gd name="connsiteX21-3739" fmla="*/ 6327692 w 7166743"/>
                <a:gd name="connsiteY21-3740" fmla="*/ 673009 h 5652875"/>
                <a:gd name="connsiteX22-3741" fmla="*/ 6416592 w 7166743"/>
                <a:gd name="connsiteY22-3742" fmla="*/ 914309 h 5652875"/>
                <a:gd name="connsiteX23-3743" fmla="*/ 6429292 w 7166743"/>
                <a:gd name="connsiteY23-3744" fmla="*/ 1054009 h 5652875"/>
                <a:gd name="connsiteX24-3745" fmla="*/ 6518192 w 7166743"/>
                <a:gd name="connsiteY24-3746" fmla="*/ 1460409 h 5652875"/>
                <a:gd name="connsiteX25-3747" fmla="*/ 6619792 w 7166743"/>
                <a:gd name="connsiteY25-3748" fmla="*/ 1777909 h 5652875"/>
                <a:gd name="connsiteX26-3749" fmla="*/ 6924592 w 7166743"/>
                <a:gd name="connsiteY26-3750" fmla="*/ 2260509 h 5652875"/>
                <a:gd name="connsiteX27-3751" fmla="*/ 7013492 w 7166743"/>
                <a:gd name="connsiteY27-3752" fmla="*/ 2374809 h 5652875"/>
                <a:gd name="connsiteX28-3753" fmla="*/ 7153192 w 7166743"/>
                <a:gd name="connsiteY28-3754" fmla="*/ 2717709 h 5652875"/>
                <a:gd name="connsiteX29-3755" fmla="*/ 7165892 w 7166743"/>
                <a:gd name="connsiteY29-3756" fmla="*/ 2882809 h 5652875"/>
                <a:gd name="connsiteX30-3757" fmla="*/ 7026192 w 7166743"/>
                <a:gd name="connsiteY30-3758" fmla="*/ 3289209 h 5652875"/>
                <a:gd name="connsiteX31-3759" fmla="*/ 6962692 w 7166743"/>
                <a:gd name="connsiteY31-3760" fmla="*/ 3365409 h 5652875"/>
                <a:gd name="connsiteX32-3761" fmla="*/ 6822992 w 7166743"/>
                <a:gd name="connsiteY32-3762" fmla="*/ 3619409 h 5652875"/>
                <a:gd name="connsiteX33-3763" fmla="*/ 6759492 w 7166743"/>
                <a:gd name="connsiteY33-3764" fmla="*/ 3886109 h 5652875"/>
                <a:gd name="connsiteX34-3765" fmla="*/ 6746792 w 7166743"/>
                <a:gd name="connsiteY34-3766" fmla="*/ 4025809 h 5652875"/>
                <a:gd name="connsiteX35-3767" fmla="*/ 6734092 w 7166743"/>
                <a:gd name="connsiteY35-3768" fmla="*/ 4825909 h 5652875"/>
                <a:gd name="connsiteX36-3769" fmla="*/ 6467392 w 7166743"/>
                <a:gd name="connsiteY36-3770" fmla="*/ 5156109 h 5652875"/>
                <a:gd name="connsiteX37-3771" fmla="*/ 6162592 w 7166743"/>
                <a:gd name="connsiteY37-3772" fmla="*/ 5295809 h 5652875"/>
                <a:gd name="connsiteX38-3773" fmla="*/ 5654592 w 7166743"/>
                <a:gd name="connsiteY38-3774" fmla="*/ 5422809 h 5652875"/>
                <a:gd name="connsiteX39-3775" fmla="*/ 5006892 w 7166743"/>
                <a:gd name="connsiteY39-3776" fmla="*/ 5511709 h 5652875"/>
                <a:gd name="connsiteX40-3777" fmla="*/ 4219492 w 7166743"/>
                <a:gd name="connsiteY40-3778" fmla="*/ 5575209 h 5652875"/>
                <a:gd name="connsiteX41-3779" fmla="*/ 2136692 w 7166743"/>
                <a:gd name="connsiteY41-3780" fmla="*/ 5575209 h 5652875"/>
                <a:gd name="connsiteX0-3781" fmla="*/ 2136692 w 7166743"/>
                <a:gd name="connsiteY0-3782" fmla="*/ 5575209 h 5652875"/>
                <a:gd name="connsiteX1-3783" fmla="*/ 726992 w 7166743"/>
                <a:gd name="connsiteY1-3784" fmla="*/ 4927509 h 5652875"/>
                <a:gd name="connsiteX2-3785" fmla="*/ 53892 w 7166743"/>
                <a:gd name="connsiteY2-3786" fmla="*/ 4102009 h 5652875"/>
                <a:gd name="connsiteX3-3787" fmla="*/ 66592 w 7166743"/>
                <a:gd name="connsiteY3-3788" fmla="*/ 3670209 h 5652875"/>
                <a:gd name="connsiteX4-3789" fmla="*/ 269792 w 7166743"/>
                <a:gd name="connsiteY4-3790" fmla="*/ 3136809 h 5652875"/>
                <a:gd name="connsiteX5-3791" fmla="*/ 434892 w 7166743"/>
                <a:gd name="connsiteY5-3792" fmla="*/ 2755809 h 5652875"/>
                <a:gd name="connsiteX6-3793" fmla="*/ 523792 w 7166743"/>
                <a:gd name="connsiteY6-3794" fmla="*/ 1981109 h 5652875"/>
                <a:gd name="connsiteX7-3795" fmla="*/ 549192 w 7166743"/>
                <a:gd name="connsiteY7-3796" fmla="*/ 1308009 h 5652875"/>
                <a:gd name="connsiteX8-3797" fmla="*/ 676192 w 7166743"/>
                <a:gd name="connsiteY8-3798" fmla="*/ 596809 h 5652875"/>
                <a:gd name="connsiteX9-3799" fmla="*/ 1196892 w 7166743"/>
                <a:gd name="connsiteY9-3800" fmla="*/ 12609 h 5652875"/>
                <a:gd name="connsiteX10-3801" fmla="*/ 2225592 w 7166743"/>
                <a:gd name="connsiteY10-3802" fmla="*/ 203109 h 5652875"/>
                <a:gd name="connsiteX11-3803" fmla="*/ 2568492 w 7166743"/>
                <a:gd name="connsiteY11-3804" fmla="*/ 292009 h 5652875"/>
                <a:gd name="connsiteX12-3805" fmla="*/ 2758992 w 7166743"/>
                <a:gd name="connsiteY12-3806" fmla="*/ 342809 h 5652875"/>
                <a:gd name="connsiteX13-3807" fmla="*/ 3000292 w 7166743"/>
                <a:gd name="connsiteY13-3808" fmla="*/ 368209 h 5652875"/>
                <a:gd name="connsiteX14-3809" fmla="*/ 3762292 w 7166743"/>
                <a:gd name="connsiteY14-3810" fmla="*/ 342809 h 5652875"/>
                <a:gd name="connsiteX15-3811" fmla="*/ 3978192 w 7166743"/>
                <a:gd name="connsiteY15-3812" fmla="*/ 304709 h 5652875"/>
                <a:gd name="connsiteX16-3813" fmla="*/ 4435392 w 7166743"/>
                <a:gd name="connsiteY16-3814" fmla="*/ 203109 h 5652875"/>
                <a:gd name="connsiteX17-3815" fmla="*/ 4676692 w 7166743"/>
                <a:gd name="connsiteY17-3816" fmla="*/ 152309 h 5652875"/>
                <a:gd name="connsiteX18-3817" fmla="*/ 5044992 w 7166743"/>
                <a:gd name="connsiteY18-3818" fmla="*/ 126909 h 5652875"/>
                <a:gd name="connsiteX19-3819" fmla="*/ 5451392 w 7166743"/>
                <a:gd name="connsiteY19-3820" fmla="*/ 139609 h 5652875"/>
                <a:gd name="connsiteX20-3821" fmla="*/ 6060992 w 7166743"/>
                <a:gd name="connsiteY20-3822" fmla="*/ 406309 h 5652875"/>
                <a:gd name="connsiteX21-3823" fmla="*/ 6327692 w 7166743"/>
                <a:gd name="connsiteY21-3824" fmla="*/ 673009 h 5652875"/>
                <a:gd name="connsiteX22-3825" fmla="*/ 6416592 w 7166743"/>
                <a:gd name="connsiteY22-3826" fmla="*/ 914309 h 5652875"/>
                <a:gd name="connsiteX23-3827" fmla="*/ 6429292 w 7166743"/>
                <a:gd name="connsiteY23-3828" fmla="*/ 1054009 h 5652875"/>
                <a:gd name="connsiteX24-3829" fmla="*/ 6518192 w 7166743"/>
                <a:gd name="connsiteY24-3830" fmla="*/ 1460409 h 5652875"/>
                <a:gd name="connsiteX25-3831" fmla="*/ 6619792 w 7166743"/>
                <a:gd name="connsiteY25-3832" fmla="*/ 1777909 h 5652875"/>
                <a:gd name="connsiteX26-3833" fmla="*/ 6924592 w 7166743"/>
                <a:gd name="connsiteY26-3834" fmla="*/ 2260509 h 5652875"/>
                <a:gd name="connsiteX27-3835" fmla="*/ 7013492 w 7166743"/>
                <a:gd name="connsiteY27-3836" fmla="*/ 2374809 h 5652875"/>
                <a:gd name="connsiteX28-3837" fmla="*/ 7153192 w 7166743"/>
                <a:gd name="connsiteY28-3838" fmla="*/ 2717709 h 5652875"/>
                <a:gd name="connsiteX29-3839" fmla="*/ 7165892 w 7166743"/>
                <a:gd name="connsiteY29-3840" fmla="*/ 2882809 h 5652875"/>
                <a:gd name="connsiteX30-3841" fmla="*/ 7026192 w 7166743"/>
                <a:gd name="connsiteY30-3842" fmla="*/ 3289209 h 5652875"/>
                <a:gd name="connsiteX31-3843" fmla="*/ 6962692 w 7166743"/>
                <a:gd name="connsiteY31-3844" fmla="*/ 3365409 h 5652875"/>
                <a:gd name="connsiteX32-3845" fmla="*/ 6822992 w 7166743"/>
                <a:gd name="connsiteY32-3846" fmla="*/ 3619409 h 5652875"/>
                <a:gd name="connsiteX33-3847" fmla="*/ 6759492 w 7166743"/>
                <a:gd name="connsiteY33-3848" fmla="*/ 3886109 h 5652875"/>
                <a:gd name="connsiteX34-3849" fmla="*/ 6746792 w 7166743"/>
                <a:gd name="connsiteY34-3850" fmla="*/ 4025809 h 5652875"/>
                <a:gd name="connsiteX35-3851" fmla="*/ 6734092 w 7166743"/>
                <a:gd name="connsiteY35-3852" fmla="*/ 4825909 h 5652875"/>
                <a:gd name="connsiteX36-3853" fmla="*/ 6467392 w 7166743"/>
                <a:gd name="connsiteY36-3854" fmla="*/ 5156109 h 5652875"/>
                <a:gd name="connsiteX37-3855" fmla="*/ 6162592 w 7166743"/>
                <a:gd name="connsiteY37-3856" fmla="*/ 5295809 h 5652875"/>
                <a:gd name="connsiteX38-3857" fmla="*/ 5006892 w 7166743"/>
                <a:gd name="connsiteY38-3858" fmla="*/ 5511709 h 5652875"/>
                <a:gd name="connsiteX39-3859" fmla="*/ 4219492 w 7166743"/>
                <a:gd name="connsiteY39-3860" fmla="*/ 5575209 h 5652875"/>
                <a:gd name="connsiteX40-3861" fmla="*/ 2136692 w 7166743"/>
                <a:gd name="connsiteY40-3862" fmla="*/ 5575209 h 5652875"/>
                <a:gd name="connsiteX0-3863" fmla="*/ 2136692 w 7166743"/>
                <a:gd name="connsiteY0-3864" fmla="*/ 5575209 h 5661921"/>
                <a:gd name="connsiteX1-3865" fmla="*/ 726992 w 7166743"/>
                <a:gd name="connsiteY1-3866" fmla="*/ 4927509 h 5661921"/>
                <a:gd name="connsiteX2-3867" fmla="*/ 53892 w 7166743"/>
                <a:gd name="connsiteY2-3868" fmla="*/ 4102009 h 5661921"/>
                <a:gd name="connsiteX3-3869" fmla="*/ 66592 w 7166743"/>
                <a:gd name="connsiteY3-3870" fmla="*/ 3670209 h 5661921"/>
                <a:gd name="connsiteX4-3871" fmla="*/ 269792 w 7166743"/>
                <a:gd name="connsiteY4-3872" fmla="*/ 3136809 h 5661921"/>
                <a:gd name="connsiteX5-3873" fmla="*/ 434892 w 7166743"/>
                <a:gd name="connsiteY5-3874" fmla="*/ 2755809 h 5661921"/>
                <a:gd name="connsiteX6-3875" fmla="*/ 523792 w 7166743"/>
                <a:gd name="connsiteY6-3876" fmla="*/ 1981109 h 5661921"/>
                <a:gd name="connsiteX7-3877" fmla="*/ 549192 w 7166743"/>
                <a:gd name="connsiteY7-3878" fmla="*/ 1308009 h 5661921"/>
                <a:gd name="connsiteX8-3879" fmla="*/ 676192 w 7166743"/>
                <a:gd name="connsiteY8-3880" fmla="*/ 596809 h 5661921"/>
                <a:gd name="connsiteX9-3881" fmla="*/ 1196892 w 7166743"/>
                <a:gd name="connsiteY9-3882" fmla="*/ 12609 h 5661921"/>
                <a:gd name="connsiteX10-3883" fmla="*/ 2225592 w 7166743"/>
                <a:gd name="connsiteY10-3884" fmla="*/ 203109 h 5661921"/>
                <a:gd name="connsiteX11-3885" fmla="*/ 2568492 w 7166743"/>
                <a:gd name="connsiteY11-3886" fmla="*/ 292009 h 5661921"/>
                <a:gd name="connsiteX12-3887" fmla="*/ 2758992 w 7166743"/>
                <a:gd name="connsiteY12-3888" fmla="*/ 342809 h 5661921"/>
                <a:gd name="connsiteX13-3889" fmla="*/ 3000292 w 7166743"/>
                <a:gd name="connsiteY13-3890" fmla="*/ 368209 h 5661921"/>
                <a:gd name="connsiteX14-3891" fmla="*/ 3762292 w 7166743"/>
                <a:gd name="connsiteY14-3892" fmla="*/ 342809 h 5661921"/>
                <a:gd name="connsiteX15-3893" fmla="*/ 3978192 w 7166743"/>
                <a:gd name="connsiteY15-3894" fmla="*/ 304709 h 5661921"/>
                <a:gd name="connsiteX16-3895" fmla="*/ 4435392 w 7166743"/>
                <a:gd name="connsiteY16-3896" fmla="*/ 203109 h 5661921"/>
                <a:gd name="connsiteX17-3897" fmla="*/ 4676692 w 7166743"/>
                <a:gd name="connsiteY17-3898" fmla="*/ 152309 h 5661921"/>
                <a:gd name="connsiteX18-3899" fmla="*/ 5044992 w 7166743"/>
                <a:gd name="connsiteY18-3900" fmla="*/ 126909 h 5661921"/>
                <a:gd name="connsiteX19-3901" fmla="*/ 5451392 w 7166743"/>
                <a:gd name="connsiteY19-3902" fmla="*/ 139609 h 5661921"/>
                <a:gd name="connsiteX20-3903" fmla="*/ 6060992 w 7166743"/>
                <a:gd name="connsiteY20-3904" fmla="*/ 406309 h 5661921"/>
                <a:gd name="connsiteX21-3905" fmla="*/ 6327692 w 7166743"/>
                <a:gd name="connsiteY21-3906" fmla="*/ 673009 h 5661921"/>
                <a:gd name="connsiteX22-3907" fmla="*/ 6416592 w 7166743"/>
                <a:gd name="connsiteY22-3908" fmla="*/ 914309 h 5661921"/>
                <a:gd name="connsiteX23-3909" fmla="*/ 6429292 w 7166743"/>
                <a:gd name="connsiteY23-3910" fmla="*/ 1054009 h 5661921"/>
                <a:gd name="connsiteX24-3911" fmla="*/ 6518192 w 7166743"/>
                <a:gd name="connsiteY24-3912" fmla="*/ 1460409 h 5661921"/>
                <a:gd name="connsiteX25-3913" fmla="*/ 6619792 w 7166743"/>
                <a:gd name="connsiteY25-3914" fmla="*/ 1777909 h 5661921"/>
                <a:gd name="connsiteX26-3915" fmla="*/ 6924592 w 7166743"/>
                <a:gd name="connsiteY26-3916" fmla="*/ 2260509 h 5661921"/>
                <a:gd name="connsiteX27-3917" fmla="*/ 7013492 w 7166743"/>
                <a:gd name="connsiteY27-3918" fmla="*/ 2374809 h 5661921"/>
                <a:gd name="connsiteX28-3919" fmla="*/ 7153192 w 7166743"/>
                <a:gd name="connsiteY28-3920" fmla="*/ 2717709 h 5661921"/>
                <a:gd name="connsiteX29-3921" fmla="*/ 7165892 w 7166743"/>
                <a:gd name="connsiteY29-3922" fmla="*/ 2882809 h 5661921"/>
                <a:gd name="connsiteX30-3923" fmla="*/ 7026192 w 7166743"/>
                <a:gd name="connsiteY30-3924" fmla="*/ 3289209 h 5661921"/>
                <a:gd name="connsiteX31-3925" fmla="*/ 6962692 w 7166743"/>
                <a:gd name="connsiteY31-3926" fmla="*/ 3365409 h 5661921"/>
                <a:gd name="connsiteX32-3927" fmla="*/ 6822992 w 7166743"/>
                <a:gd name="connsiteY32-3928" fmla="*/ 3619409 h 5661921"/>
                <a:gd name="connsiteX33-3929" fmla="*/ 6759492 w 7166743"/>
                <a:gd name="connsiteY33-3930" fmla="*/ 3886109 h 5661921"/>
                <a:gd name="connsiteX34-3931" fmla="*/ 6746792 w 7166743"/>
                <a:gd name="connsiteY34-3932" fmla="*/ 4025809 h 5661921"/>
                <a:gd name="connsiteX35-3933" fmla="*/ 6734092 w 7166743"/>
                <a:gd name="connsiteY35-3934" fmla="*/ 4825909 h 5661921"/>
                <a:gd name="connsiteX36-3935" fmla="*/ 6467392 w 7166743"/>
                <a:gd name="connsiteY36-3936" fmla="*/ 5156109 h 5661921"/>
                <a:gd name="connsiteX37-3937" fmla="*/ 6162592 w 7166743"/>
                <a:gd name="connsiteY37-3938" fmla="*/ 5295809 h 5661921"/>
                <a:gd name="connsiteX38-3939" fmla="*/ 4219492 w 7166743"/>
                <a:gd name="connsiteY38-3940" fmla="*/ 5575209 h 5661921"/>
                <a:gd name="connsiteX39-3941" fmla="*/ 2136692 w 7166743"/>
                <a:gd name="connsiteY39-3942" fmla="*/ 5575209 h 5661921"/>
                <a:gd name="connsiteX0-3943" fmla="*/ 2136692 w 7166743"/>
                <a:gd name="connsiteY0-3944" fmla="*/ 5575209 h 5661921"/>
                <a:gd name="connsiteX1-3945" fmla="*/ 726992 w 7166743"/>
                <a:gd name="connsiteY1-3946" fmla="*/ 4927509 h 5661921"/>
                <a:gd name="connsiteX2-3947" fmla="*/ 53892 w 7166743"/>
                <a:gd name="connsiteY2-3948" fmla="*/ 4102009 h 5661921"/>
                <a:gd name="connsiteX3-3949" fmla="*/ 66592 w 7166743"/>
                <a:gd name="connsiteY3-3950" fmla="*/ 3670209 h 5661921"/>
                <a:gd name="connsiteX4-3951" fmla="*/ 269792 w 7166743"/>
                <a:gd name="connsiteY4-3952" fmla="*/ 3136809 h 5661921"/>
                <a:gd name="connsiteX5-3953" fmla="*/ 434892 w 7166743"/>
                <a:gd name="connsiteY5-3954" fmla="*/ 2755809 h 5661921"/>
                <a:gd name="connsiteX6-3955" fmla="*/ 523792 w 7166743"/>
                <a:gd name="connsiteY6-3956" fmla="*/ 1981109 h 5661921"/>
                <a:gd name="connsiteX7-3957" fmla="*/ 549192 w 7166743"/>
                <a:gd name="connsiteY7-3958" fmla="*/ 1308009 h 5661921"/>
                <a:gd name="connsiteX8-3959" fmla="*/ 676192 w 7166743"/>
                <a:gd name="connsiteY8-3960" fmla="*/ 596809 h 5661921"/>
                <a:gd name="connsiteX9-3961" fmla="*/ 1196892 w 7166743"/>
                <a:gd name="connsiteY9-3962" fmla="*/ 12609 h 5661921"/>
                <a:gd name="connsiteX10-3963" fmla="*/ 2225592 w 7166743"/>
                <a:gd name="connsiteY10-3964" fmla="*/ 203109 h 5661921"/>
                <a:gd name="connsiteX11-3965" fmla="*/ 2568492 w 7166743"/>
                <a:gd name="connsiteY11-3966" fmla="*/ 292009 h 5661921"/>
                <a:gd name="connsiteX12-3967" fmla="*/ 2758992 w 7166743"/>
                <a:gd name="connsiteY12-3968" fmla="*/ 342809 h 5661921"/>
                <a:gd name="connsiteX13-3969" fmla="*/ 3000292 w 7166743"/>
                <a:gd name="connsiteY13-3970" fmla="*/ 368209 h 5661921"/>
                <a:gd name="connsiteX14-3971" fmla="*/ 3762292 w 7166743"/>
                <a:gd name="connsiteY14-3972" fmla="*/ 342809 h 5661921"/>
                <a:gd name="connsiteX15-3973" fmla="*/ 3978192 w 7166743"/>
                <a:gd name="connsiteY15-3974" fmla="*/ 304709 h 5661921"/>
                <a:gd name="connsiteX16-3975" fmla="*/ 4435392 w 7166743"/>
                <a:gd name="connsiteY16-3976" fmla="*/ 203109 h 5661921"/>
                <a:gd name="connsiteX17-3977" fmla="*/ 4676692 w 7166743"/>
                <a:gd name="connsiteY17-3978" fmla="*/ 152309 h 5661921"/>
                <a:gd name="connsiteX18-3979" fmla="*/ 5044992 w 7166743"/>
                <a:gd name="connsiteY18-3980" fmla="*/ 126909 h 5661921"/>
                <a:gd name="connsiteX19-3981" fmla="*/ 5451392 w 7166743"/>
                <a:gd name="connsiteY19-3982" fmla="*/ 139609 h 5661921"/>
                <a:gd name="connsiteX20-3983" fmla="*/ 6060992 w 7166743"/>
                <a:gd name="connsiteY20-3984" fmla="*/ 406309 h 5661921"/>
                <a:gd name="connsiteX21-3985" fmla="*/ 6327692 w 7166743"/>
                <a:gd name="connsiteY21-3986" fmla="*/ 673009 h 5661921"/>
                <a:gd name="connsiteX22-3987" fmla="*/ 6416592 w 7166743"/>
                <a:gd name="connsiteY22-3988" fmla="*/ 914309 h 5661921"/>
                <a:gd name="connsiteX23-3989" fmla="*/ 6429292 w 7166743"/>
                <a:gd name="connsiteY23-3990" fmla="*/ 1054009 h 5661921"/>
                <a:gd name="connsiteX24-3991" fmla="*/ 6518192 w 7166743"/>
                <a:gd name="connsiteY24-3992" fmla="*/ 1460409 h 5661921"/>
                <a:gd name="connsiteX25-3993" fmla="*/ 6619792 w 7166743"/>
                <a:gd name="connsiteY25-3994" fmla="*/ 1777909 h 5661921"/>
                <a:gd name="connsiteX26-3995" fmla="*/ 6924592 w 7166743"/>
                <a:gd name="connsiteY26-3996" fmla="*/ 2260509 h 5661921"/>
                <a:gd name="connsiteX27-3997" fmla="*/ 7013492 w 7166743"/>
                <a:gd name="connsiteY27-3998" fmla="*/ 2374809 h 5661921"/>
                <a:gd name="connsiteX28-3999" fmla="*/ 7153192 w 7166743"/>
                <a:gd name="connsiteY28-4000" fmla="*/ 2717709 h 5661921"/>
                <a:gd name="connsiteX29-4001" fmla="*/ 7165892 w 7166743"/>
                <a:gd name="connsiteY29-4002" fmla="*/ 2882809 h 5661921"/>
                <a:gd name="connsiteX30-4003" fmla="*/ 7026192 w 7166743"/>
                <a:gd name="connsiteY30-4004" fmla="*/ 3289209 h 5661921"/>
                <a:gd name="connsiteX31-4005" fmla="*/ 6822992 w 7166743"/>
                <a:gd name="connsiteY31-4006" fmla="*/ 3619409 h 5661921"/>
                <a:gd name="connsiteX32-4007" fmla="*/ 6759492 w 7166743"/>
                <a:gd name="connsiteY32-4008" fmla="*/ 3886109 h 5661921"/>
                <a:gd name="connsiteX33-4009" fmla="*/ 6746792 w 7166743"/>
                <a:gd name="connsiteY33-4010" fmla="*/ 4025809 h 5661921"/>
                <a:gd name="connsiteX34-4011" fmla="*/ 6734092 w 7166743"/>
                <a:gd name="connsiteY34-4012" fmla="*/ 4825909 h 5661921"/>
                <a:gd name="connsiteX35-4013" fmla="*/ 6467392 w 7166743"/>
                <a:gd name="connsiteY35-4014" fmla="*/ 5156109 h 5661921"/>
                <a:gd name="connsiteX36-4015" fmla="*/ 6162592 w 7166743"/>
                <a:gd name="connsiteY36-4016" fmla="*/ 5295809 h 5661921"/>
                <a:gd name="connsiteX37-4017" fmla="*/ 4219492 w 7166743"/>
                <a:gd name="connsiteY37-4018" fmla="*/ 5575209 h 5661921"/>
                <a:gd name="connsiteX38-4019" fmla="*/ 2136692 w 7166743"/>
                <a:gd name="connsiteY38-4020" fmla="*/ 5575209 h 5661921"/>
                <a:gd name="connsiteX0-4021" fmla="*/ 2136692 w 7166743"/>
                <a:gd name="connsiteY0-4022" fmla="*/ 5575209 h 5661921"/>
                <a:gd name="connsiteX1-4023" fmla="*/ 726992 w 7166743"/>
                <a:gd name="connsiteY1-4024" fmla="*/ 4927509 h 5661921"/>
                <a:gd name="connsiteX2-4025" fmla="*/ 53892 w 7166743"/>
                <a:gd name="connsiteY2-4026" fmla="*/ 4102009 h 5661921"/>
                <a:gd name="connsiteX3-4027" fmla="*/ 66592 w 7166743"/>
                <a:gd name="connsiteY3-4028" fmla="*/ 3670209 h 5661921"/>
                <a:gd name="connsiteX4-4029" fmla="*/ 269792 w 7166743"/>
                <a:gd name="connsiteY4-4030" fmla="*/ 3136809 h 5661921"/>
                <a:gd name="connsiteX5-4031" fmla="*/ 434892 w 7166743"/>
                <a:gd name="connsiteY5-4032" fmla="*/ 2755809 h 5661921"/>
                <a:gd name="connsiteX6-4033" fmla="*/ 523792 w 7166743"/>
                <a:gd name="connsiteY6-4034" fmla="*/ 1981109 h 5661921"/>
                <a:gd name="connsiteX7-4035" fmla="*/ 549192 w 7166743"/>
                <a:gd name="connsiteY7-4036" fmla="*/ 1308009 h 5661921"/>
                <a:gd name="connsiteX8-4037" fmla="*/ 676192 w 7166743"/>
                <a:gd name="connsiteY8-4038" fmla="*/ 596809 h 5661921"/>
                <a:gd name="connsiteX9-4039" fmla="*/ 1196892 w 7166743"/>
                <a:gd name="connsiteY9-4040" fmla="*/ 12609 h 5661921"/>
                <a:gd name="connsiteX10-4041" fmla="*/ 2225592 w 7166743"/>
                <a:gd name="connsiteY10-4042" fmla="*/ 203109 h 5661921"/>
                <a:gd name="connsiteX11-4043" fmla="*/ 2568492 w 7166743"/>
                <a:gd name="connsiteY11-4044" fmla="*/ 292009 h 5661921"/>
                <a:gd name="connsiteX12-4045" fmla="*/ 2758992 w 7166743"/>
                <a:gd name="connsiteY12-4046" fmla="*/ 342809 h 5661921"/>
                <a:gd name="connsiteX13-4047" fmla="*/ 3000292 w 7166743"/>
                <a:gd name="connsiteY13-4048" fmla="*/ 368209 h 5661921"/>
                <a:gd name="connsiteX14-4049" fmla="*/ 3762292 w 7166743"/>
                <a:gd name="connsiteY14-4050" fmla="*/ 342809 h 5661921"/>
                <a:gd name="connsiteX15-4051" fmla="*/ 3978192 w 7166743"/>
                <a:gd name="connsiteY15-4052" fmla="*/ 304709 h 5661921"/>
                <a:gd name="connsiteX16-4053" fmla="*/ 4435392 w 7166743"/>
                <a:gd name="connsiteY16-4054" fmla="*/ 203109 h 5661921"/>
                <a:gd name="connsiteX17-4055" fmla="*/ 4676692 w 7166743"/>
                <a:gd name="connsiteY17-4056" fmla="*/ 152309 h 5661921"/>
                <a:gd name="connsiteX18-4057" fmla="*/ 5044992 w 7166743"/>
                <a:gd name="connsiteY18-4058" fmla="*/ 126909 h 5661921"/>
                <a:gd name="connsiteX19-4059" fmla="*/ 5451392 w 7166743"/>
                <a:gd name="connsiteY19-4060" fmla="*/ 139609 h 5661921"/>
                <a:gd name="connsiteX20-4061" fmla="*/ 6060992 w 7166743"/>
                <a:gd name="connsiteY20-4062" fmla="*/ 406309 h 5661921"/>
                <a:gd name="connsiteX21-4063" fmla="*/ 6327692 w 7166743"/>
                <a:gd name="connsiteY21-4064" fmla="*/ 673009 h 5661921"/>
                <a:gd name="connsiteX22-4065" fmla="*/ 6416592 w 7166743"/>
                <a:gd name="connsiteY22-4066" fmla="*/ 914309 h 5661921"/>
                <a:gd name="connsiteX23-4067" fmla="*/ 6429292 w 7166743"/>
                <a:gd name="connsiteY23-4068" fmla="*/ 1054009 h 5661921"/>
                <a:gd name="connsiteX24-4069" fmla="*/ 6518192 w 7166743"/>
                <a:gd name="connsiteY24-4070" fmla="*/ 1460409 h 5661921"/>
                <a:gd name="connsiteX25-4071" fmla="*/ 6619792 w 7166743"/>
                <a:gd name="connsiteY25-4072" fmla="*/ 1777909 h 5661921"/>
                <a:gd name="connsiteX26-4073" fmla="*/ 6924592 w 7166743"/>
                <a:gd name="connsiteY26-4074" fmla="*/ 2260509 h 5661921"/>
                <a:gd name="connsiteX27-4075" fmla="*/ 7013492 w 7166743"/>
                <a:gd name="connsiteY27-4076" fmla="*/ 2374809 h 5661921"/>
                <a:gd name="connsiteX28-4077" fmla="*/ 7153192 w 7166743"/>
                <a:gd name="connsiteY28-4078" fmla="*/ 2717709 h 5661921"/>
                <a:gd name="connsiteX29-4079" fmla="*/ 7165892 w 7166743"/>
                <a:gd name="connsiteY29-4080" fmla="*/ 2882809 h 5661921"/>
                <a:gd name="connsiteX30-4081" fmla="*/ 7026192 w 7166743"/>
                <a:gd name="connsiteY30-4082" fmla="*/ 3289209 h 5661921"/>
                <a:gd name="connsiteX31-4083" fmla="*/ 6822992 w 7166743"/>
                <a:gd name="connsiteY31-4084" fmla="*/ 3619409 h 5661921"/>
                <a:gd name="connsiteX32-4085" fmla="*/ 6759492 w 7166743"/>
                <a:gd name="connsiteY32-4086" fmla="*/ 3886109 h 5661921"/>
                <a:gd name="connsiteX33-4087" fmla="*/ 6734092 w 7166743"/>
                <a:gd name="connsiteY33-4088" fmla="*/ 4825909 h 5661921"/>
                <a:gd name="connsiteX34-4089" fmla="*/ 6467392 w 7166743"/>
                <a:gd name="connsiteY34-4090" fmla="*/ 5156109 h 5661921"/>
                <a:gd name="connsiteX35-4091" fmla="*/ 6162592 w 7166743"/>
                <a:gd name="connsiteY35-4092" fmla="*/ 5295809 h 5661921"/>
                <a:gd name="connsiteX36-4093" fmla="*/ 4219492 w 7166743"/>
                <a:gd name="connsiteY36-4094" fmla="*/ 5575209 h 5661921"/>
                <a:gd name="connsiteX37-4095" fmla="*/ 2136692 w 7166743"/>
                <a:gd name="connsiteY37-4096" fmla="*/ 5575209 h 5661921"/>
                <a:gd name="connsiteX0-4097" fmla="*/ 2136692 w 7166743"/>
                <a:gd name="connsiteY0-4098" fmla="*/ 5575209 h 5661921"/>
                <a:gd name="connsiteX1-4099" fmla="*/ 726992 w 7166743"/>
                <a:gd name="connsiteY1-4100" fmla="*/ 4927509 h 5661921"/>
                <a:gd name="connsiteX2-4101" fmla="*/ 53892 w 7166743"/>
                <a:gd name="connsiteY2-4102" fmla="*/ 4102009 h 5661921"/>
                <a:gd name="connsiteX3-4103" fmla="*/ 66592 w 7166743"/>
                <a:gd name="connsiteY3-4104" fmla="*/ 3670209 h 5661921"/>
                <a:gd name="connsiteX4-4105" fmla="*/ 269792 w 7166743"/>
                <a:gd name="connsiteY4-4106" fmla="*/ 3136809 h 5661921"/>
                <a:gd name="connsiteX5-4107" fmla="*/ 434892 w 7166743"/>
                <a:gd name="connsiteY5-4108" fmla="*/ 2755809 h 5661921"/>
                <a:gd name="connsiteX6-4109" fmla="*/ 523792 w 7166743"/>
                <a:gd name="connsiteY6-4110" fmla="*/ 1981109 h 5661921"/>
                <a:gd name="connsiteX7-4111" fmla="*/ 549192 w 7166743"/>
                <a:gd name="connsiteY7-4112" fmla="*/ 1308009 h 5661921"/>
                <a:gd name="connsiteX8-4113" fmla="*/ 676192 w 7166743"/>
                <a:gd name="connsiteY8-4114" fmla="*/ 596809 h 5661921"/>
                <a:gd name="connsiteX9-4115" fmla="*/ 1196892 w 7166743"/>
                <a:gd name="connsiteY9-4116" fmla="*/ 12609 h 5661921"/>
                <a:gd name="connsiteX10-4117" fmla="*/ 2225592 w 7166743"/>
                <a:gd name="connsiteY10-4118" fmla="*/ 203109 h 5661921"/>
                <a:gd name="connsiteX11-4119" fmla="*/ 2568492 w 7166743"/>
                <a:gd name="connsiteY11-4120" fmla="*/ 292009 h 5661921"/>
                <a:gd name="connsiteX12-4121" fmla="*/ 2758992 w 7166743"/>
                <a:gd name="connsiteY12-4122" fmla="*/ 342809 h 5661921"/>
                <a:gd name="connsiteX13-4123" fmla="*/ 3000292 w 7166743"/>
                <a:gd name="connsiteY13-4124" fmla="*/ 368209 h 5661921"/>
                <a:gd name="connsiteX14-4125" fmla="*/ 3762292 w 7166743"/>
                <a:gd name="connsiteY14-4126" fmla="*/ 342809 h 5661921"/>
                <a:gd name="connsiteX15-4127" fmla="*/ 3978192 w 7166743"/>
                <a:gd name="connsiteY15-4128" fmla="*/ 304709 h 5661921"/>
                <a:gd name="connsiteX16-4129" fmla="*/ 4435392 w 7166743"/>
                <a:gd name="connsiteY16-4130" fmla="*/ 203109 h 5661921"/>
                <a:gd name="connsiteX17-4131" fmla="*/ 4676692 w 7166743"/>
                <a:gd name="connsiteY17-4132" fmla="*/ 152309 h 5661921"/>
                <a:gd name="connsiteX18-4133" fmla="*/ 5044992 w 7166743"/>
                <a:gd name="connsiteY18-4134" fmla="*/ 126909 h 5661921"/>
                <a:gd name="connsiteX19-4135" fmla="*/ 5451392 w 7166743"/>
                <a:gd name="connsiteY19-4136" fmla="*/ 139609 h 5661921"/>
                <a:gd name="connsiteX20-4137" fmla="*/ 6060992 w 7166743"/>
                <a:gd name="connsiteY20-4138" fmla="*/ 406309 h 5661921"/>
                <a:gd name="connsiteX21-4139" fmla="*/ 6327692 w 7166743"/>
                <a:gd name="connsiteY21-4140" fmla="*/ 673009 h 5661921"/>
                <a:gd name="connsiteX22-4141" fmla="*/ 6416592 w 7166743"/>
                <a:gd name="connsiteY22-4142" fmla="*/ 914309 h 5661921"/>
                <a:gd name="connsiteX23-4143" fmla="*/ 6429292 w 7166743"/>
                <a:gd name="connsiteY23-4144" fmla="*/ 1054009 h 5661921"/>
                <a:gd name="connsiteX24-4145" fmla="*/ 6518192 w 7166743"/>
                <a:gd name="connsiteY24-4146" fmla="*/ 1460409 h 5661921"/>
                <a:gd name="connsiteX25-4147" fmla="*/ 6619792 w 7166743"/>
                <a:gd name="connsiteY25-4148" fmla="*/ 1777909 h 5661921"/>
                <a:gd name="connsiteX26-4149" fmla="*/ 6924592 w 7166743"/>
                <a:gd name="connsiteY26-4150" fmla="*/ 2260509 h 5661921"/>
                <a:gd name="connsiteX27-4151" fmla="*/ 7153192 w 7166743"/>
                <a:gd name="connsiteY27-4152" fmla="*/ 2717709 h 5661921"/>
                <a:gd name="connsiteX28-4153" fmla="*/ 7165892 w 7166743"/>
                <a:gd name="connsiteY28-4154" fmla="*/ 2882809 h 5661921"/>
                <a:gd name="connsiteX29-4155" fmla="*/ 7026192 w 7166743"/>
                <a:gd name="connsiteY29-4156" fmla="*/ 3289209 h 5661921"/>
                <a:gd name="connsiteX30-4157" fmla="*/ 6822992 w 7166743"/>
                <a:gd name="connsiteY30-4158" fmla="*/ 3619409 h 5661921"/>
                <a:gd name="connsiteX31-4159" fmla="*/ 6759492 w 7166743"/>
                <a:gd name="connsiteY31-4160" fmla="*/ 3886109 h 5661921"/>
                <a:gd name="connsiteX32-4161" fmla="*/ 6734092 w 7166743"/>
                <a:gd name="connsiteY32-4162" fmla="*/ 4825909 h 5661921"/>
                <a:gd name="connsiteX33-4163" fmla="*/ 6467392 w 7166743"/>
                <a:gd name="connsiteY33-4164" fmla="*/ 5156109 h 5661921"/>
                <a:gd name="connsiteX34-4165" fmla="*/ 6162592 w 7166743"/>
                <a:gd name="connsiteY34-4166" fmla="*/ 5295809 h 5661921"/>
                <a:gd name="connsiteX35-4167" fmla="*/ 4219492 w 7166743"/>
                <a:gd name="connsiteY35-4168" fmla="*/ 5575209 h 5661921"/>
                <a:gd name="connsiteX36-4169" fmla="*/ 2136692 w 7166743"/>
                <a:gd name="connsiteY36-4170" fmla="*/ 5575209 h 5661921"/>
                <a:gd name="connsiteX0-4171" fmla="*/ 2136692 w 7155301"/>
                <a:gd name="connsiteY0-4172" fmla="*/ 5575209 h 5661921"/>
                <a:gd name="connsiteX1-4173" fmla="*/ 726992 w 7155301"/>
                <a:gd name="connsiteY1-4174" fmla="*/ 4927509 h 5661921"/>
                <a:gd name="connsiteX2-4175" fmla="*/ 53892 w 7155301"/>
                <a:gd name="connsiteY2-4176" fmla="*/ 4102009 h 5661921"/>
                <a:gd name="connsiteX3-4177" fmla="*/ 66592 w 7155301"/>
                <a:gd name="connsiteY3-4178" fmla="*/ 3670209 h 5661921"/>
                <a:gd name="connsiteX4-4179" fmla="*/ 269792 w 7155301"/>
                <a:gd name="connsiteY4-4180" fmla="*/ 3136809 h 5661921"/>
                <a:gd name="connsiteX5-4181" fmla="*/ 434892 w 7155301"/>
                <a:gd name="connsiteY5-4182" fmla="*/ 2755809 h 5661921"/>
                <a:gd name="connsiteX6-4183" fmla="*/ 523792 w 7155301"/>
                <a:gd name="connsiteY6-4184" fmla="*/ 1981109 h 5661921"/>
                <a:gd name="connsiteX7-4185" fmla="*/ 549192 w 7155301"/>
                <a:gd name="connsiteY7-4186" fmla="*/ 1308009 h 5661921"/>
                <a:gd name="connsiteX8-4187" fmla="*/ 676192 w 7155301"/>
                <a:gd name="connsiteY8-4188" fmla="*/ 596809 h 5661921"/>
                <a:gd name="connsiteX9-4189" fmla="*/ 1196892 w 7155301"/>
                <a:gd name="connsiteY9-4190" fmla="*/ 12609 h 5661921"/>
                <a:gd name="connsiteX10-4191" fmla="*/ 2225592 w 7155301"/>
                <a:gd name="connsiteY10-4192" fmla="*/ 203109 h 5661921"/>
                <a:gd name="connsiteX11-4193" fmla="*/ 2568492 w 7155301"/>
                <a:gd name="connsiteY11-4194" fmla="*/ 292009 h 5661921"/>
                <a:gd name="connsiteX12-4195" fmla="*/ 2758992 w 7155301"/>
                <a:gd name="connsiteY12-4196" fmla="*/ 342809 h 5661921"/>
                <a:gd name="connsiteX13-4197" fmla="*/ 3000292 w 7155301"/>
                <a:gd name="connsiteY13-4198" fmla="*/ 368209 h 5661921"/>
                <a:gd name="connsiteX14-4199" fmla="*/ 3762292 w 7155301"/>
                <a:gd name="connsiteY14-4200" fmla="*/ 342809 h 5661921"/>
                <a:gd name="connsiteX15-4201" fmla="*/ 3978192 w 7155301"/>
                <a:gd name="connsiteY15-4202" fmla="*/ 304709 h 5661921"/>
                <a:gd name="connsiteX16-4203" fmla="*/ 4435392 w 7155301"/>
                <a:gd name="connsiteY16-4204" fmla="*/ 203109 h 5661921"/>
                <a:gd name="connsiteX17-4205" fmla="*/ 4676692 w 7155301"/>
                <a:gd name="connsiteY17-4206" fmla="*/ 152309 h 5661921"/>
                <a:gd name="connsiteX18-4207" fmla="*/ 5044992 w 7155301"/>
                <a:gd name="connsiteY18-4208" fmla="*/ 126909 h 5661921"/>
                <a:gd name="connsiteX19-4209" fmla="*/ 5451392 w 7155301"/>
                <a:gd name="connsiteY19-4210" fmla="*/ 139609 h 5661921"/>
                <a:gd name="connsiteX20-4211" fmla="*/ 6060992 w 7155301"/>
                <a:gd name="connsiteY20-4212" fmla="*/ 406309 h 5661921"/>
                <a:gd name="connsiteX21-4213" fmla="*/ 6327692 w 7155301"/>
                <a:gd name="connsiteY21-4214" fmla="*/ 673009 h 5661921"/>
                <a:gd name="connsiteX22-4215" fmla="*/ 6416592 w 7155301"/>
                <a:gd name="connsiteY22-4216" fmla="*/ 914309 h 5661921"/>
                <a:gd name="connsiteX23-4217" fmla="*/ 6429292 w 7155301"/>
                <a:gd name="connsiteY23-4218" fmla="*/ 1054009 h 5661921"/>
                <a:gd name="connsiteX24-4219" fmla="*/ 6518192 w 7155301"/>
                <a:gd name="connsiteY24-4220" fmla="*/ 1460409 h 5661921"/>
                <a:gd name="connsiteX25-4221" fmla="*/ 6619792 w 7155301"/>
                <a:gd name="connsiteY25-4222" fmla="*/ 1777909 h 5661921"/>
                <a:gd name="connsiteX26-4223" fmla="*/ 6924592 w 7155301"/>
                <a:gd name="connsiteY26-4224" fmla="*/ 2260509 h 5661921"/>
                <a:gd name="connsiteX27-4225" fmla="*/ 7153192 w 7155301"/>
                <a:gd name="connsiteY27-4226" fmla="*/ 2717709 h 5661921"/>
                <a:gd name="connsiteX28-4227" fmla="*/ 7026192 w 7155301"/>
                <a:gd name="connsiteY28-4228" fmla="*/ 3289209 h 5661921"/>
                <a:gd name="connsiteX29-4229" fmla="*/ 6822992 w 7155301"/>
                <a:gd name="connsiteY29-4230" fmla="*/ 3619409 h 5661921"/>
                <a:gd name="connsiteX30-4231" fmla="*/ 6759492 w 7155301"/>
                <a:gd name="connsiteY30-4232" fmla="*/ 3886109 h 5661921"/>
                <a:gd name="connsiteX31-4233" fmla="*/ 6734092 w 7155301"/>
                <a:gd name="connsiteY31-4234" fmla="*/ 4825909 h 5661921"/>
                <a:gd name="connsiteX32-4235" fmla="*/ 6467392 w 7155301"/>
                <a:gd name="connsiteY32-4236" fmla="*/ 5156109 h 5661921"/>
                <a:gd name="connsiteX33-4237" fmla="*/ 6162592 w 7155301"/>
                <a:gd name="connsiteY33-4238" fmla="*/ 5295809 h 5661921"/>
                <a:gd name="connsiteX34-4239" fmla="*/ 4219492 w 7155301"/>
                <a:gd name="connsiteY34-4240" fmla="*/ 5575209 h 5661921"/>
                <a:gd name="connsiteX35-4241" fmla="*/ 2136692 w 7155301"/>
                <a:gd name="connsiteY35-4242" fmla="*/ 5575209 h 5661921"/>
                <a:gd name="connsiteX0-4243" fmla="*/ 2136692 w 7155531"/>
                <a:gd name="connsiteY0-4244" fmla="*/ 5575209 h 5661921"/>
                <a:gd name="connsiteX1-4245" fmla="*/ 726992 w 7155531"/>
                <a:gd name="connsiteY1-4246" fmla="*/ 4927509 h 5661921"/>
                <a:gd name="connsiteX2-4247" fmla="*/ 53892 w 7155531"/>
                <a:gd name="connsiteY2-4248" fmla="*/ 4102009 h 5661921"/>
                <a:gd name="connsiteX3-4249" fmla="*/ 66592 w 7155531"/>
                <a:gd name="connsiteY3-4250" fmla="*/ 3670209 h 5661921"/>
                <a:gd name="connsiteX4-4251" fmla="*/ 269792 w 7155531"/>
                <a:gd name="connsiteY4-4252" fmla="*/ 3136809 h 5661921"/>
                <a:gd name="connsiteX5-4253" fmla="*/ 434892 w 7155531"/>
                <a:gd name="connsiteY5-4254" fmla="*/ 2755809 h 5661921"/>
                <a:gd name="connsiteX6-4255" fmla="*/ 523792 w 7155531"/>
                <a:gd name="connsiteY6-4256" fmla="*/ 1981109 h 5661921"/>
                <a:gd name="connsiteX7-4257" fmla="*/ 549192 w 7155531"/>
                <a:gd name="connsiteY7-4258" fmla="*/ 1308009 h 5661921"/>
                <a:gd name="connsiteX8-4259" fmla="*/ 676192 w 7155531"/>
                <a:gd name="connsiteY8-4260" fmla="*/ 596809 h 5661921"/>
                <a:gd name="connsiteX9-4261" fmla="*/ 1196892 w 7155531"/>
                <a:gd name="connsiteY9-4262" fmla="*/ 12609 h 5661921"/>
                <a:gd name="connsiteX10-4263" fmla="*/ 2225592 w 7155531"/>
                <a:gd name="connsiteY10-4264" fmla="*/ 203109 h 5661921"/>
                <a:gd name="connsiteX11-4265" fmla="*/ 2568492 w 7155531"/>
                <a:gd name="connsiteY11-4266" fmla="*/ 292009 h 5661921"/>
                <a:gd name="connsiteX12-4267" fmla="*/ 2758992 w 7155531"/>
                <a:gd name="connsiteY12-4268" fmla="*/ 342809 h 5661921"/>
                <a:gd name="connsiteX13-4269" fmla="*/ 3000292 w 7155531"/>
                <a:gd name="connsiteY13-4270" fmla="*/ 368209 h 5661921"/>
                <a:gd name="connsiteX14-4271" fmla="*/ 3762292 w 7155531"/>
                <a:gd name="connsiteY14-4272" fmla="*/ 342809 h 5661921"/>
                <a:gd name="connsiteX15-4273" fmla="*/ 3978192 w 7155531"/>
                <a:gd name="connsiteY15-4274" fmla="*/ 304709 h 5661921"/>
                <a:gd name="connsiteX16-4275" fmla="*/ 4435392 w 7155531"/>
                <a:gd name="connsiteY16-4276" fmla="*/ 203109 h 5661921"/>
                <a:gd name="connsiteX17-4277" fmla="*/ 4676692 w 7155531"/>
                <a:gd name="connsiteY17-4278" fmla="*/ 152309 h 5661921"/>
                <a:gd name="connsiteX18-4279" fmla="*/ 5044992 w 7155531"/>
                <a:gd name="connsiteY18-4280" fmla="*/ 126909 h 5661921"/>
                <a:gd name="connsiteX19-4281" fmla="*/ 5451392 w 7155531"/>
                <a:gd name="connsiteY19-4282" fmla="*/ 139609 h 5661921"/>
                <a:gd name="connsiteX20-4283" fmla="*/ 6060992 w 7155531"/>
                <a:gd name="connsiteY20-4284" fmla="*/ 406309 h 5661921"/>
                <a:gd name="connsiteX21-4285" fmla="*/ 6327692 w 7155531"/>
                <a:gd name="connsiteY21-4286" fmla="*/ 673009 h 5661921"/>
                <a:gd name="connsiteX22-4287" fmla="*/ 6416592 w 7155531"/>
                <a:gd name="connsiteY22-4288" fmla="*/ 914309 h 5661921"/>
                <a:gd name="connsiteX23-4289" fmla="*/ 6429292 w 7155531"/>
                <a:gd name="connsiteY23-4290" fmla="*/ 1054009 h 5661921"/>
                <a:gd name="connsiteX24-4291" fmla="*/ 6518192 w 7155531"/>
                <a:gd name="connsiteY24-4292" fmla="*/ 1460409 h 5661921"/>
                <a:gd name="connsiteX25-4293" fmla="*/ 6619792 w 7155531"/>
                <a:gd name="connsiteY25-4294" fmla="*/ 1777909 h 5661921"/>
                <a:gd name="connsiteX26-4295" fmla="*/ 6924592 w 7155531"/>
                <a:gd name="connsiteY26-4296" fmla="*/ 2260509 h 5661921"/>
                <a:gd name="connsiteX27-4297" fmla="*/ 7153192 w 7155531"/>
                <a:gd name="connsiteY27-4298" fmla="*/ 2717709 h 5661921"/>
                <a:gd name="connsiteX28-4299" fmla="*/ 7026192 w 7155531"/>
                <a:gd name="connsiteY28-4300" fmla="*/ 3289209 h 5661921"/>
                <a:gd name="connsiteX29-4301" fmla="*/ 6759492 w 7155531"/>
                <a:gd name="connsiteY29-4302" fmla="*/ 3886109 h 5661921"/>
                <a:gd name="connsiteX30-4303" fmla="*/ 6734092 w 7155531"/>
                <a:gd name="connsiteY30-4304" fmla="*/ 4825909 h 5661921"/>
                <a:gd name="connsiteX31-4305" fmla="*/ 6467392 w 7155531"/>
                <a:gd name="connsiteY31-4306" fmla="*/ 5156109 h 5661921"/>
                <a:gd name="connsiteX32-4307" fmla="*/ 6162592 w 7155531"/>
                <a:gd name="connsiteY32-4308" fmla="*/ 5295809 h 5661921"/>
                <a:gd name="connsiteX33-4309" fmla="*/ 4219492 w 7155531"/>
                <a:gd name="connsiteY33-4310" fmla="*/ 5575209 h 5661921"/>
                <a:gd name="connsiteX34-4311" fmla="*/ 2136692 w 7155531"/>
                <a:gd name="connsiteY34-4312" fmla="*/ 5575209 h 5661921"/>
                <a:gd name="connsiteX0-4313" fmla="*/ 2136692 w 7155531"/>
                <a:gd name="connsiteY0-4314" fmla="*/ 5575209 h 5661921"/>
                <a:gd name="connsiteX1-4315" fmla="*/ 726992 w 7155531"/>
                <a:gd name="connsiteY1-4316" fmla="*/ 4927509 h 5661921"/>
                <a:gd name="connsiteX2-4317" fmla="*/ 53892 w 7155531"/>
                <a:gd name="connsiteY2-4318" fmla="*/ 4102009 h 5661921"/>
                <a:gd name="connsiteX3-4319" fmla="*/ 66592 w 7155531"/>
                <a:gd name="connsiteY3-4320" fmla="*/ 3670209 h 5661921"/>
                <a:gd name="connsiteX4-4321" fmla="*/ 269792 w 7155531"/>
                <a:gd name="connsiteY4-4322" fmla="*/ 3136809 h 5661921"/>
                <a:gd name="connsiteX5-4323" fmla="*/ 434892 w 7155531"/>
                <a:gd name="connsiteY5-4324" fmla="*/ 2755809 h 5661921"/>
                <a:gd name="connsiteX6-4325" fmla="*/ 523792 w 7155531"/>
                <a:gd name="connsiteY6-4326" fmla="*/ 1981109 h 5661921"/>
                <a:gd name="connsiteX7-4327" fmla="*/ 549192 w 7155531"/>
                <a:gd name="connsiteY7-4328" fmla="*/ 1308009 h 5661921"/>
                <a:gd name="connsiteX8-4329" fmla="*/ 676192 w 7155531"/>
                <a:gd name="connsiteY8-4330" fmla="*/ 596809 h 5661921"/>
                <a:gd name="connsiteX9-4331" fmla="*/ 1196892 w 7155531"/>
                <a:gd name="connsiteY9-4332" fmla="*/ 12609 h 5661921"/>
                <a:gd name="connsiteX10-4333" fmla="*/ 2225592 w 7155531"/>
                <a:gd name="connsiteY10-4334" fmla="*/ 203109 h 5661921"/>
                <a:gd name="connsiteX11-4335" fmla="*/ 2568492 w 7155531"/>
                <a:gd name="connsiteY11-4336" fmla="*/ 292009 h 5661921"/>
                <a:gd name="connsiteX12-4337" fmla="*/ 2758992 w 7155531"/>
                <a:gd name="connsiteY12-4338" fmla="*/ 342809 h 5661921"/>
                <a:gd name="connsiteX13-4339" fmla="*/ 3000292 w 7155531"/>
                <a:gd name="connsiteY13-4340" fmla="*/ 368209 h 5661921"/>
                <a:gd name="connsiteX14-4341" fmla="*/ 3762292 w 7155531"/>
                <a:gd name="connsiteY14-4342" fmla="*/ 342809 h 5661921"/>
                <a:gd name="connsiteX15-4343" fmla="*/ 3978192 w 7155531"/>
                <a:gd name="connsiteY15-4344" fmla="*/ 304709 h 5661921"/>
                <a:gd name="connsiteX16-4345" fmla="*/ 4435392 w 7155531"/>
                <a:gd name="connsiteY16-4346" fmla="*/ 203109 h 5661921"/>
                <a:gd name="connsiteX17-4347" fmla="*/ 5044992 w 7155531"/>
                <a:gd name="connsiteY17-4348" fmla="*/ 126909 h 5661921"/>
                <a:gd name="connsiteX18-4349" fmla="*/ 5451392 w 7155531"/>
                <a:gd name="connsiteY18-4350" fmla="*/ 139609 h 5661921"/>
                <a:gd name="connsiteX19-4351" fmla="*/ 6060992 w 7155531"/>
                <a:gd name="connsiteY19-4352" fmla="*/ 406309 h 5661921"/>
                <a:gd name="connsiteX20-4353" fmla="*/ 6327692 w 7155531"/>
                <a:gd name="connsiteY20-4354" fmla="*/ 673009 h 5661921"/>
                <a:gd name="connsiteX21-4355" fmla="*/ 6416592 w 7155531"/>
                <a:gd name="connsiteY21-4356" fmla="*/ 914309 h 5661921"/>
                <a:gd name="connsiteX22-4357" fmla="*/ 6429292 w 7155531"/>
                <a:gd name="connsiteY22-4358" fmla="*/ 1054009 h 5661921"/>
                <a:gd name="connsiteX23-4359" fmla="*/ 6518192 w 7155531"/>
                <a:gd name="connsiteY23-4360" fmla="*/ 1460409 h 5661921"/>
                <a:gd name="connsiteX24-4361" fmla="*/ 6619792 w 7155531"/>
                <a:gd name="connsiteY24-4362" fmla="*/ 1777909 h 5661921"/>
                <a:gd name="connsiteX25-4363" fmla="*/ 6924592 w 7155531"/>
                <a:gd name="connsiteY25-4364" fmla="*/ 2260509 h 5661921"/>
                <a:gd name="connsiteX26-4365" fmla="*/ 7153192 w 7155531"/>
                <a:gd name="connsiteY26-4366" fmla="*/ 2717709 h 5661921"/>
                <a:gd name="connsiteX27-4367" fmla="*/ 7026192 w 7155531"/>
                <a:gd name="connsiteY27-4368" fmla="*/ 3289209 h 5661921"/>
                <a:gd name="connsiteX28-4369" fmla="*/ 6759492 w 7155531"/>
                <a:gd name="connsiteY28-4370" fmla="*/ 3886109 h 5661921"/>
                <a:gd name="connsiteX29-4371" fmla="*/ 6734092 w 7155531"/>
                <a:gd name="connsiteY29-4372" fmla="*/ 4825909 h 5661921"/>
                <a:gd name="connsiteX30-4373" fmla="*/ 6467392 w 7155531"/>
                <a:gd name="connsiteY30-4374" fmla="*/ 5156109 h 5661921"/>
                <a:gd name="connsiteX31-4375" fmla="*/ 6162592 w 7155531"/>
                <a:gd name="connsiteY31-4376" fmla="*/ 5295809 h 5661921"/>
                <a:gd name="connsiteX32-4377" fmla="*/ 4219492 w 7155531"/>
                <a:gd name="connsiteY32-4378" fmla="*/ 5575209 h 5661921"/>
                <a:gd name="connsiteX33-4379" fmla="*/ 2136692 w 7155531"/>
                <a:gd name="connsiteY33-4380" fmla="*/ 5575209 h 5661921"/>
                <a:gd name="connsiteX0-4381" fmla="*/ 2136692 w 7155531"/>
                <a:gd name="connsiteY0-4382" fmla="*/ 5575209 h 5661921"/>
                <a:gd name="connsiteX1-4383" fmla="*/ 726992 w 7155531"/>
                <a:gd name="connsiteY1-4384" fmla="*/ 4927509 h 5661921"/>
                <a:gd name="connsiteX2-4385" fmla="*/ 53892 w 7155531"/>
                <a:gd name="connsiteY2-4386" fmla="*/ 4102009 h 5661921"/>
                <a:gd name="connsiteX3-4387" fmla="*/ 66592 w 7155531"/>
                <a:gd name="connsiteY3-4388" fmla="*/ 3670209 h 5661921"/>
                <a:gd name="connsiteX4-4389" fmla="*/ 269792 w 7155531"/>
                <a:gd name="connsiteY4-4390" fmla="*/ 3136809 h 5661921"/>
                <a:gd name="connsiteX5-4391" fmla="*/ 434892 w 7155531"/>
                <a:gd name="connsiteY5-4392" fmla="*/ 2755809 h 5661921"/>
                <a:gd name="connsiteX6-4393" fmla="*/ 523792 w 7155531"/>
                <a:gd name="connsiteY6-4394" fmla="*/ 1981109 h 5661921"/>
                <a:gd name="connsiteX7-4395" fmla="*/ 549192 w 7155531"/>
                <a:gd name="connsiteY7-4396" fmla="*/ 1308009 h 5661921"/>
                <a:gd name="connsiteX8-4397" fmla="*/ 676192 w 7155531"/>
                <a:gd name="connsiteY8-4398" fmla="*/ 596809 h 5661921"/>
                <a:gd name="connsiteX9-4399" fmla="*/ 1196892 w 7155531"/>
                <a:gd name="connsiteY9-4400" fmla="*/ 12609 h 5661921"/>
                <a:gd name="connsiteX10-4401" fmla="*/ 2225592 w 7155531"/>
                <a:gd name="connsiteY10-4402" fmla="*/ 203109 h 5661921"/>
                <a:gd name="connsiteX11-4403" fmla="*/ 2568492 w 7155531"/>
                <a:gd name="connsiteY11-4404" fmla="*/ 292009 h 5661921"/>
                <a:gd name="connsiteX12-4405" fmla="*/ 2758992 w 7155531"/>
                <a:gd name="connsiteY12-4406" fmla="*/ 342809 h 5661921"/>
                <a:gd name="connsiteX13-4407" fmla="*/ 3000292 w 7155531"/>
                <a:gd name="connsiteY13-4408" fmla="*/ 368209 h 5661921"/>
                <a:gd name="connsiteX14-4409" fmla="*/ 3978192 w 7155531"/>
                <a:gd name="connsiteY14-4410" fmla="*/ 304709 h 5661921"/>
                <a:gd name="connsiteX15-4411" fmla="*/ 4435392 w 7155531"/>
                <a:gd name="connsiteY15-4412" fmla="*/ 203109 h 5661921"/>
                <a:gd name="connsiteX16-4413" fmla="*/ 5044992 w 7155531"/>
                <a:gd name="connsiteY16-4414" fmla="*/ 126909 h 5661921"/>
                <a:gd name="connsiteX17-4415" fmla="*/ 5451392 w 7155531"/>
                <a:gd name="connsiteY17-4416" fmla="*/ 139609 h 5661921"/>
                <a:gd name="connsiteX18-4417" fmla="*/ 6060992 w 7155531"/>
                <a:gd name="connsiteY18-4418" fmla="*/ 406309 h 5661921"/>
                <a:gd name="connsiteX19-4419" fmla="*/ 6327692 w 7155531"/>
                <a:gd name="connsiteY19-4420" fmla="*/ 673009 h 5661921"/>
                <a:gd name="connsiteX20-4421" fmla="*/ 6416592 w 7155531"/>
                <a:gd name="connsiteY20-4422" fmla="*/ 914309 h 5661921"/>
                <a:gd name="connsiteX21-4423" fmla="*/ 6429292 w 7155531"/>
                <a:gd name="connsiteY21-4424" fmla="*/ 1054009 h 5661921"/>
                <a:gd name="connsiteX22-4425" fmla="*/ 6518192 w 7155531"/>
                <a:gd name="connsiteY22-4426" fmla="*/ 1460409 h 5661921"/>
                <a:gd name="connsiteX23-4427" fmla="*/ 6619792 w 7155531"/>
                <a:gd name="connsiteY23-4428" fmla="*/ 1777909 h 5661921"/>
                <a:gd name="connsiteX24-4429" fmla="*/ 6924592 w 7155531"/>
                <a:gd name="connsiteY24-4430" fmla="*/ 2260509 h 5661921"/>
                <a:gd name="connsiteX25-4431" fmla="*/ 7153192 w 7155531"/>
                <a:gd name="connsiteY25-4432" fmla="*/ 2717709 h 5661921"/>
                <a:gd name="connsiteX26-4433" fmla="*/ 7026192 w 7155531"/>
                <a:gd name="connsiteY26-4434" fmla="*/ 3289209 h 5661921"/>
                <a:gd name="connsiteX27-4435" fmla="*/ 6759492 w 7155531"/>
                <a:gd name="connsiteY27-4436" fmla="*/ 3886109 h 5661921"/>
                <a:gd name="connsiteX28-4437" fmla="*/ 6734092 w 7155531"/>
                <a:gd name="connsiteY28-4438" fmla="*/ 4825909 h 5661921"/>
                <a:gd name="connsiteX29-4439" fmla="*/ 6467392 w 7155531"/>
                <a:gd name="connsiteY29-4440" fmla="*/ 5156109 h 5661921"/>
                <a:gd name="connsiteX30-4441" fmla="*/ 6162592 w 7155531"/>
                <a:gd name="connsiteY30-4442" fmla="*/ 5295809 h 5661921"/>
                <a:gd name="connsiteX31-4443" fmla="*/ 4219492 w 7155531"/>
                <a:gd name="connsiteY31-4444" fmla="*/ 5575209 h 5661921"/>
                <a:gd name="connsiteX32-4445" fmla="*/ 2136692 w 7155531"/>
                <a:gd name="connsiteY32-4446" fmla="*/ 5575209 h 5661921"/>
                <a:gd name="connsiteX0-4447" fmla="*/ 2136692 w 7155531"/>
                <a:gd name="connsiteY0-4448" fmla="*/ 5575209 h 5661921"/>
                <a:gd name="connsiteX1-4449" fmla="*/ 726992 w 7155531"/>
                <a:gd name="connsiteY1-4450" fmla="*/ 4927509 h 5661921"/>
                <a:gd name="connsiteX2-4451" fmla="*/ 53892 w 7155531"/>
                <a:gd name="connsiteY2-4452" fmla="*/ 4102009 h 5661921"/>
                <a:gd name="connsiteX3-4453" fmla="*/ 66592 w 7155531"/>
                <a:gd name="connsiteY3-4454" fmla="*/ 3670209 h 5661921"/>
                <a:gd name="connsiteX4-4455" fmla="*/ 269792 w 7155531"/>
                <a:gd name="connsiteY4-4456" fmla="*/ 3136809 h 5661921"/>
                <a:gd name="connsiteX5-4457" fmla="*/ 434892 w 7155531"/>
                <a:gd name="connsiteY5-4458" fmla="*/ 2755809 h 5661921"/>
                <a:gd name="connsiteX6-4459" fmla="*/ 523792 w 7155531"/>
                <a:gd name="connsiteY6-4460" fmla="*/ 1981109 h 5661921"/>
                <a:gd name="connsiteX7-4461" fmla="*/ 549192 w 7155531"/>
                <a:gd name="connsiteY7-4462" fmla="*/ 1308009 h 5661921"/>
                <a:gd name="connsiteX8-4463" fmla="*/ 676192 w 7155531"/>
                <a:gd name="connsiteY8-4464" fmla="*/ 596809 h 5661921"/>
                <a:gd name="connsiteX9-4465" fmla="*/ 1196892 w 7155531"/>
                <a:gd name="connsiteY9-4466" fmla="*/ 12609 h 5661921"/>
                <a:gd name="connsiteX10-4467" fmla="*/ 2225592 w 7155531"/>
                <a:gd name="connsiteY10-4468" fmla="*/ 203109 h 5661921"/>
                <a:gd name="connsiteX11-4469" fmla="*/ 2568492 w 7155531"/>
                <a:gd name="connsiteY11-4470" fmla="*/ 292009 h 5661921"/>
                <a:gd name="connsiteX12-4471" fmla="*/ 3000292 w 7155531"/>
                <a:gd name="connsiteY12-4472" fmla="*/ 368209 h 5661921"/>
                <a:gd name="connsiteX13-4473" fmla="*/ 3978192 w 7155531"/>
                <a:gd name="connsiteY13-4474" fmla="*/ 304709 h 5661921"/>
                <a:gd name="connsiteX14-4475" fmla="*/ 4435392 w 7155531"/>
                <a:gd name="connsiteY14-4476" fmla="*/ 203109 h 5661921"/>
                <a:gd name="connsiteX15-4477" fmla="*/ 5044992 w 7155531"/>
                <a:gd name="connsiteY15-4478" fmla="*/ 126909 h 5661921"/>
                <a:gd name="connsiteX16-4479" fmla="*/ 5451392 w 7155531"/>
                <a:gd name="connsiteY16-4480" fmla="*/ 139609 h 5661921"/>
                <a:gd name="connsiteX17-4481" fmla="*/ 6060992 w 7155531"/>
                <a:gd name="connsiteY17-4482" fmla="*/ 406309 h 5661921"/>
                <a:gd name="connsiteX18-4483" fmla="*/ 6327692 w 7155531"/>
                <a:gd name="connsiteY18-4484" fmla="*/ 673009 h 5661921"/>
                <a:gd name="connsiteX19-4485" fmla="*/ 6416592 w 7155531"/>
                <a:gd name="connsiteY19-4486" fmla="*/ 914309 h 5661921"/>
                <a:gd name="connsiteX20-4487" fmla="*/ 6429292 w 7155531"/>
                <a:gd name="connsiteY20-4488" fmla="*/ 1054009 h 5661921"/>
                <a:gd name="connsiteX21-4489" fmla="*/ 6518192 w 7155531"/>
                <a:gd name="connsiteY21-4490" fmla="*/ 1460409 h 5661921"/>
                <a:gd name="connsiteX22-4491" fmla="*/ 6619792 w 7155531"/>
                <a:gd name="connsiteY22-4492" fmla="*/ 1777909 h 5661921"/>
                <a:gd name="connsiteX23-4493" fmla="*/ 6924592 w 7155531"/>
                <a:gd name="connsiteY23-4494" fmla="*/ 2260509 h 5661921"/>
                <a:gd name="connsiteX24-4495" fmla="*/ 7153192 w 7155531"/>
                <a:gd name="connsiteY24-4496" fmla="*/ 2717709 h 5661921"/>
                <a:gd name="connsiteX25-4497" fmla="*/ 7026192 w 7155531"/>
                <a:gd name="connsiteY25-4498" fmla="*/ 3289209 h 5661921"/>
                <a:gd name="connsiteX26-4499" fmla="*/ 6759492 w 7155531"/>
                <a:gd name="connsiteY26-4500" fmla="*/ 3886109 h 5661921"/>
                <a:gd name="connsiteX27-4501" fmla="*/ 6734092 w 7155531"/>
                <a:gd name="connsiteY27-4502" fmla="*/ 4825909 h 5661921"/>
                <a:gd name="connsiteX28-4503" fmla="*/ 6467392 w 7155531"/>
                <a:gd name="connsiteY28-4504" fmla="*/ 5156109 h 5661921"/>
                <a:gd name="connsiteX29-4505" fmla="*/ 6162592 w 7155531"/>
                <a:gd name="connsiteY29-4506" fmla="*/ 5295809 h 5661921"/>
                <a:gd name="connsiteX30-4507" fmla="*/ 4219492 w 7155531"/>
                <a:gd name="connsiteY30-4508" fmla="*/ 5575209 h 5661921"/>
                <a:gd name="connsiteX31-4509" fmla="*/ 2136692 w 7155531"/>
                <a:gd name="connsiteY31-4510" fmla="*/ 5575209 h 5661921"/>
                <a:gd name="connsiteX0-4511" fmla="*/ 2136692 w 7155531"/>
                <a:gd name="connsiteY0-4512" fmla="*/ 5575823 h 5662535"/>
                <a:gd name="connsiteX1-4513" fmla="*/ 726992 w 7155531"/>
                <a:gd name="connsiteY1-4514" fmla="*/ 4928123 h 5662535"/>
                <a:gd name="connsiteX2-4515" fmla="*/ 53892 w 7155531"/>
                <a:gd name="connsiteY2-4516" fmla="*/ 4102623 h 5662535"/>
                <a:gd name="connsiteX3-4517" fmla="*/ 66592 w 7155531"/>
                <a:gd name="connsiteY3-4518" fmla="*/ 3670823 h 5662535"/>
                <a:gd name="connsiteX4-4519" fmla="*/ 269792 w 7155531"/>
                <a:gd name="connsiteY4-4520" fmla="*/ 3137423 h 5662535"/>
                <a:gd name="connsiteX5-4521" fmla="*/ 434892 w 7155531"/>
                <a:gd name="connsiteY5-4522" fmla="*/ 2756423 h 5662535"/>
                <a:gd name="connsiteX6-4523" fmla="*/ 523792 w 7155531"/>
                <a:gd name="connsiteY6-4524" fmla="*/ 1981723 h 5662535"/>
                <a:gd name="connsiteX7-4525" fmla="*/ 549192 w 7155531"/>
                <a:gd name="connsiteY7-4526" fmla="*/ 1308623 h 5662535"/>
                <a:gd name="connsiteX8-4527" fmla="*/ 676192 w 7155531"/>
                <a:gd name="connsiteY8-4528" fmla="*/ 597423 h 5662535"/>
                <a:gd name="connsiteX9-4529" fmla="*/ 1196892 w 7155531"/>
                <a:gd name="connsiteY9-4530" fmla="*/ 13223 h 5662535"/>
                <a:gd name="connsiteX10-4531" fmla="*/ 2225592 w 7155531"/>
                <a:gd name="connsiteY10-4532" fmla="*/ 203723 h 5662535"/>
                <a:gd name="connsiteX11-4533" fmla="*/ 3000292 w 7155531"/>
                <a:gd name="connsiteY11-4534" fmla="*/ 368823 h 5662535"/>
                <a:gd name="connsiteX12-4535" fmla="*/ 3978192 w 7155531"/>
                <a:gd name="connsiteY12-4536" fmla="*/ 305323 h 5662535"/>
                <a:gd name="connsiteX13-4537" fmla="*/ 4435392 w 7155531"/>
                <a:gd name="connsiteY13-4538" fmla="*/ 203723 h 5662535"/>
                <a:gd name="connsiteX14-4539" fmla="*/ 5044992 w 7155531"/>
                <a:gd name="connsiteY14-4540" fmla="*/ 127523 h 5662535"/>
                <a:gd name="connsiteX15-4541" fmla="*/ 5451392 w 7155531"/>
                <a:gd name="connsiteY15-4542" fmla="*/ 140223 h 5662535"/>
                <a:gd name="connsiteX16-4543" fmla="*/ 6060992 w 7155531"/>
                <a:gd name="connsiteY16-4544" fmla="*/ 406923 h 5662535"/>
                <a:gd name="connsiteX17-4545" fmla="*/ 6327692 w 7155531"/>
                <a:gd name="connsiteY17-4546" fmla="*/ 673623 h 5662535"/>
                <a:gd name="connsiteX18-4547" fmla="*/ 6416592 w 7155531"/>
                <a:gd name="connsiteY18-4548" fmla="*/ 914923 h 5662535"/>
                <a:gd name="connsiteX19-4549" fmla="*/ 6429292 w 7155531"/>
                <a:gd name="connsiteY19-4550" fmla="*/ 1054623 h 5662535"/>
                <a:gd name="connsiteX20-4551" fmla="*/ 6518192 w 7155531"/>
                <a:gd name="connsiteY20-4552" fmla="*/ 1461023 h 5662535"/>
                <a:gd name="connsiteX21-4553" fmla="*/ 6619792 w 7155531"/>
                <a:gd name="connsiteY21-4554" fmla="*/ 1778523 h 5662535"/>
                <a:gd name="connsiteX22-4555" fmla="*/ 6924592 w 7155531"/>
                <a:gd name="connsiteY22-4556" fmla="*/ 2261123 h 5662535"/>
                <a:gd name="connsiteX23-4557" fmla="*/ 7153192 w 7155531"/>
                <a:gd name="connsiteY23-4558" fmla="*/ 2718323 h 5662535"/>
                <a:gd name="connsiteX24-4559" fmla="*/ 7026192 w 7155531"/>
                <a:gd name="connsiteY24-4560" fmla="*/ 3289823 h 5662535"/>
                <a:gd name="connsiteX25-4561" fmla="*/ 6759492 w 7155531"/>
                <a:gd name="connsiteY25-4562" fmla="*/ 3886723 h 5662535"/>
                <a:gd name="connsiteX26-4563" fmla="*/ 6734092 w 7155531"/>
                <a:gd name="connsiteY26-4564" fmla="*/ 4826523 h 5662535"/>
                <a:gd name="connsiteX27-4565" fmla="*/ 6467392 w 7155531"/>
                <a:gd name="connsiteY27-4566" fmla="*/ 5156723 h 5662535"/>
                <a:gd name="connsiteX28-4567" fmla="*/ 6162592 w 7155531"/>
                <a:gd name="connsiteY28-4568" fmla="*/ 5296423 h 5662535"/>
                <a:gd name="connsiteX29-4569" fmla="*/ 4219492 w 7155531"/>
                <a:gd name="connsiteY29-4570" fmla="*/ 5575823 h 5662535"/>
                <a:gd name="connsiteX30-4571" fmla="*/ 2136692 w 7155531"/>
                <a:gd name="connsiteY30-4572" fmla="*/ 5575823 h 5662535"/>
                <a:gd name="connsiteX0-4573" fmla="*/ 2136692 w 7155531"/>
                <a:gd name="connsiteY0-4574" fmla="*/ 5575823 h 5662535"/>
                <a:gd name="connsiteX1-4575" fmla="*/ 726992 w 7155531"/>
                <a:gd name="connsiteY1-4576" fmla="*/ 4928123 h 5662535"/>
                <a:gd name="connsiteX2-4577" fmla="*/ 53892 w 7155531"/>
                <a:gd name="connsiteY2-4578" fmla="*/ 4102623 h 5662535"/>
                <a:gd name="connsiteX3-4579" fmla="*/ 66592 w 7155531"/>
                <a:gd name="connsiteY3-4580" fmla="*/ 3670823 h 5662535"/>
                <a:gd name="connsiteX4-4581" fmla="*/ 269792 w 7155531"/>
                <a:gd name="connsiteY4-4582" fmla="*/ 3137423 h 5662535"/>
                <a:gd name="connsiteX5-4583" fmla="*/ 434892 w 7155531"/>
                <a:gd name="connsiteY5-4584" fmla="*/ 2756423 h 5662535"/>
                <a:gd name="connsiteX6-4585" fmla="*/ 523792 w 7155531"/>
                <a:gd name="connsiteY6-4586" fmla="*/ 1981723 h 5662535"/>
                <a:gd name="connsiteX7-4587" fmla="*/ 549192 w 7155531"/>
                <a:gd name="connsiteY7-4588" fmla="*/ 1308623 h 5662535"/>
                <a:gd name="connsiteX8-4589" fmla="*/ 676192 w 7155531"/>
                <a:gd name="connsiteY8-4590" fmla="*/ 597423 h 5662535"/>
                <a:gd name="connsiteX9-4591" fmla="*/ 1196892 w 7155531"/>
                <a:gd name="connsiteY9-4592" fmla="*/ 13223 h 5662535"/>
                <a:gd name="connsiteX10-4593" fmla="*/ 2225592 w 7155531"/>
                <a:gd name="connsiteY10-4594" fmla="*/ 203723 h 5662535"/>
                <a:gd name="connsiteX11-4595" fmla="*/ 3000292 w 7155531"/>
                <a:gd name="connsiteY11-4596" fmla="*/ 368823 h 5662535"/>
                <a:gd name="connsiteX12-4597" fmla="*/ 3978192 w 7155531"/>
                <a:gd name="connsiteY12-4598" fmla="*/ 305323 h 5662535"/>
                <a:gd name="connsiteX13-4599" fmla="*/ 4435392 w 7155531"/>
                <a:gd name="connsiteY13-4600" fmla="*/ 203723 h 5662535"/>
                <a:gd name="connsiteX14-4601" fmla="*/ 5451392 w 7155531"/>
                <a:gd name="connsiteY14-4602" fmla="*/ 140223 h 5662535"/>
                <a:gd name="connsiteX15-4603" fmla="*/ 6060992 w 7155531"/>
                <a:gd name="connsiteY15-4604" fmla="*/ 406923 h 5662535"/>
                <a:gd name="connsiteX16-4605" fmla="*/ 6327692 w 7155531"/>
                <a:gd name="connsiteY16-4606" fmla="*/ 673623 h 5662535"/>
                <a:gd name="connsiteX17-4607" fmla="*/ 6416592 w 7155531"/>
                <a:gd name="connsiteY17-4608" fmla="*/ 914923 h 5662535"/>
                <a:gd name="connsiteX18-4609" fmla="*/ 6429292 w 7155531"/>
                <a:gd name="connsiteY18-4610" fmla="*/ 1054623 h 5662535"/>
                <a:gd name="connsiteX19-4611" fmla="*/ 6518192 w 7155531"/>
                <a:gd name="connsiteY19-4612" fmla="*/ 1461023 h 5662535"/>
                <a:gd name="connsiteX20-4613" fmla="*/ 6619792 w 7155531"/>
                <a:gd name="connsiteY20-4614" fmla="*/ 1778523 h 5662535"/>
                <a:gd name="connsiteX21-4615" fmla="*/ 6924592 w 7155531"/>
                <a:gd name="connsiteY21-4616" fmla="*/ 2261123 h 5662535"/>
                <a:gd name="connsiteX22-4617" fmla="*/ 7153192 w 7155531"/>
                <a:gd name="connsiteY22-4618" fmla="*/ 2718323 h 5662535"/>
                <a:gd name="connsiteX23-4619" fmla="*/ 7026192 w 7155531"/>
                <a:gd name="connsiteY23-4620" fmla="*/ 3289823 h 5662535"/>
                <a:gd name="connsiteX24-4621" fmla="*/ 6759492 w 7155531"/>
                <a:gd name="connsiteY24-4622" fmla="*/ 3886723 h 5662535"/>
                <a:gd name="connsiteX25-4623" fmla="*/ 6734092 w 7155531"/>
                <a:gd name="connsiteY25-4624" fmla="*/ 4826523 h 5662535"/>
                <a:gd name="connsiteX26-4625" fmla="*/ 6467392 w 7155531"/>
                <a:gd name="connsiteY26-4626" fmla="*/ 5156723 h 5662535"/>
                <a:gd name="connsiteX27-4627" fmla="*/ 6162592 w 7155531"/>
                <a:gd name="connsiteY27-4628" fmla="*/ 5296423 h 5662535"/>
                <a:gd name="connsiteX28-4629" fmla="*/ 4219492 w 7155531"/>
                <a:gd name="connsiteY28-4630" fmla="*/ 5575823 h 5662535"/>
                <a:gd name="connsiteX29-4631" fmla="*/ 2136692 w 7155531"/>
                <a:gd name="connsiteY29-4632" fmla="*/ 5575823 h 5662535"/>
                <a:gd name="connsiteX0-4633" fmla="*/ 2136692 w 7155531"/>
                <a:gd name="connsiteY0-4634" fmla="*/ 5575823 h 5662535"/>
                <a:gd name="connsiteX1-4635" fmla="*/ 726992 w 7155531"/>
                <a:gd name="connsiteY1-4636" fmla="*/ 4928123 h 5662535"/>
                <a:gd name="connsiteX2-4637" fmla="*/ 53892 w 7155531"/>
                <a:gd name="connsiteY2-4638" fmla="*/ 4102623 h 5662535"/>
                <a:gd name="connsiteX3-4639" fmla="*/ 66592 w 7155531"/>
                <a:gd name="connsiteY3-4640" fmla="*/ 3670823 h 5662535"/>
                <a:gd name="connsiteX4-4641" fmla="*/ 269792 w 7155531"/>
                <a:gd name="connsiteY4-4642" fmla="*/ 3137423 h 5662535"/>
                <a:gd name="connsiteX5-4643" fmla="*/ 434892 w 7155531"/>
                <a:gd name="connsiteY5-4644" fmla="*/ 2756423 h 5662535"/>
                <a:gd name="connsiteX6-4645" fmla="*/ 523792 w 7155531"/>
                <a:gd name="connsiteY6-4646" fmla="*/ 1981723 h 5662535"/>
                <a:gd name="connsiteX7-4647" fmla="*/ 549192 w 7155531"/>
                <a:gd name="connsiteY7-4648" fmla="*/ 1308623 h 5662535"/>
                <a:gd name="connsiteX8-4649" fmla="*/ 676192 w 7155531"/>
                <a:gd name="connsiteY8-4650" fmla="*/ 597423 h 5662535"/>
                <a:gd name="connsiteX9-4651" fmla="*/ 1196892 w 7155531"/>
                <a:gd name="connsiteY9-4652" fmla="*/ 13223 h 5662535"/>
                <a:gd name="connsiteX10-4653" fmla="*/ 2225592 w 7155531"/>
                <a:gd name="connsiteY10-4654" fmla="*/ 203723 h 5662535"/>
                <a:gd name="connsiteX11-4655" fmla="*/ 3000292 w 7155531"/>
                <a:gd name="connsiteY11-4656" fmla="*/ 368823 h 5662535"/>
                <a:gd name="connsiteX12-4657" fmla="*/ 3978192 w 7155531"/>
                <a:gd name="connsiteY12-4658" fmla="*/ 305323 h 5662535"/>
                <a:gd name="connsiteX13-4659" fmla="*/ 5451392 w 7155531"/>
                <a:gd name="connsiteY13-4660" fmla="*/ 140223 h 5662535"/>
                <a:gd name="connsiteX14-4661" fmla="*/ 6060992 w 7155531"/>
                <a:gd name="connsiteY14-4662" fmla="*/ 406923 h 5662535"/>
                <a:gd name="connsiteX15-4663" fmla="*/ 6327692 w 7155531"/>
                <a:gd name="connsiteY15-4664" fmla="*/ 673623 h 5662535"/>
                <a:gd name="connsiteX16-4665" fmla="*/ 6416592 w 7155531"/>
                <a:gd name="connsiteY16-4666" fmla="*/ 914923 h 5662535"/>
                <a:gd name="connsiteX17-4667" fmla="*/ 6429292 w 7155531"/>
                <a:gd name="connsiteY17-4668" fmla="*/ 1054623 h 5662535"/>
                <a:gd name="connsiteX18-4669" fmla="*/ 6518192 w 7155531"/>
                <a:gd name="connsiteY18-4670" fmla="*/ 1461023 h 5662535"/>
                <a:gd name="connsiteX19-4671" fmla="*/ 6619792 w 7155531"/>
                <a:gd name="connsiteY19-4672" fmla="*/ 1778523 h 5662535"/>
                <a:gd name="connsiteX20-4673" fmla="*/ 6924592 w 7155531"/>
                <a:gd name="connsiteY20-4674" fmla="*/ 2261123 h 5662535"/>
                <a:gd name="connsiteX21-4675" fmla="*/ 7153192 w 7155531"/>
                <a:gd name="connsiteY21-4676" fmla="*/ 2718323 h 5662535"/>
                <a:gd name="connsiteX22-4677" fmla="*/ 7026192 w 7155531"/>
                <a:gd name="connsiteY22-4678" fmla="*/ 3289823 h 5662535"/>
                <a:gd name="connsiteX23-4679" fmla="*/ 6759492 w 7155531"/>
                <a:gd name="connsiteY23-4680" fmla="*/ 3886723 h 5662535"/>
                <a:gd name="connsiteX24-4681" fmla="*/ 6734092 w 7155531"/>
                <a:gd name="connsiteY24-4682" fmla="*/ 4826523 h 5662535"/>
                <a:gd name="connsiteX25-4683" fmla="*/ 6467392 w 7155531"/>
                <a:gd name="connsiteY25-4684" fmla="*/ 5156723 h 5662535"/>
                <a:gd name="connsiteX26-4685" fmla="*/ 6162592 w 7155531"/>
                <a:gd name="connsiteY26-4686" fmla="*/ 5296423 h 5662535"/>
                <a:gd name="connsiteX27-4687" fmla="*/ 4219492 w 7155531"/>
                <a:gd name="connsiteY27-4688" fmla="*/ 5575823 h 5662535"/>
                <a:gd name="connsiteX28-4689" fmla="*/ 2136692 w 7155531"/>
                <a:gd name="connsiteY28-4690" fmla="*/ 5575823 h 5662535"/>
                <a:gd name="connsiteX0-4691" fmla="*/ 2136692 w 7155531"/>
                <a:gd name="connsiteY0-4692" fmla="*/ 5575309 h 5662021"/>
                <a:gd name="connsiteX1-4693" fmla="*/ 726992 w 7155531"/>
                <a:gd name="connsiteY1-4694" fmla="*/ 4927609 h 5662021"/>
                <a:gd name="connsiteX2-4695" fmla="*/ 53892 w 7155531"/>
                <a:gd name="connsiteY2-4696" fmla="*/ 4102109 h 5662021"/>
                <a:gd name="connsiteX3-4697" fmla="*/ 66592 w 7155531"/>
                <a:gd name="connsiteY3-4698" fmla="*/ 3670309 h 5662021"/>
                <a:gd name="connsiteX4-4699" fmla="*/ 269792 w 7155531"/>
                <a:gd name="connsiteY4-4700" fmla="*/ 3136909 h 5662021"/>
                <a:gd name="connsiteX5-4701" fmla="*/ 434892 w 7155531"/>
                <a:gd name="connsiteY5-4702" fmla="*/ 2755909 h 5662021"/>
                <a:gd name="connsiteX6-4703" fmla="*/ 523792 w 7155531"/>
                <a:gd name="connsiteY6-4704" fmla="*/ 1981209 h 5662021"/>
                <a:gd name="connsiteX7-4705" fmla="*/ 549192 w 7155531"/>
                <a:gd name="connsiteY7-4706" fmla="*/ 1308109 h 5662021"/>
                <a:gd name="connsiteX8-4707" fmla="*/ 676192 w 7155531"/>
                <a:gd name="connsiteY8-4708" fmla="*/ 596909 h 5662021"/>
                <a:gd name="connsiteX9-4709" fmla="*/ 1196892 w 7155531"/>
                <a:gd name="connsiteY9-4710" fmla="*/ 12709 h 5662021"/>
                <a:gd name="connsiteX10-4711" fmla="*/ 2225592 w 7155531"/>
                <a:gd name="connsiteY10-4712" fmla="*/ 203209 h 5662021"/>
                <a:gd name="connsiteX11-4713" fmla="*/ 3978192 w 7155531"/>
                <a:gd name="connsiteY11-4714" fmla="*/ 304809 h 5662021"/>
                <a:gd name="connsiteX12-4715" fmla="*/ 5451392 w 7155531"/>
                <a:gd name="connsiteY12-4716" fmla="*/ 139709 h 5662021"/>
                <a:gd name="connsiteX13-4717" fmla="*/ 6060992 w 7155531"/>
                <a:gd name="connsiteY13-4718" fmla="*/ 406409 h 5662021"/>
                <a:gd name="connsiteX14-4719" fmla="*/ 6327692 w 7155531"/>
                <a:gd name="connsiteY14-4720" fmla="*/ 673109 h 5662021"/>
                <a:gd name="connsiteX15-4721" fmla="*/ 6416592 w 7155531"/>
                <a:gd name="connsiteY15-4722" fmla="*/ 914409 h 5662021"/>
                <a:gd name="connsiteX16-4723" fmla="*/ 6429292 w 7155531"/>
                <a:gd name="connsiteY16-4724" fmla="*/ 1054109 h 5662021"/>
                <a:gd name="connsiteX17-4725" fmla="*/ 6518192 w 7155531"/>
                <a:gd name="connsiteY17-4726" fmla="*/ 1460509 h 5662021"/>
                <a:gd name="connsiteX18-4727" fmla="*/ 6619792 w 7155531"/>
                <a:gd name="connsiteY18-4728" fmla="*/ 1778009 h 5662021"/>
                <a:gd name="connsiteX19-4729" fmla="*/ 6924592 w 7155531"/>
                <a:gd name="connsiteY19-4730" fmla="*/ 2260609 h 5662021"/>
                <a:gd name="connsiteX20-4731" fmla="*/ 7153192 w 7155531"/>
                <a:gd name="connsiteY20-4732" fmla="*/ 2717809 h 5662021"/>
                <a:gd name="connsiteX21-4733" fmla="*/ 7026192 w 7155531"/>
                <a:gd name="connsiteY21-4734" fmla="*/ 3289309 h 5662021"/>
                <a:gd name="connsiteX22-4735" fmla="*/ 6759492 w 7155531"/>
                <a:gd name="connsiteY22-4736" fmla="*/ 3886209 h 5662021"/>
                <a:gd name="connsiteX23-4737" fmla="*/ 6734092 w 7155531"/>
                <a:gd name="connsiteY23-4738" fmla="*/ 4826009 h 5662021"/>
                <a:gd name="connsiteX24-4739" fmla="*/ 6467392 w 7155531"/>
                <a:gd name="connsiteY24-4740" fmla="*/ 5156209 h 5662021"/>
                <a:gd name="connsiteX25-4741" fmla="*/ 6162592 w 7155531"/>
                <a:gd name="connsiteY25-4742" fmla="*/ 5295909 h 5662021"/>
                <a:gd name="connsiteX26-4743" fmla="*/ 4219492 w 7155531"/>
                <a:gd name="connsiteY26-4744" fmla="*/ 5575309 h 5662021"/>
                <a:gd name="connsiteX27-4745" fmla="*/ 2136692 w 7155531"/>
                <a:gd name="connsiteY27-4746" fmla="*/ 5575309 h 5662021"/>
                <a:gd name="connsiteX0-4747" fmla="*/ 2136692 w 7155531"/>
                <a:gd name="connsiteY0-4748" fmla="*/ 5575309 h 5662021"/>
                <a:gd name="connsiteX1-4749" fmla="*/ 726992 w 7155531"/>
                <a:gd name="connsiteY1-4750" fmla="*/ 4927609 h 5662021"/>
                <a:gd name="connsiteX2-4751" fmla="*/ 53892 w 7155531"/>
                <a:gd name="connsiteY2-4752" fmla="*/ 4102109 h 5662021"/>
                <a:gd name="connsiteX3-4753" fmla="*/ 66592 w 7155531"/>
                <a:gd name="connsiteY3-4754" fmla="*/ 3670309 h 5662021"/>
                <a:gd name="connsiteX4-4755" fmla="*/ 269792 w 7155531"/>
                <a:gd name="connsiteY4-4756" fmla="*/ 3136909 h 5662021"/>
                <a:gd name="connsiteX5-4757" fmla="*/ 434892 w 7155531"/>
                <a:gd name="connsiteY5-4758" fmla="*/ 2755909 h 5662021"/>
                <a:gd name="connsiteX6-4759" fmla="*/ 523792 w 7155531"/>
                <a:gd name="connsiteY6-4760" fmla="*/ 1981209 h 5662021"/>
                <a:gd name="connsiteX7-4761" fmla="*/ 549192 w 7155531"/>
                <a:gd name="connsiteY7-4762" fmla="*/ 1308109 h 5662021"/>
                <a:gd name="connsiteX8-4763" fmla="*/ 676192 w 7155531"/>
                <a:gd name="connsiteY8-4764" fmla="*/ 596909 h 5662021"/>
                <a:gd name="connsiteX9-4765" fmla="*/ 1196892 w 7155531"/>
                <a:gd name="connsiteY9-4766" fmla="*/ 12709 h 5662021"/>
                <a:gd name="connsiteX10-4767" fmla="*/ 2225592 w 7155531"/>
                <a:gd name="connsiteY10-4768" fmla="*/ 203209 h 5662021"/>
                <a:gd name="connsiteX11-4769" fmla="*/ 3978192 w 7155531"/>
                <a:gd name="connsiteY11-4770" fmla="*/ 304809 h 5662021"/>
                <a:gd name="connsiteX12-4771" fmla="*/ 5451392 w 7155531"/>
                <a:gd name="connsiteY12-4772" fmla="*/ 139709 h 5662021"/>
                <a:gd name="connsiteX13-4773" fmla="*/ 6060992 w 7155531"/>
                <a:gd name="connsiteY13-4774" fmla="*/ 406409 h 5662021"/>
                <a:gd name="connsiteX14-4775" fmla="*/ 6327692 w 7155531"/>
                <a:gd name="connsiteY14-4776" fmla="*/ 673109 h 5662021"/>
                <a:gd name="connsiteX15-4777" fmla="*/ 6416592 w 7155531"/>
                <a:gd name="connsiteY15-4778" fmla="*/ 914409 h 5662021"/>
                <a:gd name="connsiteX16-4779" fmla="*/ 6429292 w 7155531"/>
                <a:gd name="connsiteY16-4780" fmla="*/ 1054109 h 5662021"/>
                <a:gd name="connsiteX17-4781" fmla="*/ 6518192 w 7155531"/>
                <a:gd name="connsiteY17-4782" fmla="*/ 1460509 h 5662021"/>
                <a:gd name="connsiteX18-4783" fmla="*/ 6619792 w 7155531"/>
                <a:gd name="connsiteY18-4784" fmla="*/ 1778009 h 5662021"/>
                <a:gd name="connsiteX19-4785" fmla="*/ 6924592 w 7155531"/>
                <a:gd name="connsiteY19-4786" fmla="*/ 2260609 h 5662021"/>
                <a:gd name="connsiteX20-4787" fmla="*/ 7153192 w 7155531"/>
                <a:gd name="connsiteY20-4788" fmla="*/ 2717809 h 5662021"/>
                <a:gd name="connsiteX21-4789" fmla="*/ 7026192 w 7155531"/>
                <a:gd name="connsiteY21-4790" fmla="*/ 3289309 h 5662021"/>
                <a:gd name="connsiteX22-4791" fmla="*/ 6759492 w 7155531"/>
                <a:gd name="connsiteY22-4792" fmla="*/ 3886209 h 5662021"/>
                <a:gd name="connsiteX23-4793" fmla="*/ 6734092 w 7155531"/>
                <a:gd name="connsiteY23-4794" fmla="*/ 4826009 h 5662021"/>
                <a:gd name="connsiteX24-4795" fmla="*/ 6467392 w 7155531"/>
                <a:gd name="connsiteY24-4796" fmla="*/ 5156209 h 5662021"/>
                <a:gd name="connsiteX25-4797" fmla="*/ 6162592 w 7155531"/>
                <a:gd name="connsiteY25-4798" fmla="*/ 5295909 h 5662021"/>
                <a:gd name="connsiteX26-4799" fmla="*/ 4219492 w 7155531"/>
                <a:gd name="connsiteY26-4800" fmla="*/ 5575309 h 5662021"/>
                <a:gd name="connsiteX27-4801" fmla="*/ 2136692 w 7155531"/>
                <a:gd name="connsiteY27-4802" fmla="*/ 5575309 h 5662021"/>
                <a:gd name="connsiteX0-4803" fmla="*/ 2136692 w 7155531"/>
                <a:gd name="connsiteY0-4804" fmla="*/ 5577231 h 5663943"/>
                <a:gd name="connsiteX1-4805" fmla="*/ 726992 w 7155531"/>
                <a:gd name="connsiteY1-4806" fmla="*/ 4929531 h 5663943"/>
                <a:gd name="connsiteX2-4807" fmla="*/ 53892 w 7155531"/>
                <a:gd name="connsiteY2-4808" fmla="*/ 4104031 h 5663943"/>
                <a:gd name="connsiteX3-4809" fmla="*/ 66592 w 7155531"/>
                <a:gd name="connsiteY3-4810" fmla="*/ 3672231 h 5663943"/>
                <a:gd name="connsiteX4-4811" fmla="*/ 269792 w 7155531"/>
                <a:gd name="connsiteY4-4812" fmla="*/ 3138831 h 5663943"/>
                <a:gd name="connsiteX5-4813" fmla="*/ 434892 w 7155531"/>
                <a:gd name="connsiteY5-4814" fmla="*/ 2757831 h 5663943"/>
                <a:gd name="connsiteX6-4815" fmla="*/ 523792 w 7155531"/>
                <a:gd name="connsiteY6-4816" fmla="*/ 1983131 h 5663943"/>
                <a:gd name="connsiteX7-4817" fmla="*/ 549192 w 7155531"/>
                <a:gd name="connsiteY7-4818" fmla="*/ 1310031 h 5663943"/>
                <a:gd name="connsiteX8-4819" fmla="*/ 676192 w 7155531"/>
                <a:gd name="connsiteY8-4820" fmla="*/ 598831 h 5663943"/>
                <a:gd name="connsiteX9-4821" fmla="*/ 1196892 w 7155531"/>
                <a:gd name="connsiteY9-4822" fmla="*/ 14631 h 5663943"/>
                <a:gd name="connsiteX10-4823" fmla="*/ 2225592 w 7155531"/>
                <a:gd name="connsiteY10-4824" fmla="*/ 205131 h 5663943"/>
                <a:gd name="connsiteX11-4825" fmla="*/ 3635292 w 7155531"/>
                <a:gd name="connsiteY11-4826" fmla="*/ 522631 h 5663943"/>
                <a:gd name="connsiteX12-4827" fmla="*/ 5451392 w 7155531"/>
                <a:gd name="connsiteY12-4828" fmla="*/ 141631 h 5663943"/>
                <a:gd name="connsiteX13-4829" fmla="*/ 6060992 w 7155531"/>
                <a:gd name="connsiteY13-4830" fmla="*/ 408331 h 5663943"/>
                <a:gd name="connsiteX14-4831" fmla="*/ 6327692 w 7155531"/>
                <a:gd name="connsiteY14-4832" fmla="*/ 675031 h 5663943"/>
                <a:gd name="connsiteX15-4833" fmla="*/ 6416592 w 7155531"/>
                <a:gd name="connsiteY15-4834" fmla="*/ 916331 h 5663943"/>
                <a:gd name="connsiteX16-4835" fmla="*/ 6429292 w 7155531"/>
                <a:gd name="connsiteY16-4836" fmla="*/ 1056031 h 5663943"/>
                <a:gd name="connsiteX17-4837" fmla="*/ 6518192 w 7155531"/>
                <a:gd name="connsiteY17-4838" fmla="*/ 1462431 h 5663943"/>
                <a:gd name="connsiteX18-4839" fmla="*/ 6619792 w 7155531"/>
                <a:gd name="connsiteY18-4840" fmla="*/ 1779931 h 5663943"/>
                <a:gd name="connsiteX19-4841" fmla="*/ 6924592 w 7155531"/>
                <a:gd name="connsiteY19-4842" fmla="*/ 2262531 h 5663943"/>
                <a:gd name="connsiteX20-4843" fmla="*/ 7153192 w 7155531"/>
                <a:gd name="connsiteY20-4844" fmla="*/ 2719731 h 5663943"/>
                <a:gd name="connsiteX21-4845" fmla="*/ 7026192 w 7155531"/>
                <a:gd name="connsiteY21-4846" fmla="*/ 3291231 h 5663943"/>
                <a:gd name="connsiteX22-4847" fmla="*/ 6759492 w 7155531"/>
                <a:gd name="connsiteY22-4848" fmla="*/ 3888131 h 5663943"/>
                <a:gd name="connsiteX23-4849" fmla="*/ 6734092 w 7155531"/>
                <a:gd name="connsiteY23-4850" fmla="*/ 4827931 h 5663943"/>
                <a:gd name="connsiteX24-4851" fmla="*/ 6467392 w 7155531"/>
                <a:gd name="connsiteY24-4852" fmla="*/ 5158131 h 5663943"/>
                <a:gd name="connsiteX25-4853" fmla="*/ 6162592 w 7155531"/>
                <a:gd name="connsiteY25-4854" fmla="*/ 5297831 h 5663943"/>
                <a:gd name="connsiteX26-4855" fmla="*/ 4219492 w 7155531"/>
                <a:gd name="connsiteY26-4856" fmla="*/ 5577231 h 5663943"/>
                <a:gd name="connsiteX27-4857" fmla="*/ 2136692 w 7155531"/>
                <a:gd name="connsiteY27-4858" fmla="*/ 5577231 h 5663943"/>
                <a:gd name="connsiteX0-4859" fmla="*/ 2136692 w 7155531"/>
                <a:gd name="connsiteY0-4860" fmla="*/ 5577231 h 5663943"/>
                <a:gd name="connsiteX1-4861" fmla="*/ 726992 w 7155531"/>
                <a:gd name="connsiteY1-4862" fmla="*/ 4929531 h 5663943"/>
                <a:gd name="connsiteX2-4863" fmla="*/ 53892 w 7155531"/>
                <a:gd name="connsiteY2-4864" fmla="*/ 4104031 h 5663943"/>
                <a:gd name="connsiteX3-4865" fmla="*/ 66592 w 7155531"/>
                <a:gd name="connsiteY3-4866" fmla="*/ 3672231 h 5663943"/>
                <a:gd name="connsiteX4-4867" fmla="*/ 269792 w 7155531"/>
                <a:gd name="connsiteY4-4868" fmla="*/ 3138831 h 5663943"/>
                <a:gd name="connsiteX5-4869" fmla="*/ 434892 w 7155531"/>
                <a:gd name="connsiteY5-4870" fmla="*/ 2757831 h 5663943"/>
                <a:gd name="connsiteX6-4871" fmla="*/ 523792 w 7155531"/>
                <a:gd name="connsiteY6-4872" fmla="*/ 1983131 h 5663943"/>
                <a:gd name="connsiteX7-4873" fmla="*/ 549192 w 7155531"/>
                <a:gd name="connsiteY7-4874" fmla="*/ 1310031 h 5663943"/>
                <a:gd name="connsiteX8-4875" fmla="*/ 676192 w 7155531"/>
                <a:gd name="connsiteY8-4876" fmla="*/ 598831 h 5663943"/>
                <a:gd name="connsiteX9-4877" fmla="*/ 1196892 w 7155531"/>
                <a:gd name="connsiteY9-4878" fmla="*/ 14631 h 5663943"/>
                <a:gd name="connsiteX10-4879" fmla="*/ 2225592 w 7155531"/>
                <a:gd name="connsiteY10-4880" fmla="*/ 205131 h 5663943"/>
                <a:gd name="connsiteX11-4881" fmla="*/ 3635292 w 7155531"/>
                <a:gd name="connsiteY11-4882" fmla="*/ 522631 h 5663943"/>
                <a:gd name="connsiteX12-4883" fmla="*/ 5286292 w 7155531"/>
                <a:gd name="connsiteY12-4884" fmla="*/ 90831 h 5663943"/>
                <a:gd name="connsiteX13-4885" fmla="*/ 6060992 w 7155531"/>
                <a:gd name="connsiteY13-4886" fmla="*/ 408331 h 5663943"/>
                <a:gd name="connsiteX14-4887" fmla="*/ 6327692 w 7155531"/>
                <a:gd name="connsiteY14-4888" fmla="*/ 675031 h 5663943"/>
                <a:gd name="connsiteX15-4889" fmla="*/ 6416592 w 7155531"/>
                <a:gd name="connsiteY15-4890" fmla="*/ 916331 h 5663943"/>
                <a:gd name="connsiteX16-4891" fmla="*/ 6429292 w 7155531"/>
                <a:gd name="connsiteY16-4892" fmla="*/ 1056031 h 5663943"/>
                <a:gd name="connsiteX17-4893" fmla="*/ 6518192 w 7155531"/>
                <a:gd name="connsiteY17-4894" fmla="*/ 1462431 h 5663943"/>
                <a:gd name="connsiteX18-4895" fmla="*/ 6619792 w 7155531"/>
                <a:gd name="connsiteY18-4896" fmla="*/ 1779931 h 5663943"/>
                <a:gd name="connsiteX19-4897" fmla="*/ 6924592 w 7155531"/>
                <a:gd name="connsiteY19-4898" fmla="*/ 2262531 h 5663943"/>
                <a:gd name="connsiteX20-4899" fmla="*/ 7153192 w 7155531"/>
                <a:gd name="connsiteY20-4900" fmla="*/ 2719731 h 5663943"/>
                <a:gd name="connsiteX21-4901" fmla="*/ 7026192 w 7155531"/>
                <a:gd name="connsiteY21-4902" fmla="*/ 3291231 h 5663943"/>
                <a:gd name="connsiteX22-4903" fmla="*/ 6759492 w 7155531"/>
                <a:gd name="connsiteY22-4904" fmla="*/ 3888131 h 5663943"/>
                <a:gd name="connsiteX23-4905" fmla="*/ 6734092 w 7155531"/>
                <a:gd name="connsiteY23-4906" fmla="*/ 4827931 h 5663943"/>
                <a:gd name="connsiteX24-4907" fmla="*/ 6467392 w 7155531"/>
                <a:gd name="connsiteY24-4908" fmla="*/ 5158131 h 5663943"/>
                <a:gd name="connsiteX25-4909" fmla="*/ 6162592 w 7155531"/>
                <a:gd name="connsiteY25-4910" fmla="*/ 5297831 h 5663943"/>
                <a:gd name="connsiteX26-4911" fmla="*/ 4219492 w 7155531"/>
                <a:gd name="connsiteY26-4912" fmla="*/ 5577231 h 5663943"/>
                <a:gd name="connsiteX27-4913" fmla="*/ 2136692 w 7155531"/>
                <a:gd name="connsiteY27-4914" fmla="*/ 5577231 h 5663943"/>
                <a:gd name="connsiteX0-4915" fmla="*/ 2136692 w 7155531"/>
                <a:gd name="connsiteY0-4916" fmla="*/ 5577231 h 5663943"/>
                <a:gd name="connsiteX1-4917" fmla="*/ 726992 w 7155531"/>
                <a:gd name="connsiteY1-4918" fmla="*/ 4929531 h 5663943"/>
                <a:gd name="connsiteX2-4919" fmla="*/ 53892 w 7155531"/>
                <a:gd name="connsiteY2-4920" fmla="*/ 4104031 h 5663943"/>
                <a:gd name="connsiteX3-4921" fmla="*/ 66592 w 7155531"/>
                <a:gd name="connsiteY3-4922" fmla="*/ 3672231 h 5663943"/>
                <a:gd name="connsiteX4-4923" fmla="*/ 269792 w 7155531"/>
                <a:gd name="connsiteY4-4924" fmla="*/ 3138831 h 5663943"/>
                <a:gd name="connsiteX5-4925" fmla="*/ 434892 w 7155531"/>
                <a:gd name="connsiteY5-4926" fmla="*/ 2757831 h 5663943"/>
                <a:gd name="connsiteX6-4927" fmla="*/ 523792 w 7155531"/>
                <a:gd name="connsiteY6-4928" fmla="*/ 1983131 h 5663943"/>
                <a:gd name="connsiteX7-4929" fmla="*/ 549192 w 7155531"/>
                <a:gd name="connsiteY7-4930" fmla="*/ 1310031 h 5663943"/>
                <a:gd name="connsiteX8-4931" fmla="*/ 676192 w 7155531"/>
                <a:gd name="connsiteY8-4932" fmla="*/ 598831 h 5663943"/>
                <a:gd name="connsiteX9-4933" fmla="*/ 1196892 w 7155531"/>
                <a:gd name="connsiteY9-4934" fmla="*/ 14631 h 5663943"/>
                <a:gd name="connsiteX10-4935" fmla="*/ 2225592 w 7155531"/>
                <a:gd name="connsiteY10-4936" fmla="*/ 205131 h 5663943"/>
                <a:gd name="connsiteX11-4937" fmla="*/ 3635292 w 7155531"/>
                <a:gd name="connsiteY11-4938" fmla="*/ 522631 h 5663943"/>
                <a:gd name="connsiteX12-4939" fmla="*/ 5286292 w 7155531"/>
                <a:gd name="connsiteY12-4940" fmla="*/ 90831 h 5663943"/>
                <a:gd name="connsiteX13-4941" fmla="*/ 6060992 w 7155531"/>
                <a:gd name="connsiteY13-4942" fmla="*/ 408331 h 5663943"/>
                <a:gd name="connsiteX14-4943" fmla="*/ 6327692 w 7155531"/>
                <a:gd name="connsiteY14-4944" fmla="*/ 675031 h 5663943"/>
                <a:gd name="connsiteX15-4945" fmla="*/ 6416592 w 7155531"/>
                <a:gd name="connsiteY15-4946" fmla="*/ 916331 h 5663943"/>
                <a:gd name="connsiteX16-4947" fmla="*/ 6429292 w 7155531"/>
                <a:gd name="connsiteY16-4948" fmla="*/ 1056031 h 5663943"/>
                <a:gd name="connsiteX17-4949" fmla="*/ 6518192 w 7155531"/>
                <a:gd name="connsiteY17-4950" fmla="*/ 1462431 h 5663943"/>
                <a:gd name="connsiteX18-4951" fmla="*/ 6619792 w 7155531"/>
                <a:gd name="connsiteY18-4952" fmla="*/ 1779931 h 5663943"/>
                <a:gd name="connsiteX19-4953" fmla="*/ 6924592 w 7155531"/>
                <a:gd name="connsiteY19-4954" fmla="*/ 2262531 h 5663943"/>
                <a:gd name="connsiteX20-4955" fmla="*/ 7153192 w 7155531"/>
                <a:gd name="connsiteY20-4956" fmla="*/ 2719731 h 5663943"/>
                <a:gd name="connsiteX21-4957" fmla="*/ 7026192 w 7155531"/>
                <a:gd name="connsiteY21-4958" fmla="*/ 3291231 h 5663943"/>
                <a:gd name="connsiteX22-4959" fmla="*/ 6759492 w 7155531"/>
                <a:gd name="connsiteY22-4960" fmla="*/ 3888131 h 5663943"/>
                <a:gd name="connsiteX23-4961" fmla="*/ 6734092 w 7155531"/>
                <a:gd name="connsiteY23-4962" fmla="*/ 4827931 h 5663943"/>
                <a:gd name="connsiteX24-4963" fmla="*/ 6467392 w 7155531"/>
                <a:gd name="connsiteY24-4964" fmla="*/ 5158131 h 5663943"/>
                <a:gd name="connsiteX25-4965" fmla="*/ 6162592 w 7155531"/>
                <a:gd name="connsiteY25-4966" fmla="*/ 5297831 h 5663943"/>
                <a:gd name="connsiteX26-4967" fmla="*/ 4219492 w 7155531"/>
                <a:gd name="connsiteY26-4968" fmla="*/ 5577231 h 5663943"/>
                <a:gd name="connsiteX27-4969" fmla="*/ 2136692 w 7155531"/>
                <a:gd name="connsiteY27-4970" fmla="*/ 5577231 h 5663943"/>
                <a:gd name="connsiteX0-4971" fmla="*/ 2136692 w 7155531"/>
                <a:gd name="connsiteY0-4972" fmla="*/ 5577231 h 5663943"/>
                <a:gd name="connsiteX1-4973" fmla="*/ 726992 w 7155531"/>
                <a:gd name="connsiteY1-4974" fmla="*/ 4929531 h 5663943"/>
                <a:gd name="connsiteX2-4975" fmla="*/ 53892 w 7155531"/>
                <a:gd name="connsiteY2-4976" fmla="*/ 4104031 h 5663943"/>
                <a:gd name="connsiteX3-4977" fmla="*/ 66592 w 7155531"/>
                <a:gd name="connsiteY3-4978" fmla="*/ 3672231 h 5663943"/>
                <a:gd name="connsiteX4-4979" fmla="*/ 269792 w 7155531"/>
                <a:gd name="connsiteY4-4980" fmla="*/ 3138831 h 5663943"/>
                <a:gd name="connsiteX5-4981" fmla="*/ 434892 w 7155531"/>
                <a:gd name="connsiteY5-4982" fmla="*/ 2757831 h 5663943"/>
                <a:gd name="connsiteX6-4983" fmla="*/ 523792 w 7155531"/>
                <a:gd name="connsiteY6-4984" fmla="*/ 1983131 h 5663943"/>
                <a:gd name="connsiteX7-4985" fmla="*/ 549192 w 7155531"/>
                <a:gd name="connsiteY7-4986" fmla="*/ 1310031 h 5663943"/>
                <a:gd name="connsiteX8-4987" fmla="*/ 676192 w 7155531"/>
                <a:gd name="connsiteY8-4988" fmla="*/ 598831 h 5663943"/>
                <a:gd name="connsiteX9-4989" fmla="*/ 1196892 w 7155531"/>
                <a:gd name="connsiteY9-4990" fmla="*/ 14631 h 5663943"/>
                <a:gd name="connsiteX10-4991" fmla="*/ 2225592 w 7155531"/>
                <a:gd name="connsiteY10-4992" fmla="*/ 205131 h 5663943"/>
                <a:gd name="connsiteX11-4993" fmla="*/ 3635292 w 7155531"/>
                <a:gd name="connsiteY11-4994" fmla="*/ 522631 h 5663943"/>
                <a:gd name="connsiteX12-4995" fmla="*/ 5286292 w 7155531"/>
                <a:gd name="connsiteY12-4996" fmla="*/ 90831 h 5663943"/>
                <a:gd name="connsiteX13-4997" fmla="*/ 6060992 w 7155531"/>
                <a:gd name="connsiteY13-4998" fmla="*/ 408331 h 5663943"/>
                <a:gd name="connsiteX14-4999" fmla="*/ 6327692 w 7155531"/>
                <a:gd name="connsiteY14-5000" fmla="*/ 675031 h 5663943"/>
                <a:gd name="connsiteX15-5001" fmla="*/ 6429292 w 7155531"/>
                <a:gd name="connsiteY15-5002" fmla="*/ 1056031 h 5663943"/>
                <a:gd name="connsiteX16-5003" fmla="*/ 6518192 w 7155531"/>
                <a:gd name="connsiteY16-5004" fmla="*/ 1462431 h 5663943"/>
                <a:gd name="connsiteX17-5005" fmla="*/ 6619792 w 7155531"/>
                <a:gd name="connsiteY17-5006" fmla="*/ 1779931 h 5663943"/>
                <a:gd name="connsiteX18-5007" fmla="*/ 6924592 w 7155531"/>
                <a:gd name="connsiteY18-5008" fmla="*/ 2262531 h 5663943"/>
                <a:gd name="connsiteX19-5009" fmla="*/ 7153192 w 7155531"/>
                <a:gd name="connsiteY19-5010" fmla="*/ 2719731 h 5663943"/>
                <a:gd name="connsiteX20-5011" fmla="*/ 7026192 w 7155531"/>
                <a:gd name="connsiteY20-5012" fmla="*/ 3291231 h 5663943"/>
                <a:gd name="connsiteX21-5013" fmla="*/ 6759492 w 7155531"/>
                <a:gd name="connsiteY21-5014" fmla="*/ 3888131 h 5663943"/>
                <a:gd name="connsiteX22-5015" fmla="*/ 6734092 w 7155531"/>
                <a:gd name="connsiteY22-5016" fmla="*/ 4827931 h 5663943"/>
                <a:gd name="connsiteX23-5017" fmla="*/ 6467392 w 7155531"/>
                <a:gd name="connsiteY23-5018" fmla="*/ 5158131 h 5663943"/>
                <a:gd name="connsiteX24-5019" fmla="*/ 6162592 w 7155531"/>
                <a:gd name="connsiteY24-5020" fmla="*/ 5297831 h 5663943"/>
                <a:gd name="connsiteX25-5021" fmla="*/ 4219492 w 7155531"/>
                <a:gd name="connsiteY25-5022" fmla="*/ 5577231 h 5663943"/>
                <a:gd name="connsiteX26-5023" fmla="*/ 2136692 w 7155531"/>
                <a:gd name="connsiteY26-5024" fmla="*/ 5577231 h 5663943"/>
                <a:gd name="connsiteX0-5025" fmla="*/ 2136692 w 7155531"/>
                <a:gd name="connsiteY0-5026" fmla="*/ 5577231 h 5663943"/>
                <a:gd name="connsiteX1-5027" fmla="*/ 726992 w 7155531"/>
                <a:gd name="connsiteY1-5028" fmla="*/ 4929531 h 5663943"/>
                <a:gd name="connsiteX2-5029" fmla="*/ 53892 w 7155531"/>
                <a:gd name="connsiteY2-5030" fmla="*/ 4104031 h 5663943"/>
                <a:gd name="connsiteX3-5031" fmla="*/ 66592 w 7155531"/>
                <a:gd name="connsiteY3-5032" fmla="*/ 3672231 h 5663943"/>
                <a:gd name="connsiteX4-5033" fmla="*/ 269792 w 7155531"/>
                <a:gd name="connsiteY4-5034" fmla="*/ 3138831 h 5663943"/>
                <a:gd name="connsiteX5-5035" fmla="*/ 434892 w 7155531"/>
                <a:gd name="connsiteY5-5036" fmla="*/ 2757831 h 5663943"/>
                <a:gd name="connsiteX6-5037" fmla="*/ 523792 w 7155531"/>
                <a:gd name="connsiteY6-5038" fmla="*/ 1983131 h 5663943"/>
                <a:gd name="connsiteX7-5039" fmla="*/ 549192 w 7155531"/>
                <a:gd name="connsiteY7-5040" fmla="*/ 1310031 h 5663943"/>
                <a:gd name="connsiteX8-5041" fmla="*/ 676192 w 7155531"/>
                <a:gd name="connsiteY8-5042" fmla="*/ 598831 h 5663943"/>
                <a:gd name="connsiteX9-5043" fmla="*/ 1196892 w 7155531"/>
                <a:gd name="connsiteY9-5044" fmla="*/ 14631 h 5663943"/>
                <a:gd name="connsiteX10-5045" fmla="*/ 2225592 w 7155531"/>
                <a:gd name="connsiteY10-5046" fmla="*/ 205131 h 5663943"/>
                <a:gd name="connsiteX11-5047" fmla="*/ 3635292 w 7155531"/>
                <a:gd name="connsiteY11-5048" fmla="*/ 522631 h 5663943"/>
                <a:gd name="connsiteX12-5049" fmla="*/ 5286292 w 7155531"/>
                <a:gd name="connsiteY12-5050" fmla="*/ 90831 h 5663943"/>
                <a:gd name="connsiteX13-5051" fmla="*/ 6060992 w 7155531"/>
                <a:gd name="connsiteY13-5052" fmla="*/ 408331 h 5663943"/>
                <a:gd name="connsiteX14-5053" fmla="*/ 6327692 w 7155531"/>
                <a:gd name="connsiteY14-5054" fmla="*/ 675031 h 5663943"/>
                <a:gd name="connsiteX15-5055" fmla="*/ 6518192 w 7155531"/>
                <a:gd name="connsiteY15-5056" fmla="*/ 1462431 h 5663943"/>
                <a:gd name="connsiteX16-5057" fmla="*/ 6619792 w 7155531"/>
                <a:gd name="connsiteY16-5058" fmla="*/ 1779931 h 5663943"/>
                <a:gd name="connsiteX17-5059" fmla="*/ 6924592 w 7155531"/>
                <a:gd name="connsiteY17-5060" fmla="*/ 2262531 h 5663943"/>
                <a:gd name="connsiteX18-5061" fmla="*/ 7153192 w 7155531"/>
                <a:gd name="connsiteY18-5062" fmla="*/ 2719731 h 5663943"/>
                <a:gd name="connsiteX19-5063" fmla="*/ 7026192 w 7155531"/>
                <a:gd name="connsiteY19-5064" fmla="*/ 3291231 h 5663943"/>
                <a:gd name="connsiteX20-5065" fmla="*/ 6759492 w 7155531"/>
                <a:gd name="connsiteY20-5066" fmla="*/ 3888131 h 5663943"/>
                <a:gd name="connsiteX21-5067" fmla="*/ 6734092 w 7155531"/>
                <a:gd name="connsiteY21-5068" fmla="*/ 4827931 h 5663943"/>
                <a:gd name="connsiteX22-5069" fmla="*/ 6467392 w 7155531"/>
                <a:gd name="connsiteY22-5070" fmla="*/ 5158131 h 5663943"/>
                <a:gd name="connsiteX23-5071" fmla="*/ 6162592 w 7155531"/>
                <a:gd name="connsiteY23-5072" fmla="*/ 5297831 h 5663943"/>
                <a:gd name="connsiteX24-5073" fmla="*/ 4219492 w 7155531"/>
                <a:gd name="connsiteY24-5074" fmla="*/ 5577231 h 5663943"/>
                <a:gd name="connsiteX25-5075" fmla="*/ 2136692 w 7155531"/>
                <a:gd name="connsiteY25-5076" fmla="*/ 5577231 h 5663943"/>
                <a:gd name="connsiteX0-5077" fmla="*/ 2136692 w 7155531"/>
                <a:gd name="connsiteY0-5078" fmla="*/ 5577231 h 5663943"/>
                <a:gd name="connsiteX1-5079" fmla="*/ 726992 w 7155531"/>
                <a:gd name="connsiteY1-5080" fmla="*/ 4929531 h 5663943"/>
                <a:gd name="connsiteX2-5081" fmla="*/ 53892 w 7155531"/>
                <a:gd name="connsiteY2-5082" fmla="*/ 4104031 h 5663943"/>
                <a:gd name="connsiteX3-5083" fmla="*/ 66592 w 7155531"/>
                <a:gd name="connsiteY3-5084" fmla="*/ 3672231 h 5663943"/>
                <a:gd name="connsiteX4-5085" fmla="*/ 269792 w 7155531"/>
                <a:gd name="connsiteY4-5086" fmla="*/ 3138831 h 5663943"/>
                <a:gd name="connsiteX5-5087" fmla="*/ 434892 w 7155531"/>
                <a:gd name="connsiteY5-5088" fmla="*/ 2757831 h 5663943"/>
                <a:gd name="connsiteX6-5089" fmla="*/ 523792 w 7155531"/>
                <a:gd name="connsiteY6-5090" fmla="*/ 1983131 h 5663943"/>
                <a:gd name="connsiteX7-5091" fmla="*/ 549192 w 7155531"/>
                <a:gd name="connsiteY7-5092" fmla="*/ 1310031 h 5663943"/>
                <a:gd name="connsiteX8-5093" fmla="*/ 676192 w 7155531"/>
                <a:gd name="connsiteY8-5094" fmla="*/ 598831 h 5663943"/>
                <a:gd name="connsiteX9-5095" fmla="*/ 1196892 w 7155531"/>
                <a:gd name="connsiteY9-5096" fmla="*/ 14631 h 5663943"/>
                <a:gd name="connsiteX10-5097" fmla="*/ 2225592 w 7155531"/>
                <a:gd name="connsiteY10-5098" fmla="*/ 205131 h 5663943"/>
                <a:gd name="connsiteX11-5099" fmla="*/ 3635292 w 7155531"/>
                <a:gd name="connsiteY11-5100" fmla="*/ 522631 h 5663943"/>
                <a:gd name="connsiteX12-5101" fmla="*/ 5286292 w 7155531"/>
                <a:gd name="connsiteY12-5102" fmla="*/ 90831 h 5663943"/>
                <a:gd name="connsiteX13-5103" fmla="*/ 6060992 w 7155531"/>
                <a:gd name="connsiteY13-5104" fmla="*/ 408331 h 5663943"/>
                <a:gd name="connsiteX14-5105" fmla="*/ 6327692 w 7155531"/>
                <a:gd name="connsiteY14-5106" fmla="*/ 675031 h 5663943"/>
                <a:gd name="connsiteX15-5107" fmla="*/ 6518192 w 7155531"/>
                <a:gd name="connsiteY15-5108" fmla="*/ 1462431 h 5663943"/>
                <a:gd name="connsiteX16-5109" fmla="*/ 6924592 w 7155531"/>
                <a:gd name="connsiteY16-5110" fmla="*/ 2262531 h 5663943"/>
                <a:gd name="connsiteX17-5111" fmla="*/ 7153192 w 7155531"/>
                <a:gd name="connsiteY17-5112" fmla="*/ 2719731 h 5663943"/>
                <a:gd name="connsiteX18-5113" fmla="*/ 7026192 w 7155531"/>
                <a:gd name="connsiteY18-5114" fmla="*/ 3291231 h 5663943"/>
                <a:gd name="connsiteX19-5115" fmla="*/ 6759492 w 7155531"/>
                <a:gd name="connsiteY19-5116" fmla="*/ 3888131 h 5663943"/>
                <a:gd name="connsiteX20-5117" fmla="*/ 6734092 w 7155531"/>
                <a:gd name="connsiteY20-5118" fmla="*/ 4827931 h 5663943"/>
                <a:gd name="connsiteX21-5119" fmla="*/ 6467392 w 7155531"/>
                <a:gd name="connsiteY21-5120" fmla="*/ 5158131 h 5663943"/>
                <a:gd name="connsiteX22-5121" fmla="*/ 6162592 w 7155531"/>
                <a:gd name="connsiteY22-5122" fmla="*/ 5297831 h 5663943"/>
                <a:gd name="connsiteX23-5123" fmla="*/ 4219492 w 7155531"/>
                <a:gd name="connsiteY23-5124" fmla="*/ 5577231 h 5663943"/>
                <a:gd name="connsiteX24-5125" fmla="*/ 2136692 w 7155531"/>
                <a:gd name="connsiteY24-5126" fmla="*/ 5577231 h 5663943"/>
                <a:gd name="connsiteX0-5127" fmla="*/ 2136692 w 7155531"/>
                <a:gd name="connsiteY0-5128" fmla="*/ 5577231 h 5663943"/>
                <a:gd name="connsiteX1-5129" fmla="*/ 726992 w 7155531"/>
                <a:gd name="connsiteY1-5130" fmla="*/ 4929531 h 5663943"/>
                <a:gd name="connsiteX2-5131" fmla="*/ 53892 w 7155531"/>
                <a:gd name="connsiteY2-5132" fmla="*/ 4104031 h 5663943"/>
                <a:gd name="connsiteX3-5133" fmla="*/ 66592 w 7155531"/>
                <a:gd name="connsiteY3-5134" fmla="*/ 3672231 h 5663943"/>
                <a:gd name="connsiteX4-5135" fmla="*/ 269792 w 7155531"/>
                <a:gd name="connsiteY4-5136" fmla="*/ 3138831 h 5663943"/>
                <a:gd name="connsiteX5-5137" fmla="*/ 434892 w 7155531"/>
                <a:gd name="connsiteY5-5138" fmla="*/ 2757831 h 5663943"/>
                <a:gd name="connsiteX6-5139" fmla="*/ 523792 w 7155531"/>
                <a:gd name="connsiteY6-5140" fmla="*/ 1983131 h 5663943"/>
                <a:gd name="connsiteX7-5141" fmla="*/ 549192 w 7155531"/>
                <a:gd name="connsiteY7-5142" fmla="*/ 1310031 h 5663943"/>
                <a:gd name="connsiteX8-5143" fmla="*/ 676192 w 7155531"/>
                <a:gd name="connsiteY8-5144" fmla="*/ 598831 h 5663943"/>
                <a:gd name="connsiteX9-5145" fmla="*/ 1196892 w 7155531"/>
                <a:gd name="connsiteY9-5146" fmla="*/ 14631 h 5663943"/>
                <a:gd name="connsiteX10-5147" fmla="*/ 2225592 w 7155531"/>
                <a:gd name="connsiteY10-5148" fmla="*/ 205131 h 5663943"/>
                <a:gd name="connsiteX11-5149" fmla="*/ 3635292 w 7155531"/>
                <a:gd name="connsiteY11-5150" fmla="*/ 522631 h 5663943"/>
                <a:gd name="connsiteX12-5151" fmla="*/ 5286292 w 7155531"/>
                <a:gd name="connsiteY12-5152" fmla="*/ 90831 h 5663943"/>
                <a:gd name="connsiteX13-5153" fmla="*/ 6060992 w 7155531"/>
                <a:gd name="connsiteY13-5154" fmla="*/ 408331 h 5663943"/>
                <a:gd name="connsiteX14-5155" fmla="*/ 6327692 w 7155531"/>
                <a:gd name="connsiteY14-5156" fmla="*/ 675031 h 5663943"/>
                <a:gd name="connsiteX15-5157" fmla="*/ 6353092 w 7155531"/>
                <a:gd name="connsiteY15-5158" fmla="*/ 1894231 h 5663943"/>
                <a:gd name="connsiteX16-5159" fmla="*/ 6924592 w 7155531"/>
                <a:gd name="connsiteY16-5160" fmla="*/ 2262531 h 5663943"/>
                <a:gd name="connsiteX17-5161" fmla="*/ 7153192 w 7155531"/>
                <a:gd name="connsiteY17-5162" fmla="*/ 2719731 h 5663943"/>
                <a:gd name="connsiteX18-5163" fmla="*/ 7026192 w 7155531"/>
                <a:gd name="connsiteY18-5164" fmla="*/ 3291231 h 5663943"/>
                <a:gd name="connsiteX19-5165" fmla="*/ 6759492 w 7155531"/>
                <a:gd name="connsiteY19-5166" fmla="*/ 3888131 h 5663943"/>
                <a:gd name="connsiteX20-5167" fmla="*/ 6734092 w 7155531"/>
                <a:gd name="connsiteY20-5168" fmla="*/ 4827931 h 5663943"/>
                <a:gd name="connsiteX21-5169" fmla="*/ 6467392 w 7155531"/>
                <a:gd name="connsiteY21-5170" fmla="*/ 5158131 h 5663943"/>
                <a:gd name="connsiteX22-5171" fmla="*/ 6162592 w 7155531"/>
                <a:gd name="connsiteY22-5172" fmla="*/ 5297831 h 5663943"/>
                <a:gd name="connsiteX23-5173" fmla="*/ 4219492 w 7155531"/>
                <a:gd name="connsiteY23-5174" fmla="*/ 5577231 h 5663943"/>
                <a:gd name="connsiteX24-5175" fmla="*/ 2136692 w 7155531"/>
                <a:gd name="connsiteY24-5176" fmla="*/ 5577231 h 5663943"/>
                <a:gd name="connsiteX0-5177" fmla="*/ 2136692 w 7155531"/>
                <a:gd name="connsiteY0-5178" fmla="*/ 5577231 h 5663943"/>
                <a:gd name="connsiteX1-5179" fmla="*/ 726992 w 7155531"/>
                <a:gd name="connsiteY1-5180" fmla="*/ 4929531 h 5663943"/>
                <a:gd name="connsiteX2-5181" fmla="*/ 53892 w 7155531"/>
                <a:gd name="connsiteY2-5182" fmla="*/ 4104031 h 5663943"/>
                <a:gd name="connsiteX3-5183" fmla="*/ 66592 w 7155531"/>
                <a:gd name="connsiteY3-5184" fmla="*/ 3672231 h 5663943"/>
                <a:gd name="connsiteX4-5185" fmla="*/ 269792 w 7155531"/>
                <a:gd name="connsiteY4-5186" fmla="*/ 3138831 h 5663943"/>
                <a:gd name="connsiteX5-5187" fmla="*/ 434892 w 7155531"/>
                <a:gd name="connsiteY5-5188" fmla="*/ 2757831 h 5663943"/>
                <a:gd name="connsiteX6-5189" fmla="*/ 523792 w 7155531"/>
                <a:gd name="connsiteY6-5190" fmla="*/ 1983131 h 5663943"/>
                <a:gd name="connsiteX7-5191" fmla="*/ 549192 w 7155531"/>
                <a:gd name="connsiteY7-5192" fmla="*/ 1310031 h 5663943"/>
                <a:gd name="connsiteX8-5193" fmla="*/ 676192 w 7155531"/>
                <a:gd name="connsiteY8-5194" fmla="*/ 598831 h 5663943"/>
                <a:gd name="connsiteX9-5195" fmla="*/ 1196892 w 7155531"/>
                <a:gd name="connsiteY9-5196" fmla="*/ 14631 h 5663943"/>
                <a:gd name="connsiteX10-5197" fmla="*/ 2225592 w 7155531"/>
                <a:gd name="connsiteY10-5198" fmla="*/ 205131 h 5663943"/>
                <a:gd name="connsiteX11-5199" fmla="*/ 3635292 w 7155531"/>
                <a:gd name="connsiteY11-5200" fmla="*/ 522631 h 5663943"/>
                <a:gd name="connsiteX12-5201" fmla="*/ 5286292 w 7155531"/>
                <a:gd name="connsiteY12-5202" fmla="*/ 90831 h 5663943"/>
                <a:gd name="connsiteX13-5203" fmla="*/ 6060992 w 7155531"/>
                <a:gd name="connsiteY13-5204" fmla="*/ 408331 h 5663943"/>
                <a:gd name="connsiteX14-5205" fmla="*/ 6175292 w 7155531"/>
                <a:gd name="connsiteY14-5206" fmla="*/ 903631 h 5663943"/>
                <a:gd name="connsiteX15-5207" fmla="*/ 6353092 w 7155531"/>
                <a:gd name="connsiteY15-5208" fmla="*/ 1894231 h 5663943"/>
                <a:gd name="connsiteX16-5209" fmla="*/ 6924592 w 7155531"/>
                <a:gd name="connsiteY16-5210" fmla="*/ 2262531 h 5663943"/>
                <a:gd name="connsiteX17-5211" fmla="*/ 7153192 w 7155531"/>
                <a:gd name="connsiteY17-5212" fmla="*/ 2719731 h 5663943"/>
                <a:gd name="connsiteX18-5213" fmla="*/ 7026192 w 7155531"/>
                <a:gd name="connsiteY18-5214" fmla="*/ 3291231 h 5663943"/>
                <a:gd name="connsiteX19-5215" fmla="*/ 6759492 w 7155531"/>
                <a:gd name="connsiteY19-5216" fmla="*/ 3888131 h 5663943"/>
                <a:gd name="connsiteX20-5217" fmla="*/ 6734092 w 7155531"/>
                <a:gd name="connsiteY20-5218" fmla="*/ 4827931 h 5663943"/>
                <a:gd name="connsiteX21-5219" fmla="*/ 6467392 w 7155531"/>
                <a:gd name="connsiteY21-5220" fmla="*/ 5158131 h 5663943"/>
                <a:gd name="connsiteX22-5221" fmla="*/ 6162592 w 7155531"/>
                <a:gd name="connsiteY22-5222" fmla="*/ 5297831 h 5663943"/>
                <a:gd name="connsiteX23-5223" fmla="*/ 4219492 w 7155531"/>
                <a:gd name="connsiteY23-5224" fmla="*/ 5577231 h 5663943"/>
                <a:gd name="connsiteX24-5225" fmla="*/ 2136692 w 7155531"/>
                <a:gd name="connsiteY24-5226" fmla="*/ 5577231 h 5663943"/>
                <a:gd name="connsiteX0-5227" fmla="*/ 2136692 w 7155531"/>
                <a:gd name="connsiteY0-5228" fmla="*/ 5577231 h 5663943"/>
                <a:gd name="connsiteX1-5229" fmla="*/ 726992 w 7155531"/>
                <a:gd name="connsiteY1-5230" fmla="*/ 4929531 h 5663943"/>
                <a:gd name="connsiteX2-5231" fmla="*/ 53892 w 7155531"/>
                <a:gd name="connsiteY2-5232" fmla="*/ 4104031 h 5663943"/>
                <a:gd name="connsiteX3-5233" fmla="*/ 66592 w 7155531"/>
                <a:gd name="connsiteY3-5234" fmla="*/ 3672231 h 5663943"/>
                <a:gd name="connsiteX4-5235" fmla="*/ 269792 w 7155531"/>
                <a:gd name="connsiteY4-5236" fmla="*/ 3138831 h 5663943"/>
                <a:gd name="connsiteX5-5237" fmla="*/ 434892 w 7155531"/>
                <a:gd name="connsiteY5-5238" fmla="*/ 2757831 h 5663943"/>
                <a:gd name="connsiteX6-5239" fmla="*/ 523792 w 7155531"/>
                <a:gd name="connsiteY6-5240" fmla="*/ 1983131 h 5663943"/>
                <a:gd name="connsiteX7-5241" fmla="*/ 549192 w 7155531"/>
                <a:gd name="connsiteY7-5242" fmla="*/ 1310031 h 5663943"/>
                <a:gd name="connsiteX8-5243" fmla="*/ 676192 w 7155531"/>
                <a:gd name="connsiteY8-5244" fmla="*/ 598831 h 5663943"/>
                <a:gd name="connsiteX9-5245" fmla="*/ 1196892 w 7155531"/>
                <a:gd name="connsiteY9-5246" fmla="*/ 14631 h 5663943"/>
                <a:gd name="connsiteX10-5247" fmla="*/ 2225592 w 7155531"/>
                <a:gd name="connsiteY10-5248" fmla="*/ 205131 h 5663943"/>
                <a:gd name="connsiteX11-5249" fmla="*/ 3635292 w 7155531"/>
                <a:gd name="connsiteY11-5250" fmla="*/ 522631 h 5663943"/>
                <a:gd name="connsiteX12-5251" fmla="*/ 5286292 w 7155531"/>
                <a:gd name="connsiteY12-5252" fmla="*/ 90831 h 5663943"/>
                <a:gd name="connsiteX13-5253" fmla="*/ 6060992 w 7155531"/>
                <a:gd name="connsiteY13-5254" fmla="*/ 408331 h 5663943"/>
                <a:gd name="connsiteX14-5255" fmla="*/ 6353092 w 7155531"/>
                <a:gd name="connsiteY14-5256" fmla="*/ 1894231 h 5663943"/>
                <a:gd name="connsiteX15-5257" fmla="*/ 6924592 w 7155531"/>
                <a:gd name="connsiteY15-5258" fmla="*/ 2262531 h 5663943"/>
                <a:gd name="connsiteX16-5259" fmla="*/ 7153192 w 7155531"/>
                <a:gd name="connsiteY16-5260" fmla="*/ 2719731 h 5663943"/>
                <a:gd name="connsiteX17-5261" fmla="*/ 7026192 w 7155531"/>
                <a:gd name="connsiteY17-5262" fmla="*/ 3291231 h 5663943"/>
                <a:gd name="connsiteX18-5263" fmla="*/ 6759492 w 7155531"/>
                <a:gd name="connsiteY18-5264" fmla="*/ 3888131 h 5663943"/>
                <a:gd name="connsiteX19-5265" fmla="*/ 6734092 w 7155531"/>
                <a:gd name="connsiteY19-5266" fmla="*/ 4827931 h 5663943"/>
                <a:gd name="connsiteX20-5267" fmla="*/ 6467392 w 7155531"/>
                <a:gd name="connsiteY20-5268" fmla="*/ 5158131 h 5663943"/>
                <a:gd name="connsiteX21-5269" fmla="*/ 6162592 w 7155531"/>
                <a:gd name="connsiteY21-5270" fmla="*/ 5297831 h 5663943"/>
                <a:gd name="connsiteX22-5271" fmla="*/ 4219492 w 7155531"/>
                <a:gd name="connsiteY22-5272" fmla="*/ 5577231 h 5663943"/>
                <a:gd name="connsiteX23-5273" fmla="*/ 2136692 w 7155531"/>
                <a:gd name="connsiteY23-5274" fmla="*/ 5577231 h 5663943"/>
                <a:gd name="connsiteX0-5275" fmla="*/ 2136692 w 7155531"/>
                <a:gd name="connsiteY0-5276" fmla="*/ 5577231 h 5663943"/>
                <a:gd name="connsiteX1-5277" fmla="*/ 726992 w 7155531"/>
                <a:gd name="connsiteY1-5278" fmla="*/ 4929531 h 5663943"/>
                <a:gd name="connsiteX2-5279" fmla="*/ 53892 w 7155531"/>
                <a:gd name="connsiteY2-5280" fmla="*/ 4104031 h 5663943"/>
                <a:gd name="connsiteX3-5281" fmla="*/ 66592 w 7155531"/>
                <a:gd name="connsiteY3-5282" fmla="*/ 3672231 h 5663943"/>
                <a:gd name="connsiteX4-5283" fmla="*/ 269792 w 7155531"/>
                <a:gd name="connsiteY4-5284" fmla="*/ 3138831 h 5663943"/>
                <a:gd name="connsiteX5-5285" fmla="*/ 434892 w 7155531"/>
                <a:gd name="connsiteY5-5286" fmla="*/ 2757831 h 5663943"/>
                <a:gd name="connsiteX6-5287" fmla="*/ 523792 w 7155531"/>
                <a:gd name="connsiteY6-5288" fmla="*/ 1983131 h 5663943"/>
                <a:gd name="connsiteX7-5289" fmla="*/ 549192 w 7155531"/>
                <a:gd name="connsiteY7-5290" fmla="*/ 1310031 h 5663943"/>
                <a:gd name="connsiteX8-5291" fmla="*/ 676192 w 7155531"/>
                <a:gd name="connsiteY8-5292" fmla="*/ 598831 h 5663943"/>
                <a:gd name="connsiteX9-5293" fmla="*/ 1196892 w 7155531"/>
                <a:gd name="connsiteY9-5294" fmla="*/ 14631 h 5663943"/>
                <a:gd name="connsiteX10-5295" fmla="*/ 2225592 w 7155531"/>
                <a:gd name="connsiteY10-5296" fmla="*/ 205131 h 5663943"/>
                <a:gd name="connsiteX11-5297" fmla="*/ 3635292 w 7155531"/>
                <a:gd name="connsiteY11-5298" fmla="*/ 522631 h 5663943"/>
                <a:gd name="connsiteX12-5299" fmla="*/ 5286292 w 7155531"/>
                <a:gd name="connsiteY12-5300" fmla="*/ 90831 h 5663943"/>
                <a:gd name="connsiteX13-5301" fmla="*/ 6162592 w 7155531"/>
                <a:gd name="connsiteY13-5302" fmla="*/ 395631 h 5663943"/>
                <a:gd name="connsiteX14-5303" fmla="*/ 6353092 w 7155531"/>
                <a:gd name="connsiteY14-5304" fmla="*/ 1894231 h 5663943"/>
                <a:gd name="connsiteX15-5305" fmla="*/ 6924592 w 7155531"/>
                <a:gd name="connsiteY15-5306" fmla="*/ 2262531 h 5663943"/>
                <a:gd name="connsiteX16-5307" fmla="*/ 7153192 w 7155531"/>
                <a:gd name="connsiteY16-5308" fmla="*/ 2719731 h 5663943"/>
                <a:gd name="connsiteX17-5309" fmla="*/ 7026192 w 7155531"/>
                <a:gd name="connsiteY17-5310" fmla="*/ 3291231 h 5663943"/>
                <a:gd name="connsiteX18-5311" fmla="*/ 6759492 w 7155531"/>
                <a:gd name="connsiteY18-5312" fmla="*/ 3888131 h 5663943"/>
                <a:gd name="connsiteX19-5313" fmla="*/ 6734092 w 7155531"/>
                <a:gd name="connsiteY19-5314" fmla="*/ 4827931 h 5663943"/>
                <a:gd name="connsiteX20-5315" fmla="*/ 6467392 w 7155531"/>
                <a:gd name="connsiteY20-5316" fmla="*/ 5158131 h 5663943"/>
                <a:gd name="connsiteX21-5317" fmla="*/ 6162592 w 7155531"/>
                <a:gd name="connsiteY21-5318" fmla="*/ 5297831 h 5663943"/>
                <a:gd name="connsiteX22-5319" fmla="*/ 4219492 w 7155531"/>
                <a:gd name="connsiteY22-5320" fmla="*/ 5577231 h 5663943"/>
                <a:gd name="connsiteX23-5321" fmla="*/ 2136692 w 7155531"/>
                <a:gd name="connsiteY23-5322" fmla="*/ 5577231 h 5663943"/>
                <a:gd name="connsiteX0-5323" fmla="*/ 2136692 w 7037759"/>
                <a:gd name="connsiteY0-5324" fmla="*/ 5577231 h 5663943"/>
                <a:gd name="connsiteX1-5325" fmla="*/ 726992 w 7037759"/>
                <a:gd name="connsiteY1-5326" fmla="*/ 4929531 h 5663943"/>
                <a:gd name="connsiteX2-5327" fmla="*/ 53892 w 7037759"/>
                <a:gd name="connsiteY2-5328" fmla="*/ 4104031 h 5663943"/>
                <a:gd name="connsiteX3-5329" fmla="*/ 66592 w 7037759"/>
                <a:gd name="connsiteY3-5330" fmla="*/ 3672231 h 5663943"/>
                <a:gd name="connsiteX4-5331" fmla="*/ 269792 w 7037759"/>
                <a:gd name="connsiteY4-5332" fmla="*/ 3138831 h 5663943"/>
                <a:gd name="connsiteX5-5333" fmla="*/ 434892 w 7037759"/>
                <a:gd name="connsiteY5-5334" fmla="*/ 2757831 h 5663943"/>
                <a:gd name="connsiteX6-5335" fmla="*/ 523792 w 7037759"/>
                <a:gd name="connsiteY6-5336" fmla="*/ 1983131 h 5663943"/>
                <a:gd name="connsiteX7-5337" fmla="*/ 549192 w 7037759"/>
                <a:gd name="connsiteY7-5338" fmla="*/ 1310031 h 5663943"/>
                <a:gd name="connsiteX8-5339" fmla="*/ 676192 w 7037759"/>
                <a:gd name="connsiteY8-5340" fmla="*/ 598831 h 5663943"/>
                <a:gd name="connsiteX9-5341" fmla="*/ 1196892 w 7037759"/>
                <a:gd name="connsiteY9-5342" fmla="*/ 14631 h 5663943"/>
                <a:gd name="connsiteX10-5343" fmla="*/ 2225592 w 7037759"/>
                <a:gd name="connsiteY10-5344" fmla="*/ 205131 h 5663943"/>
                <a:gd name="connsiteX11-5345" fmla="*/ 3635292 w 7037759"/>
                <a:gd name="connsiteY11-5346" fmla="*/ 522631 h 5663943"/>
                <a:gd name="connsiteX12-5347" fmla="*/ 5286292 w 7037759"/>
                <a:gd name="connsiteY12-5348" fmla="*/ 90831 h 5663943"/>
                <a:gd name="connsiteX13-5349" fmla="*/ 6162592 w 7037759"/>
                <a:gd name="connsiteY13-5350" fmla="*/ 395631 h 5663943"/>
                <a:gd name="connsiteX14-5351" fmla="*/ 6353092 w 7037759"/>
                <a:gd name="connsiteY14-5352" fmla="*/ 1894231 h 5663943"/>
                <a:gd name="connsiteX15-5353" fmla="*/ 6924592 w 7037759"/>
                <a:gd name="connsiteY15-5354" fmla="*/ 2262531 h 5663943"/>
                <a:gd name="connsiteX16-5355" fmla="*/ 7026192 w 7037759"/>
                <a:gd name="connsiteY16-5356" fmla="*/ 3291231 h 5663943"/>
                <a:gd name="connsiteX17-5357" fmla="*/ 6759492 w 7037759"/>
                <a:gd name="connsiteY17-5358" fmla="*/ 3888131 h 5663943"/>
                <a:gd name="connsiteX18-5359" fmla="*/ 6734092 w 7037759"/>
                <a:gd name="connsiteY18-5360" fmla="*/ 4827931 h 5663943"/>
                <a:gd name="connsiteX19-5361" fmla="*/ 6467392 w 7037759"/>
                <a:gd name="connsiteY19-5362" fmla="*/ 5158131 h 5663943"/>
                <a:gd name="connsiteX20-5363" fmla="*/ 6162592 w 7037759"/>
                <a:gd name="connsiteY20-5364" fmla="*/ 5297831 h 5663943"/>
                <a:gd name="connsiteX21-5365" fmla="*/ 4219492 w 7037759"/>
                <a:gd name="connsiteY21-5366" fmla="*/ 5577231 h 5663943"/>
                <a:gd name="connsiteX22-5367" fmla="*/ 2136692 w 7037759"/>
                <a:gd name="connsiteY22-5368" fmla="*/ 5577231 h 5663943"/>
                <a:gd name="connsiteX0-5369" fmla="*/ 2136692 w 7074945"/>
                <a:gd name="connsiteY0-5370" fmla="*/ 5577231 h 5663943"/>
                <a:gd name="connsiteX1-5371" fmla="*/ 726992 w 7074945"/>
                <a:gd name="connsiteY1-5372" fmla="*/ 4929531 h 5663943"/>
                <a:gd name="connsiteX2-5373" fmla="*/ 53892 w 7074945"/>
                <a:gd name="connsiteY2-5374" fmla="*/ 4104031 h 5663943"/>
                <a:gd name="connsiteX3-5375" fmla="*/ 66592 w 7074945"/>
                <a:gd name="connsiteY3-5376" fmla="*/ 3672231 h 5663943"/>
                <a:gd name="connsiteX4-5377" fmla="*/ 269792 w 7074945"/>
                <a:gd name="connsiteY4-5378" fmla="*/ 3138831 h 5663943"/>
                <a:gd name="connsiteX5-5379" fmla="*/ 434892 w 7074945"/>
                <a:gd name="connsiteY5-5380" fmla="*/ 2757831 h 5663943"/>
                <a:gd name="connsiteX6-5381" fmla="*/ 523792 w 7074945"/>
                <a:gd name="connsiteY6-5382" fmla="*/ 1983131 h 5663943"/>
                <a:gd name="connsiteX7-5383" fmla="*/ 549192 w 7074945"/>
                <a:gd name="connsiteY7-5384" fmla="*/ 1310031 h 5663943"/>
                <a:gd name="connsiteX8-5385" fmla="*/ 676192 w 7074945"/>
                <a:gd name="connsiteY8-5386" fmla="*/ 598831 h 5663943"/>
                <a:gd name="connsiteX9-5387" fmla="*/ 1196892 w 7074945"/>
                <a:gd name="connsiteY9-5388" fmla="*/ 14631 h 5663943"/>
                <a:gd name="connsiteX10-5389" fmla="*/ 2225592 w 7074945"/>
                <a:gd name="connsiteY10-5390" fmla="*/ 205131 h 5663943"/>
                <a:gd name="connsiteX11-5391" fmla="*/ 3635292 w 7074945"/>
                <a:gd name="connsiteY11-5392" fmla="*/ 522631 h 5663943"/>
                <a:gd name="connsiteX12-5393" fmla="*/ 5286292 w 7074945"/>
                <a:gd name="connsiteY12-5394" fmla="*/ 90831 h 5663943"/>
                <a:gd name="connsiteX13-5395" fmla="*/ 6162592 w 7074945"/>
                <a:gd name="connsiteY13-5396" fmla="*/ 395631 h 5663943"/>
                <a:gd name="connsiteX14-5397" fmla="*/ 6353092 w 7074945"/>
                <a:gd name="connsiteY14-5398" fmla="*/ 1894231 h 5663943"/>
                <a:gd name="connsiteX15-5399" fmla="*/ 6924592 w 7074945"/>
                <a:gd name="connsiteY15-5400" fmla="*/ 2262531 h 5663943"/>
                <a:gd name="connsiteX16-5401" fmla="*/ 7026192 w 7074945"/>
                <a:gd name="connsiteY16-5402" fmla="*/ 3291231 h 5663943"/>
                <a:gd name="connsiteX17-5403" fmla="*/ 6251492 w 7074945"/>
                <a:gd name="connsiteY17-5404" fmla="*/ 3862731 h 5663943"/>
                <a:gd name="connsiteX18-5405" fmla="*/ 6734092 w 7074945"/>
                <a:gd name="connsiteY18-5406" fmla="*/ 4827931 h 5663943"/>
                <a:gd name="connsiteX19-5407" fmla="*/ 6467392 w 7074945"/>
                <a:gd name="connsiteY19-5408" fmla="*/ 5158131 h 5663943"/>
                <a:gd name="connsiteX20-5409" fmla="*/ 6162592 w 7074945"/>
                <a:gd name="connsiteY20-5410" fmla="*/ 5297831 h 5663943"/>
                <a:gd name="connsiteX21-5411" fmla="*/ 4219492 w 7074945"/>
                <a:gd name="connsiteY21-5412" fmla="*/ 5577231 h 5663943"/>
                <a:gd name="connsiteX22-5413" fmla="*/ 2136692 w 7074945"/>
                <a:gd name="connsiteY22-5414" fmla="*/ 5577231 h 5663943"/>
                <a:gd name="connsiteX0-5415" fmla="*/ 2136692 w 6937188"/>
                <a:gd name="connsiteY0-5416" fmla="*/ 5577231 h 5663943"/>
                <a:gd name="connsiteX1-5417" fmla="*/ 726992 w 6937188"/>
                <a:gd name="connsiteY1-5418" fmla="*/ 4929531 h 5663943"/>
                <a:gd name="connsiteX2-5419" fmla="*/ 53892 w 6937188"/>
                <a:gd name="connsiteY2-5420" fmla="*/ 4104031 h 5663943"/>
                <a:gd name="connsiteX3-5421" fmla="*/ 66592 w 6937188"/>
                <a:gd name="connsiteY3-5422" fmla="*/ 3672231 h 5663943"/>
                <a:gd name="connsiteX4-5423" fmla="*/ 269792 w 6937188"/>
                <a:gd name="connsiteY4-5424" fmla="*/ 3138831 h 5663943"/>
                <a:gd name="connsiteX5-5425" fmla="*/ 434892 w 6937188"/>
                <a:gd name="connsiteY5-5426" fmla="*/ 2757831 h 5663943"/>
                <a:gd name="connsiteX6-5427" fmla="*/ 523792 w 6937188"/>
                <a:gd name="connsiteY6-5428" fmla="*/ 1983131 h 5663943"/>
                <a:gd name="connsiteX7-5429" fmla="*/ 549192 w 6937188"/>
                <a:gd name="connsiteY7-5430" fmla="*/ 1310031 h 5663943"/>
                <a:gd name="connsiteX8-5431" fmla="*/ 676192 w 6937188"/>
                <a:gd name="connsiteY8-5432" fmla="*/ 598831 h 5663943"/>
                <a:gd name="connsiteX9-5433" fmla="*/ 1196892 w 6937188"/>
                <a:gd name="connsiteY9-5434" fmla="*/ 14631 h 5663943"/>
                <a:gd name="connsiteX10-5435" fmla="*/ 2225592 w 6937188"/>
                <a:gd name="connsiteY10-5436" fmla="*/ 205131 h 5663943"/>
                <a:gd name="connsiteX11-5437" fmla="*/ 3635292 w 6937188"/>
                <a:gd name="connsiteY11-5438" fmla="*/ 522631 h 5663943"/>
                <a:gd name="connsiteX12-5439" fmla="*/ 5286292 w 6937188"/>
                <a:gd name="connsiteY12-5440" fmla="*/ 90831 h 5663943"/>
                <a:gd name="connsiteX13-5441" fmla="*/ 6162592 w 6937188"/>
                <a:gd name="connsiteY13-5442" fmla="*/ 395631 h 5663943"/>
                <a:gd name="connsiteX14-5443" fmla="*/ 6353092 w 6937188"/>
                <a:gd name="connsiteY14-5444" fmla="*/ 1894231 h 5663943"/>
                <a:gd name="connsiteX15-5445" fmla="*/ 6924592 w 6937188"/>
                <a:gd name="connsiteY15-5446" fmla="*/ 2262531 h 5663943"/>
                <a:gd name="connsiteX16-5447" fmla="*/ 6708692 w 6937188"/>
                <a:gd name="connsiteY16-5448" fmla="*/ 3240431 h 5663943"/>
                <a:gd name="connsiteX17-5449" fmla="*/ 6251492 w 6937188"/>
                <a:gd name="connsiteY17-5450" fmla="*/ 3862731 h 5663943"/>
                <a:gd name="connsiteX18-5451" fmla="*/ 6734092 w 6937188"/>
                <a:gd name="connsiteY18-5452" fmla="*/ 4827931 h 5663943"/>
                <a:gd name="connsiteX19-5453" fmla="*/ 6467392 w 6937188"/>
                <a:gd name="connsiteY19-5454" fmla="*/ 5158131 h 5663943"/>
                <a:gd name="connsiteX20-5455" fmla="*/ 6162592 w 6937188"/>
                <a:gd name="connsiteY20-5456" fmla="*/ 5297831 h 5663943"/>
                <a:gd name="connsiteX21-5457" fmla="*/ 4219492 w 6937188"/>
                <a:gd name="connsiteY21-5458" fmla="*/ 5577231 h 5663943"/>
                <a:gd name="connsiteX22-5459" fmla="*/ 2136692 w 6937188"/>
                <a:gd name="connsiteY22-5460" fmla="*/ 5577231 h 5663943"/>
                <a:gd name="connsiteX0-5461" fmla="*/ 2136692 w 6934191"/>
                <a:gd name="connsiteY0-5462" fmla="*/ 5577231 h 5663943"/>
                <a:gd name="connsiteX1-5463" fmla="*/ 726992 w 6934191"/>
                <a:gd name="connsiteY1-5464" fmla="*/ 4929531 h 5663943"/>
                <a:gd name="connsiteX2-5465" fmla="*/ 53892 w 6934191"/>
                <a:gd name="connsiteY2-5466" fmla="*/ 4104031 h 5663943"/>
                <a:gd name="connsiteX3-5467" fmla="*/ 66592 w 6934191"/>
                <a:gd name="connsiteY3-5468" fmla="*/ 3672231 h 5663943"/>
                <a:gd name="connsiteX4-5469" fmla="*/ 269792 w 6934191"/>
                <a:gd name="connsiteY4-5470" fmla="*/ 3138831 h 5663943"/>
                <a:gd name="connsiteX5-5471" fmla="*/ 434892 w 6934191"/>
                <a:gd name="connsiteY5-5472" fmla="*/ 2757831 h 5663943"/>
                <a:gd name="connsiteX6-5473" fmla="*/ 523792 w 6934191"/>
                <a:gd name="connsiteY6-5474" fmla="*/ 1983131 h 5663943"/>
                <a:gd name="connsiteX7-5475" fmla="*/ 549192 w 6934191"/>
                <a:gd name="connsiteY7-5476" fmla="*/ 1310031 h 5663943"/>
                <a:gd name="connsiteX8-5477" fmla="*/ 676192 w 6934191"/>
                <a:gd name="connsiteY8-5478" fmla="*/ 598831 h 5663943"/>
                <a:gd name="connsiteX9-5479" fmla="*/ 1196892 w 6934191"/>
                <a:gd name="connsiteY9-5480" fmla="*/ 14631 h 5663943"/>
                <a:gd name="connsiteX10-5481" fmla="*/ 2225592 w 6934191"/>
                <a:gd name="connsiteY10-5482" fmla="*/ 205131 h 5663943"/>
                <a:gd name="connsiteX11-5483" fmla="*/ 3635292 w 6934191"/>
                <a:gd name="connsiteY11-5484" fmla="*/ 522631 h 5663943"/>
                <a:gd name="connsiteX12-5485" fmla="*/ 5286292 w 6934191"/>
                <a:gd name="connsiteY12-5486" fmla="*/ 90831 h 5663943"/>
                <a:gd name="connsiteX13-5487" fmla="*/ 6162592 w 6934191"/>
                <a:gd name="connsiteY13-5488" fmla="*/ 395631 h 5663943"/>
                <a:gd name="connsiteX14-5489" fmla="*/ 6353092 w 6934191"/>
                <a:gd name="connsiteY14-5490" fmla="*/ 1894231 h 5663943"/>
                <a:gd name="connsiteX15-5491" fmla="*/ 6924592 w 6934191"/>
                <a:gd name="connsiteY15-5492" fmla="*/ 2262531 h 5663943"/>
                <a:gd name="connsiteX16-5493" fmla="*/ 6708692 w 6934191"/>
                <a:gd name="connsiteY16-5494" fmla="*/ 3240431 h 5663943"/>
                <a:gd name="connsiteX17-5495" fmla="*/ 6670593 w 6934191"/>
                <a:gd name="connsiteY17-5496" fmla="*/ 3253131 h 5663943"/>
                <a:gd name="connsiteX18-5497" fmla="*/ 6251492 w 6934191"/>
                <a:gd name="connsiteY18-5498" fmla="*/ 3862731 h 5663943"/>
                <a:gd name="connsiteX19-5499" fmla="*/ 6734092 w 6934191"/>
                <a:gd name="connsiteY19-5500" fmla="*/ 4827931 h 5663943"/>
                <a:gd name="connsiteX20-5501" fmla="*/ 6467392 w 6934191"/>
                <a:gd name="connsiteY20-5502" fmla="*/ 5158131 h 5663943"/>
                <a:gd name="connsiteX21-5503" fmla="*/ 6162592 w 6934191"/>
                <a:gd name="connsiteY21-5504" fmla="*/ 5297831 h 5663943"/>
                <a:gd name="connsiteX22-5505" fmla="*/ 4219492 w 6934191"/>
                <a:gd name="connsiteY22-5506" fmla="*/ 5577231 h 5663943"/>
                <a:gd name="connsiteX23-5507" fmla="*/ 2136692 w 6934191"/>
                <a:gd name="connsiteY23-5508" fmla="*/ 5577231 h 5663943"/>
                <a:gd name="connsiteX0-5509" fmla="*/ 2136692 w 6937188"/>
                <a:gd name="connsiteY0-5510" fmla="*/ 5577231 h 5663943"/>
                <a:gd name="connsiteX1-5511" fmla="*/ 726992 w 6937188"/>
                <a:gd name="connsiteY1-5512" fmla="*/ 4929531 h 5663943"/>
                <a:gd name="connsiteX2-5513" fmla="*/ 53892 w 6937188"/>
                <a:gd name="connsiteY2-5514" fmla="*/ 4104031 h 5663943"/>
                <a:gd name="connsiteX3-5515" fmla="*/ 66592 w 6937188"/>
                <a:gd name="connsiteY3-5516" fmla="*/ 3672231 h 5663943"/>
                <a:gd name="connsiteX4-5517" fmla="*/ 269792 w 6937188"/>
                <a:gd name="connsiteY4-5518" fmla="*/ 3138831 h 5663943"/>
                <a:gd name="connsiteX5-5519" fmla="*/ 434892 w 6937188"/>
                <a:gd name="connsiteY5-5520" fmla="*/ 2757831 h 5663943"/>
                <a:gd name="connsiteX6-5521" fmla="*/ 523792 w 6937188"/>
                <a:gd name="connsiteY6-5522" fmla="*/ 1983131 h 5663943"/>
                <a:gd name="connsiteX7-5523" fmla="*/ 549192 w 6937188"/>
                <a:gd name="connsiteY7-5524" fmla="*/ 1310031 h 5663943"/>
                <a:gd name="connsiteX8-5525" fmla="*/ 676192 w 6937188"/>
                <a:gd name="connsiteY8-5526" fmla="*/ 598831 h 5663943"/>
                <a:gd name="connsiteX9-5527" fmla="*/ 1196892 w 6937188"/>
                <a:gd name="connsiteY9-5528" fmla="*/ 14631 h 5663943"/>
                <a:gd name="connsiteX10-5529" fmla="*/ 2225592 w 6937188"/>
                <a:gd name="connsiteY10-5530" fmla="*/ 205131 h 5663943"/>
                <a:gd name="connsiteX11-5531" fmla="*/ 3635292 w 6937188"/>
                <a:gd name="connsiteY11-5532" fmla="*/ 522631 h 5663943"/>
                <a:gd name="connsiteX12-5533" fmla="*/ 5286292 w 6937188"/>
                <a:gd name="connsiteY12-5534" fmla="*/ 90831 h 5663943"/>
                <a:gd name="connsiteX13-5535" fmla="*/ 6162592 w 6937188"/>
                <a:gd name="connsiteY13-5536" fmla="*/ 395631 h 5663943"/>
                <a:gd name="connsiteX14-5537" fmla="*/ 6353092 w 6937188"/>
                <a:gd name="connsiteY14-5538" fmla="*/ 1894231 h 5663943"/>
                <a:gd name="connsiteX15-5539" fmla="*/ 6924592 w 6937188"/>
                <a:gd name="connsiteY15-5540" fmla="*/ 2262531 h 5663943"/>
                <a:gd name="connsiteX16-5541" fmla="*/ 6708692 w 6937188"/>
                <a:gd name="connsiteY16-5542" fmla="*/ 3240431 h 5663943"/>
                <a:gd name="connsiteX17-5543" fmla="*/ 6251492 w 6937188"/>
                <a:gd name="connsiteY17-5544" fmla="*/ 3862731 h 5663943"/>
                <a:gd name="connsiteX18-5545" fmla="*/ 6734092 w 6937188"/>
                <a:gd name="connsiteY18-5546" fmla="*/ 4827931 h 5663943"/>
                <a:gd name="connsiteX19-5547" fmla="*/ 6467392 w 6937188"/>
                <a:gd name="connsiteY19-5548" fmla="*/ 5158131 h 5663943"/>
                <a:gd name="connsiteX20-5549" fmla="*/ 6162592 w 6937188"/>
                <a:gd name="connsiteY20-5550" fmla="*/ 5297831 h 5663943"/>
                <a:gd name="connsiteX21-5551" fmla="*/ 4219492 w 6937188"/>
                <a:gd name="connsiteY21-5552" fmla="*/ 5577231 h 5663943"/>
                <a:gd name="connsiteX22-5553" fmla="*/ 2136692 w 6937188"/>
                <a:gd name="connsiteY22-5554" fmla="*/ 5577231 h 5663943"/>
                <a:gd name="connsiteX0-5555" fmla="*/ 2136692 w 6925046"/>
                <a:gd name="connsiteY0-5556" fmla="*/ 5577231 h 5663943"/>
                <a:gd name="connsiteX1-5557" fmla="*/ 726992 w 6925046"/>
                <a:gd name="connsiteY1-5558" fmla="*/ 4929531 h 5663943"/>
                <a:gd name="connsiteX2-5559" fmla="*/ 53892 w 6925046"/>
                <a:gd name="connsiteY2-5560" fmla="*/ 4104031 h 5663943"/>
                <a:gd name="connsiteX3-5561" fmla="*/ 66592 w 6925046"/>
                <a:gd name="connsiteY3-5562" fmla="*/ 3672231 h 5663943"/>
                <a:gd name="connsiteX4-5563" fmla="*/ 269792 w 6925046"/>
                <a:gd name="connsiteY4-5564" fmla="*/ 3138831 h 5663943"/>
                <a:gd name="connsiteX5-5565" fmla="*/ 434892 w 6925046"/>
                <a:gd name="connsiteY5-5566" fmla="*/ 2757831 h 5663943"/>
                <a:gd name="connsiteX6-5567" fmla="*/ 523792 w 6925046"/>
                <a:gd name="connsiteY6-5568" fmla="*/ 1983131 h 5663943"/>
                <a:gd name="connsiteX7-5569" fmla="*/ 549192 w 6925046"/>
                <a:gd name="connsiteY7-5570" fmla="*/ 1310031 h 5663943"/>
                <a:gd name="connsiteX8-5571" fmla="*/ 676192 w 6925046"/>
                <a:gd name="connsiteY8-5572" fmla="*/ 598831 h 5663943"/>
                <a:gd name="connsiteX9-5573" fmla="*/ 1196892 w 6925046"/>
                <a:gd name="connsiteY9-5574" fmla="*/ 14631 h 5663943"/>
                <a:gd name="connsiteX10-5575" fmla="*/ 2225592 w 6925046"/>
                <a:gd name="connsiteY10-5576" fmla="*/ 205131 h 5663943"/>
                <a:gd name="connsiteX11-5577" fmla="*/ 3635292 w 6925046"/>
                <a:gd name="connsiteY11-5578" fmla="*/ 522631 h 5663943"/>
                <a:gd name="connsiteX12-5579" fmla="*/ 5286292 w 6925046"/>
                <a:gd name="connsiteY12-5580" fmla="*/ 90831 h 5663943"/>
                <a:gd name="connsiteX13-5581" fmla="*/ 6162592 w 6925046"/>
                <a:gd name="connsiteY13-5582" fmla="*/ 395631 h 5663943"/>
                <a:gd name="connsiteX14-5583" fmla="*/ 6353092 w 6925046"/>
                <a:gd name="connsiteY14-5584" fmla="*/ 1894231 h 5663943"/>
                <a:gd name="connsiteX15-5585" fmla="*/ 6924592 w 6925046"/>
                <a:gd name="connsiteY15-5586" fmla="*/ 2262531 h 5663943"/>
                <a:gd name="connsiteX16-5587" fmla="*/ 6251492 w 6925046"/>
                <a:gd name="connsiteY16-5588" fmla="*/ 3862731 h 5663943"/>
                <a:gd name="connsiteX17-5589" fmla="*/ 6734092 w 6925046"/>
                <a:gd name="connsiteY17-5590" fmla="*/ 4827931 h 5663943"/>
                <a:gd name="connsiteX18-5591" fmla="*/ 6467392 w 6925046"/>
                <a:gd name="connsiteY18-5592" fmla="*/ 5158131 h 5663943"/>
                <a:gd name="connsiteX19-5593" fmla="*/ 6162592 w 6925046"/>
                <a:gd name="connsiteY19-5594" fmla="*/ 5297831 h 5663943"/>
                <a:gd name="connsiteX20-5595" fmla="*/ 4219492 w 6925046"/>
                <a:gd name="connsiteY20-5596" fmla="*/ 5577231 h 5663943"/>
                <a:gd name="connsiteX21-5597" fmla="*/ 2136692 w 6925046"/>
                <a:gd name="connsiteY21-5598" fmla="*/ 5577231 h 5663943"/>
                <a:gd name="connsiteX0-5599" fmla="*/ 2136692 w 6848916"/>
                <a:gd name="connsiteY0-5600" fmla="*/ 5577231 h 5663943"/>
                <a:gd name="connsiteX1-5601" fmla="*/ 726992 w 6848916"/>
                <a:gd name="connsiteY1-5602" fmla="*/ 4929531 h 5663943"/>
                <a:gd name="connsiteX2-5603" fmla="*/ 53892 w 6848916"/>
                <a:gd name="connsiteY2-5604" fmla="*/ 4104031 h 5663943"/>
                <a:gd name="connsiteX3-5605" fmla="*/ 66592 w 6848916"/>
                <a:gd name="connsiteY3-5606" fmla="*/ 3672231 h 5663943"/>
                <a:gd name="connsiteX4-5607" fmla="*/ 269792 w 6848916"/>
                <a:gd name="connsiteY4-5608" fmla="*/ 3138831 h 5663943"/>
                <a:gd name="connsiteX5-5609" fmla="*/ 434892 w 6848916"/>
                <a:gd name="connsiteY5-5610" fmla="*/ 2757831 h 5663943"/>
                <a:gd name="connsiteX6-5611" fmla="*/ 523792 w 6848916"/>
                <a:gd name="connsiteY6-5612" fmla="*/ 1983131 h 5663943"/>
                <a:gd name="connsiteX7-5613" fmla="*/ 549192 w 6848916"/>
                <a:gd name="connsiteY7-5614" fmla="*/ 1310031 h 5663943"/>
                <a:gd name="connsiteX8-5615" fmla="*/ 676192 w 6848916"/>
                <a:gd name="connsiteY8-5616" fmla="*/ 598831 h 5663943"/>
                <a:gd name="connsiteX9-5617" fmla="*/ 1196892 w 6848916"/>
                <a:gd name="connsiteY9-5618" fmla="*/ 14631 h 5663943"/>
                <a:gd name="connsiteX10-5619" fmla="*/ 2225592 w 6848916"/>
                <a:gd name="connsiteY10-5620" fmla="*/ 205131 h 5663943"/>
                <a:gd name="connsiteX11-5621" fmla="*/ 3635292 w 6848916"/>
                <a:gd name="connsiteY11-5622" fmla="*/ 522631 h 5663943"/>
                <a:gd name="connsiteX12-5623" fmla="*/ 5286292 w 6848916"/>
                <a:gd name="connsiteY12-5624" fmla="*/ 90831 h 5663943"/>
                <a:gd name="connsiteX13-5625" fmla="*/ 6162592 w 6848916"/>
                <a:gd name="connsiteY13-5626" fmla="*/ 395631 h 5663943"/>
                <a:gd name="connsiteX14-5627" fmla="*/ 6353092 w 6848916"/>
                <a:gd name="connsiteY14-5628" fmla="*/ 1894231 h 5663943"/>
                <a:gd name="connsiteX15-5629" fmla="*/ 6848392 w 6848916"/>
                <a:gd name="connsiteY15-5630" fmla="*/ 2834031 h 5663943"/>
                <a:gd name="connsiteX16-5631" fmla="*/ 6251492 w 6848916"/>
                <a:gd name="connsiteY16-5632" fmla="*/ 3862731 h 5663943"/>
                <a:gd name="connsiteX17-5633" fmla="*/ 6734092 w 6848916"/>
                <a:gd name="connsiteY17-5634" fmla="*/ 4827931 h 5663943"/>
                <a:gd name="connsiteX18-5635" fmla="*/ 6467392 w 6848916"/>
                <a:gd name="connsiteY18-5636" fmla="*/ 5158131 h 5663943"/>
                <a:gd name="connsiteX19-5637" fmla="*/ 6162592 w 6848916"/>
                <a:gd name="connsiteY19-5638" fmla="*/ 5297831 h 5663943"/>
                <a:gd name="connsiteX20-5639" fmla="*/ 4219492 w 6848916"/>
                <a:gd name="connsiteY20-5640" fmla="*/ 5577231 h 5663943"/>
                <a:gd name="connsiteX21-5641" fmla="*/ 2136692 w 6848916"/>
                <a:gd name="connsiteY21-5642" fmla="*/ 5577231 h 5663943"/>
                <a:gd name="connsiteX0-5643" fmla="*/ 2136692 w 6848536"/>
                <a:gd name="connsiteY0-5644" fmla="*/ 5577231 h 5663943"/>
                <a:gd name="connsiteX1-5645" fmla="*/ 726992 w 6848536"/>
                <a:gd name="connsiteY1-5646" fmla="*/ 4929531 h 5663943"/>
                <a:gd name="connsiteX2-5647" fmla="*/ 53892 w 6848536"/>
                <a:gd name="connsiteY2-5648" fmla="*/ 4104031 h 5663943"/>
                <a:gd name="connsiteX3-5649" fmla="*/ 66592 w 6848536"/>
                <a:gd name="connsiteY3-5650" fmla="*/ 3672231 h 5663943"/>
                <a:gd name="connsiteX4-5651" fmla="*/ 269792 w 6848536"/>
                <a:gd name="connsiteY4-5652" fmla="*/ 3138831 h 5663943"/>
                <a:gd name="connsiteX5-5653" fmla="*/ 434892 w 6848536"/>
                <a:gd name="connsiteY5-5654" fmla="*/ 2757831 h 5663943"/>
                <a:gd name="connsiteX6-5655" fmla="*/ 523792 w 6848536"/>
                <a:gd name="connsiteY6-5656" fmla="*/ 1983131 h 5663943"/>
                <a:gd name="connsiteX7-5657" fmla="*/ 549192 w 6848536"/>
                <a:gd name="connsiteY7-5658" fmla="*/ 1310031 h 5663943"/>
                <a:gd name="connsiteX8-5659" fmla="*/ 676192 w 6848536"/>
                <a:gd name="connsiteY8-5660" fmla="*/ 598831 h 5663943"/>
                <a:gd name="connsiteX9-5661" fmla="*/ 1196892 w 6848536"/>
                <a:gd name="connsiteY9-5662" fmla="*/ 14631 h 5663943"/>
                <a:gd name="connsiteX10-5663" fmla="*/ 2225592 w 6848536"/>
                <a:gd name="connsiteY10-5664" fmla="*/ 205131 h 5663943"/>
                <a:gd name="connsiteX11-5665" fmla="*/ 3635292 w 6848536"/>
                <a:gd name="connsiteY11-5666" fmla="*/ 522631 h 5663943"/>
                <a:gd name="connsiteX12-5667" fmla="*/ 5286292 w 6848536"/>
                <a:gd name="connsiteY12-5668" fmla="*/ 90831 h 5663943"/>
                <a:gd name="connsiteX13-5669" fmla="*/ 6162592 w 6848536"/>
                <a:gd name="connsiteY13-5670" fmla="*/ 395631 h 5663943"/>
                <a:gd name="connsiteX14-5671" fmla="*/ 6187992 w 6848536"/>
                <a:gd name="connsiteY14-5672" fmla="*/ 1691031 h 5663943"/>
                <a:gd name="connsiteX15-5673" fmla="*/ 6848392 w 6848536"/>
                <a:gd name="connsiteY15-5674" fmla="*/ 2834031 h 5663943"/>
                <a:gd name="connsiteX16-5675" fmla="*/ 6251492 w 6848536"/>
                <a:gd name="connsiteY16-5676" fmla="*/ 3862731 h 5663943"/>
                <a:gd name="connsiteX17-5677" fmla="*/ 6734092 w 6848536"/>
                <a:gd name="connsiteY17-5678" fmla="*/ 4827931 h 5663943"/>
                <a:gd name="connsiteX18-5679" fmla="*/ 6467392 w 6848536"/>
                <a:gd name="connsiteY18-5680" fmla="*/ 5158131 h 5663943"/>
                <a:gd name="connsiteX19-5681" fmla="*/ 6162592 w 6848536"/>
                <a:gd name="connsiteY19-5682" fmla="*/ 5297831 h 5663943"/>
                <a:gd name="connsiteX20-5683" fmla="*/ 4219492 w 6848536"/>
                <a:gd name="connsiteY20-5684" fmla="*/ 5577231 h 5663943"/>
                <a:gd name="connsiteX21-5685" fmla="*/ 2136692 w 6848536"/>
                <a:gd name="connsiteY21-5686" fmla="*/ 5577231 h 5663943"/>
                <a:gd name="connsiteX0-5687" fmla="*/ 2136692 w 6873930"/>
                <a:gd name="connsiteY0-5688" fmla="*/ 5577231 h 5663943"/>
                <a:gd name="connsiteX1-5689" fmla="*/ 726992 w 6873930"/>
                <a:gd name="connsiteY1-5690" fmla="*/ 4929531 h 5663943"/>
                <a:gd name="connsiteX2-5691" fmla="*/ 53892 w 6873930"/>
                <a:gd name="connsiteY2-5692" fmla="*/ 4104031 h 5663943"/>
                <a:gd name="connsiteX3-5693" fmla="*/ 66592 w 6873930"/>
                <a:gd name="connsiteY3-5694" fmla="*/ 3672231 h 5663943"/>
                <a:gd name="connsiteX4-5695" fmla="*/ 269792 w 6873930"/>
                <a:gd name="connsiteY4-5696" fmla="*/ 3138831 h 5663943"/>
                <a:gd name="connsiteX5-5697" fmla="*/ 434892 w 6873930"/>
                <a:gd name="connsiteY5-5698" fmla="*/ 2757831 h 5663943"/>
                <a:gd name="connsiteX6-5699" fmla="*/ 523792 w 6873930"/>
                <a:gd name="connsiteY6-5700" fmla="*/ 1983131 h 5663943"/>
                <a:gd name="connsiteX7-5701" fmla="*/ 549192 w 6873930"/>
                <a:gd name="connsiteY7-5702" fmla="*/ 1310031 h 5663943"/>
                <a:gd name="connsiteX8-5703" fmla="*/ 676192 w 6873930"/>
                <a:gd name="connsiteY8-5704" fmla="*/ 598831 h 5663943"/>
                <a:gd name="connsiteX9-5705" fmla="*/ 1196892 w 6873930"/>
                <a:gd name="connsiteY9-5706" fmla="*/ 14631 h 5663943"/>
                <a:gd name="connsiteX10-5707" fmla="*/ 2225592 w 6873930"/>
                <a:gd name="connsiteY10-5708" fmla="*/ 205131 h 5663943"/>
                <a:gd name="connsiteX11-5709" fmla="*/ 3635292 w 6873930"/>
                <a:gd name="connsiteY11-5710" fmla="*/ 522631 h 5663943"/>
                <a:gd name="connsiteX12-5711" fmla="*/ 5286292 w 6873930"/>
                <a:gd name="connsiteY12-5712" fmla="*/ 90831 h 5663943"/>
                <a:gd name="connsiteX13-5713" fmla="*/ 6162592 w 6873930"/>
                <a:gd name="connsiteY13-5714" fmla="*/ 395631 h 5663943"/>
                <a:gd name="connsiteX14-5715" fmla="*/ 6187992 w 6873930"/>
                <a:gd name="connsiteY14-5716" fmla="*/ 1691031 h 5663943"/>
                <a:gd name="connsiteX15-5717" fmla="*/ 6873792 w 6873930"/>
                <a:gd name="connsiteY15-5718" fmla="*/ 2643531 h 5663943"/>
                <a:gd name="connsiteX16-5719" fmla="*/ 6251492 w 6873930"/>
                <a:gd name="connsiteY16-5720" fmla="*/ 3862731 h 5663943"/>
                <a:gd name="connsiteX17-5721" fmla="*/ 6734092 w 6873930"/>
                <a:gd name="connsiteY17-5722" fmla="*/ 4827931 h 5663943"/>
                <a:gd name="connsiteX18-5723" fmla="*/ 6467392 w 6873930"/>
                <a:gd name="connsiteY18-5724" fmla="*/ 5158131 h 5663943"/>
                <a:gd name="connsiteX19-5725" fmla="*/ 6162592 w 6873930"/>
                <a:gd name="connsiteY19-5726" fmla="*/ 5297831 h 5663943"/>
                <a:gd name="connsiteX20-5727" fmla="*/ 4219492 w 6873930"/>
                <a:gd name="connsiteY20-5728" fmla="*/ 5577231 h 5663943"/>
                <a:gd name="connsiteX21-5729" fmla="*/ 2136692 w 6873930"/>
                <a:gd name="connsiteY21-5730" fmla="*/ 5577231 h 5663943"/>
                <a:gd name="connsiteX0-5731" fmla="*/ 2136692 w 6874514"/>
                <a:gd name="connsiteY0-5732" fmla="*/ 5577231 h 5663943"/>
                <a:gd name="connsiteX1-5733" fmla="*/ 726992 w 6874514"/>
                <a:gd name="connsiteY1-5734" fmla="*/ 4929531 h 5663943"/>
                <a:gd name="connsiteX2-5735" fmla="*/ 53892 w 6874514"/>
                <a:gd name="connsiteY2-5736" fmla="*/ 4104031 h 5663943"/>
                <a:gd name="connsiteX3-5737" fmla="*/ 66592 w 6874514"/>
                <a:gd name="connsiteY3-5738" fmla="*/ 3672231 h 5663943"/>
                <a:gd name="connsiteX4-5739" fmla="*/ 269792 w 6874514"/>
                <a:gd name="connsiteY4-5740" fmla="*/ 3138831 h 5663943"/>
                <a:gd name="connsiteX5-5741" fmla="*/ 434892 w 6874514"/>
                <a:gd name="connsiteY5-5742" fmla="*/ 2757831 h 5663943"/>
                <a:gd name="connsiteX6-5743" fmla="*/ 523792 w 6874514"/>
                <a:gd name="connsiteY6-5744" fmla="*/ 1983131 h 5663943"/>
                <a:gd name="connsiteX7-5745" fmla="*/ 549192 w 6874514"/>
                <a:gd name="connsiteY7-5746" fmla="*/ 1310031 h 5663943"/>
                <a:gd name="connsiteX8-5747" fmla="*/ 676192 w 6874514"/>
                <a:gd name="connsiteY8-5748" fmla="*/ 598831 h 5663943"/>
                <a:gd name="connsiteX9-5749" fmla="*/ 1196892 w 6874514"/>
                <a:gd name="connsiteY9-5750" fmla="*/ 14631 h 5663943"/>
                <a:gd name="connsiteX10-5751" fmla="*/ 2225592 w 6874514"/>
                <a:gd name="connsiteY10-5752" fmla="*/ 205131 h 5663943"/>
                <a:gd name="connsiteX11-5753" fmla="*/ 3635292 w 6874514"/>
                <a:gd name="connsiteY11-5754" fmla="*/ 522631 h 5663943"/>
                <a:gd name="connsiteX12-5755" fmla="*/ 5286292 w 6874514"/>
                <a:gd name="connsiteY12-5756" fmla="*/ 90831 h 5663943"/>
                <a:gd name="connsiteX13-5757" fmla="*/ 6162592 w 6874514"/>
                <a:gd name="connsiteY13-5758" fmla="*/ 395631 h 5663943"/>
                <a:gd name="connsiteX14-5759" fmla="*/ 6187992 w 6874514"/>
                <a:gd name="connsiteY14-5760" fmla="*/ 1691031 h 5663943"/>
                <a:gd name="connsiteX15-5761" fmla="*/ 6873792 w 6874514"/>
                <a:gd name="connsiteY15-5762" fmla="*/ 2643531 h 5663943"/>
                <a:gd name="connsiteX16-5763" fmla="*/ 6251492 w 6874514"/>
                <a:gd name="connsiteY16-5764" fmla="*/ 3862731 h 5663943"/>
                <a:gd name="connsiteX17-5765" fmla="*/ 6734092 w 6874514"/>
                <a:gd name="connsiteY17-5766" fmla="*/ 4827931 h 5663943"/>
                <a:gd name="connsiteX18-5767" fmla="*/ 6467392 w 6874514"/>
                <a:gd name="connsiteY18-5768" fmla="*/ 5158131 h 5663943"/>
                <a:gd name="connsiteX19-5769" fmla="*/ 6162592 w 6874514"/>
                <a:gd name="connsiteY19-5770" fmla="*/ 5297831 h 5663943"/>
                <a:gd name="connsiteX20-5771" fmla="*/ 4219492 w 6874514"/>
                <a:gd name="connsiteY20-5772" fmla="*/ 5577231 h 5663943"/>
                <a:gd name="connsiteX21-5773" fmla="*/ 2136692 w 6874514"/>
                <a:gd name="connsiteY21-5774" fmla="*/ 5577231 h 5663943"/>
                <a:gd name="connsiteX0-5775" fmla="*/ 2136692 w 6875254"/>
                <a:gd name="connsiteY0-5776" fmla="*/ 5577231 h 5663943"/>
                <a:gd name="connsiteX1-5777" fmla="*/ 726992 w 6875254"/>
                <a:gd name="connsiteY1-5778" fmla="*/ 4929531 h 5663943"/>
                <a:gd name="connsiteX2-5779" fmla="*/ 53892 w 6875254"/>
                <a:gd name="connsiteY2-5780" fmla="*/ 4104031 h 5663943"/>
                <a:gd name="connsiteX3-5781" fmla="*/ 66592 w 6875254"/>
                <a:gd name="connsiteY3-5782" fmla="*/ 3672231 h 5663943"/>
                <a:gd name="connsiteX4-5783" fmla="*/ 269792 w 6875254"/>
                <a:gd name="connsiteY4-5784" fmla="*/ 3138831 h 5663943"/>
                <a:gd name="connsiteX5-5785" fmla="*/ 434892 w 6875254"/>
                <a:gd name="connsiteY5-5786" fmla="*/ 2757831 h 5663943"/>
                <a:gd name="connsiteX6-5787" fmla="*/ 523792 w 6875254"/>
                <a:gd name="connsiteY6-5788" fmla="*/ 1983131 h 5663943"/>
                <a:gd name="connsiteX7-5789" fmla="*/ 549192 w 6875254"/>
                <a:gd name="connsiteY7-5790" fmla="*/ 1310031 h 5663943"/>
                <a:gd name="connsiteX8-5791" fmla="*/ 676192 w 6875254"/>
                <a:gd name="connsiteY8-5792" fmla="*/ 598831 h 5663943"/>
                <a:gd name="connsiteX9-5793" fmla="*/ 1196892 w 6875254"/>
                <a:gd name="connsiteY9-5794" fmla="*/ 14631 h 5663943"/>
                <a:gd name="connsiteX10-5795" fmla="*/ 2225592 w 6875254"/>
                <a:gd name="connsiteY10-5796" fmla="*/ 205131 h 5663943"/>
                <a:gd name="connsiteX11-5797" fmla="*/ 3635292 w 6875254"/>
                <a:gd name="connsiteY11-5798" fmla="*/ 522631 h 5663943"/>
                <a:gd name="connsiteX12-5799" fmla="*/ 5286292 w 6875254"/>
                <a:gd name="connsiteY12-5800" fmla="*/ 90831 h 5663943"/>
                <a:gd name="connsiteX13-5801" fmla="*/ 6162592 w 6875254"/>
                <a:gd name="connsiteY13-5802" fmla="*/ 395631 h 5663943"/>
                <a:gd name="connsiteX14-5803" fmla="*/ 6187992 w 6875254"/>
                <a:gd name="connsiteY14-5804" fmla="*/ 1691031 h 5663943"/>
                <a:gd name="connsiteX15-5805" fmla="*/ 6873792 w 6875254"/>
                <a:gd name="connsiteY15-5806" fmla="*/ 2643531 h 5663943"/>
                <a:gd name="connsiteX16-5807" fmla="*/ 6378492 w 6875254"/>
                <a:gd name="connsiteY16-5808" fmla="*/ 4192931 h 5663943"/>
                <a:gd name="connsiteX17-5809" fmla="*/ 6734092 w 6875254"/>
                <a:gd name="connsiteY17-5810" fmla="*/ 4827931 h 5663943"/>
                <a:gd name="connsiteX18-5811" fmla="*/ 6467392 w 6875254"/>
                <a:gd name="connsiteY18-5812" fmla="*/ 5158131 h 5663943"/>
                <a:gd name="connsiteX19-5813" fmla="*/ 6162592 w 6875254"/>
                <a:gd name="connsiteY19-5814" fmla="*/ 5297831 h 5663943"/>
                <a:gd name="connsiteX20-5815" fmla="*/ 4219492 w 6875254"/>
                <a:gd name="connsiteY20-5816" fmla="*/ 5577231 h 5663943"/>
                <a:gd name="connsiteX21-5817" fmla="*/ 2136692 w 6875254"/>
                <a:gd name="connsiteY21-5818" fmla="*/ 5577231 h 5663943"/>
                <a:gd name="connsiteX0-5819" fmla="*/ 2136692 w 6875254"/>
                <a:gd name="connsiteY0-5820" fmla="*/ 5577231 h 5663943"/>
                <a:gd name="connsiteX1-5821" fmla="*/ 726992 w 6875254"/>
                <a:gd name="connsiteY1-5822" fmla="*/ 4929531 h 5663943"/>
                <a:gd name="connsiteX2-5823" fmla="*/ 53892 w 6875254"/>
                <a:gd name="connsiteY2-5824" fmla="*/ 4104031 h 5663943"/>
                <a:gd name="connsiteX3-5825" fmla="*/ 66592 w 6875254"/>
                <a:gd name="connsiteY3-5826" fmla="*/ 3672231 h 5663943"/>
                <a:gd name="connsiteX4-5827" fmla="*/ 269792 w 6875254"/>
                <a:gd name="connsiteY4-5828" fmla="*/ 3138831 h 5663943"/>
                <a:gd name="connsiteX5-5829" fmla="*/ 434892 w 6875254"/>
                <a:gd name="connsiteY5-5830" fmla="*/ 2757831 h 5663943"/>
                <a:gd name="connsiteX6-5831" fmla="*/ 523792 w 6875254"/>
                <a:gd name="connsiteY6-5832" fmla="*/ 1983131 h 5663943"/>
                <a:gd name="connsiteX7-5833" fmla="*/ 549192 w 6875254"/>
                <a:gd name="connsiteY7-5834" fmla="*/ 1310031 h 5663943"/>
                <a:gd name="connsiteX8-5835" fmla="*/ 676192 w 6875254"/>
                <a:gd name="connsiteY8-5836" fmla="*/ 598831 h 5663943"/>
                <a:gd name="connsiteX9-5837" fmla="*/ 1196892 w 6875254"/>
                <a:gd name="connsiteY9-5838" fmla="*/ 14631 h 5663943"/>
                <a:gd name="connsiteX10-5839" fmla="*/ 2225592 w 6875254"/>
                <a:gd name="connsiteY10-5840" fmla="*/ 205131 h 5663943"/>
                <a:gd name="connsiteX11-5841" fmla="*/ 3635292 w 6875254"/>
                <a:gd name="connsiteY11-5842" fmla="*/ 522631 h 5663943"/>
                <a:gd name="connsiteX12-5843" fmla="*/ 5286292 w 6875254"/>
                <a:gd name="connsiteY12-5844" fmla="*/ 90831 h 5663943"/>
                <a:gd name="connsiteX13-5845" fmla="*/ 6162592 w 6875254"/>
                <a:gd name="connsiteY13-5846" fmla="*/ 395631 h 5663943"/>
                <a:gd name="connsiteX14-5847" fmla="*/ 6187992 w 6875254"/>
                <a:gd name="connsiteY14-5848" fmla="*/ 1691031 h 5663943"/>
                <a:gd name="connsiteX15-5849" fmla="*/ 6873792 w 6875254"/>
                <a:gd name="connsiteY15-5850" fmla="*/ 2643531 h 5663943"/>
                <a:gd name="connsiteX16-5851" fmla="*/ 6378492 w 6875254"/>
                <a:gd name="connsiteY16-5852" fmla="*/ 4192931 h 5663943"/>
                <a:gd name="connsiteX17-5853" fmla="*/ 6734092 w 6875254"/>
                <a:gd name="connsiteY17-5854" fmla="*/ 4827931 h 5663943"/>
                <a:gd name="connsiteX18-5855" fmla="*/ 6467392 w 6875254"/>
                <a:gd name="connsiteY18-5856" fmla="*/ 5158131 h 5663943"/>
                <a:gd name="connsiteX19-5857" fmla="*/ 6162592 w 6875254"/>
                <a:gd name="connsiteY19-5858" fmla="*/ 5297831 h 5663943"/>
                <a:gd name="connsiteX20-5859" fmla="*/ 4219492 w 6875254"/>
                <a:gd name="connsiteY20-5860" fmla="*/ 5577231 h 5663943"/>
                <a:gd name="connsiteX21-5861" fmla="*/ 2136692 w 6875254"/>
                <a:gd name="connsiteY21-5862" fmla="*/ 5577231 h 5663943"/>
                <a:gd name="connsiteX0-5863" fmla="*/ 2136692 w 6875041"/>
                <a:gd name="connsiteY0-5864" fmla="*/ 5577231 h 5663943"/>
                <a:gd name="connsiteX1-5865" fmla="*/ 726992 w 6875041"/>
                <a:gd name="connsiteY1-5866" fmla="*/ 4929531 h 5663943"/>
                <a:gd name="connsiteX2-5867" fmla="*/ 53892 w 6875041"/>
                <a:gd name="connsiteY2-5868" fmla="*/ 4104031 h 5663943"/>
                <a:gd name="connsiteX3-5869" fmla="*/ 66592 w 6875041"/>
                <a:gd name="connsiteY3-5870" fmla="*/ 3672231 h 5663943"/>
                <a:gd name="connsiteX4-5871" fmla="*/ 269792 w 6875041"/>
                <a:gd name="connsiteY4-5872" fmla="*/ 3138831 h 5663943"/>
                <a:gd name="connsiteX5-5873" fmla="*/ 434892 w 6875041"/>
                <a:gd name="connsiteY5-5874" fmla="*/ 2757831 h 5663943"/>
                <a:gd name="connsiteX6-5875" fmla="*/ 523792 w 6875041"/>
                <a:gd name="connsiteY6-5876" fmla="*/ 1983131 h 5663943"/>
                <a:gd name="connsiteX7-5877" fmla="*/ 549192 w 6875041"/>
                <a:gd name="connsiteY7-5878" fmla="*/ 1310031 h 5663943"/>
                <a:gd name="connsiteX8-5879" fmla="*/ 676192 w 6875041"/>
                <a:gd name="connsiteY8-5880" fmla="*/ 598831 h 5663943"/>
                <a:gd name="connsiteX9-5881" fmla="*/ 1196892 w 6875041"/>
                <a:gd name="connsiteY9-5882" fmla="*/ 14631 h 5663943"/>
                <a:gd name="connsiteX10-5883" fmla="*/ 2225592 w 6875041"/>
                <a:gd name="connsiteY10-5884" fmla="*/ 205131 h 5663943"/>
                <a:gd name="connsiteX11-5885" fmla="*/ 3635292 w 6875041"/>
                <a:gd name="connsiteY11-5886" fmla="*/ 522631 h 5663943"/>
                <a:gd name="connsiteX12-5887" fmla="*/ 5286292 w 6875041"/>
                <a:gd name="connsiteY12-5888" fmla="*/ 90831 h 5663943"/>
                <a:gd name="connsiteX13-5889" fmla="*/ 6162592 w 6875041"/>
                <a:gd name="connsiteY13-5890" fmla="*/ 395631 h 5663943"/>
                <a:gd name="connsiteX14-5891" fmla="*/ 6187992 w 6875041"/>
                <a:gd name="connsiteY14-5892" fmla="*/ 1691031 h 5663943"/>
                <a:gd name="connsiteX15-5893" fmla="*/ 6873792 w 6875041"/>
                <a:gd name="connsiteY15-5894" fmla="*/ 2643531 h 5663943"/>
                <a:gd name="connsiteX16-5895" fmla="*/ 6378492 w 6875041"/>
                <a:gd name="connsiteY16-5896" fmla="*/ 4192931 h 5663943"/>
                <a:gd name="connsiteX17-5897" fmla="*/ 6734092 w 6875041"/>
                <a:gd name="connsiteY17-5898" fmla="*/ 4827931 h 5663943"/>
                <a:gd name="connsiteX18-5899" fmla="*/ 6467392 w 6875041"/>
                <a:gd name="connsiteY18-5900" fmla="*/ 5158131 h 5663943"/>
                <a:gd name="connsiteX19-5901" fmla="*/ 6162592 w 6875041"/>
                <a:gd name="connsiteY19-5902" fmla="*/ 5297831 h 5663943"/>
                <a:gd name="connsiteX20-5903" fmla="*/ 4219492 w 6875041"/>
                <a:gd name="connsiteY20-5904" fmla="*/ 5577231 h 5663943"/>
                <a:gd name="connsiteX21-5905" fmla="*/ 2136692 w 6875041"/>
                <a:gd name="connsiteY21-5906" fmla="*/ 5577231 h 5663943"/>
                <a:gd name="connsiteX0-5907" fmla="*/ 2136692 w 6875362"/>
                <a:gd name="connsiteY0-5908" fmla="*/ 5577231 h 5663943"/>
                <a:gd name="connsiteX1-5909" fmla="*/ 726992 w 6875362"/>
                <a:gd name="connsiteY1-5910" fmla="*/ 4929531 h 5663943"/>
                <a:gd name="connsiteX2-5911" fmla="*/ 53892 w 6875362"/>
                <a:gd name="connsiteY2-5912" fmla="*/ 4104031 h 5663943"/>
                <a:gd name="connsiteX3-5913" fmla="*/ 66592 w 6875362"/>
                <a:gd name="connsiteY3-5914" fmla="*/ 3672231 h 5663943"/>
                <a:gd name="connsiteX4-5915" fmla="*/ 269792 w 6875362"/>
                <a:gd name="connsiteY4-5916" fmla="*/ 3138831 h 5663943"/>
                <a:gd name="connsiteX5-5917" fmla="*/ 434892 w 6875362"/>
                <a:gd name="connsiteY5-5918" fmla="*/ 2757831 h 5663943"/>
                <a:gd name="connsiteX6-5919" fmla="*/ 523792 w 6875362"/>
                <a:gd name="connsiteY6-5920" fmla="*/ 1983131 h 5663943"/>
                <a:gd name="connsiteX7-5921" fmla="*/ 549192 w 6875362"/>
                <a:gd name="connsiteY7-5922" fmla="*/ 1310031 h 5663943"/>
                <a:gd name="connsiteX8-5923" fmla="*/ 676192 w 6875362"/>
                <a:gd name="connsiteY8-5924" fmla="*/ 598831 h 5663943"/>
                <a:gd name="connsiteX9-5925" fmla="*/ 1196892 w 6875362"/>
                <a:gd name="connsiteY9-5926" fmla="*/ 14631 h 5663943"/>
                <a:gd name="connsiteX10-5927" fmla="*/ 2225592 w 6875362"/>
                <a:gd name="connsiteY10-5928" fmla="*/ 205131 h 5663943"/>
                <a:gd name="connsiteX11-5929" fmla="*/ 3635292 w 6875362"/>
                <a:gd name="connsiteY11-5930" fmla="*/ 522631 h 5663943"/>
                <a:gd name="connsiteX12-5931" fmla="*/ 5286292 w 6875362"/>
                <a:gd name="connsiteY12-5932" fmla="*/ 90831 h 5663943"/>
                <a:gd name="connsiteX13-5933" fmla="*/ 6162592 w 6875362"/>
                <a:gd name="connsiteY13-5934" fmla="*/ 395631 h 5663943"/>
                <a:gd name="connsiteX14-5935" fmla="*/ 6187992 w 6875362"/>
                <a:gd name="connsiteY14-5936" fmla="*/ 1691031 h 5663943"/>
                <a:gd name="connsiteX15-5937" fmla="*/ 6873792 w 6875362"/>
                <a:gd name="connsiteY15-5938" fmla="*/ 2643531 h 5663943"/>
                <a:gd name="connsiteX16-5939" fmla="*/ 6378492 w 6875362"/>
                <a:gd name="connsiteY16-5940" fmla="*/ 4192931 h 5663943"/>
                <a:gd name="connsiteX17-5941" fmla="*/ 6467392 w 6875362"/>
                <a:gd name="connsiteY17-5942" fmla="*/ 5158131 h 5663943"/>
                <a:gd name="connsiteX18-5943" fmla="*/ 6162592 w 6875362"/>
                <a:gd name="connsiteY18-5944" fmla="*/ 5297831 h 5663943"/>
                <a:gd name="connsiteX19-5945" fmla="*/ 4219492 w 6875362"/>
                <a:gd name="connsiteY19-5946" fmla="*/ 5577231 h 5663943"/>
                <a:gd name="connsiteX20-5947" fmla="*/ 2136692 w 6875362"/>
                <a:gd name="connsiteY20-5948" fmla="*/ 5577231 h 5663943"/>
                <a:gd name="connsiteX0-5949" fmla="*/ 2136692 w 6875545"/>
                <a:gd name="connsiteY0-5950" fmla="*/ 5577231 h 5663943"/>
                <a:gd name="connsiteX1-5951" fmla="*/ 726992 w 6875545"/>
                <a:gd name="connsiteY1-5952" fmla="*/ 4929531 h 5663943"/>
                <a:gd name="connsiteX2-5953" fmla="*/ 53892 w 6875545"/>
                <a:gd name="connsiteY2-5954" fmla="*/ 4104031 h 5663943"/>
                <a:gd name="connsiteX3-5955" fmla="*/ 66592 w 6875545"/>
                <a:gd name="connsiteY3-5956" fmla="*/ 3672231 h 5663943"/>
                <a:gd name="connsiteX4-5957" fmla="*/ 269792 w 6875545"/>
                <a:gd name="connsiteY4-5958" fmla="*/ 3138831 h 5663943"/>
                <a:gd name="connsiteX5-5959" fmla="*/ 434892 w 6875545"/>
                <a:gd name="connsiteY5-5960" fmla="*/ 2757831 h 5663943"/>
                <a:gd name="connsiteX6-5961" fmla="*/ 523792 w 6875545"/>
                <a:gd name="connsiteY6-5962" fmla="*/ 1983131 h 5663943"/>
                <a:gd name="connsiteX7-5963" fmla="*/ 549192 w 6875545"/>
                <a:gd name="connsiteY7-5964" fmla="*/ 1310031 h 5663943"/>
                <a:gd name="connsiteX8-5965" fmla="*/ 676192 w 6875545"/>
                <a:gd name="connsiteY8-5966" fmla="*/ 598831 h 5663943"/>
                <a:gd name="connsiteX9-5967" fmla="*/ 1196892 w 6875545"/>
                <a:gd name="connsiteY9-5968" fmla="*/ 14631 h 5663943"/>
                <a:gd name="connsiteX10-5969" fmla="*/ 2225592 w 6875545"/>
                <a:gd name="connsiteY10-5970" fmla="*/ 205131 h 5663943"/>
                <a:gd name="connsiteX11-5971" fmla="*/ 3635292 w 6875545"/>
                <a:gd name="connsiteY11-5972" fmla="*/ 522631 h 5663943"/>
                <a:gd name="connsiteX12-5973" fmla="*/ 5286292 w 6875545"/>
                <a:gd name="connsiteY12-5974" fmla="*/ 90831 h 5663943"/>
                <a:gd name="connsiteX13-5975" fmla="*/ 6162592 w 6875545"/>
                <a:gd name="connsiteY13-5976" fmla="*/ 395631 h 5663943"/>
                <a:gd name="connsiteX14-5977" fmla="*/ 6187992 w 6875545"/>
                <a:gd name="connsiteY14-5978" fmla="*/ 1691031 h 5663943"/>
                <a:gd name="connsiteX15-5979" fmla="*/ 6873792 w 6875545"/>
                <a:gd name="connsiteY15-5980" fmla="*/ 2643531 h 5663943"/>
                <a:gd name="connsiteX16-5981" fmla="*/ 6378492 w 6875545"/>
                <a:gd name="connsiteY16-5982" fmla="*/ 4192931 h 5663943"/>
                <a:gd name="connsiteX17-5983" fmla="*/ 6162592 w 6875545"/>
                <a:gd name="connsiteY17-5984" fmla="*/ 5297831 h 5663943"/>
                <a:gd name="connsiteX18-5985" fmla="*/ 4219492 w 6875545"/>
                <a:gd name="connsiteY18-5986" fmla="*/ 5577231 h 5663943"/>
                <a:gd name="connsiteX19-5987" fmla="*/ 2136692 w 6875545"/>
                <a:gd name="connsiteY19-5988" fmla="*/ 5577231 h 5663943"/>
                <a:gd name="connsiteX0-5989" fmla="*/ 2098172 w 6837025"/>
                <a:gd name="connsiteY0-5990" fmla="*/ 5577231 h 5663943"/>
                <a:gd name="connsiteX1-5991" fmla="*/ 688472 w 6837025"/>
                <a:gd name="connsiteY1-5992" fmla="*/ 4929531 h 5663943"/>
                <a:gd name="connsiteX2-5993" fmla="*/ 15372 w 6837025"/>
                <a:gd name="connsiteY2-5994" fmla="*/ 4104031 h 5663943"/>
                <a:gd name="connsiteX3-5995" fmla="*/ 231272 w 6837025"/>
                <a:gd name="connsiteY3-5996" fmla="*/ 3138831 h 5663943"/>
                <a:gd name="connsiteX4-5997" fmla="*/ 396372 w 6837025"/>
                <a:gd name="connsiteY4-5998" fmla="*/ 2757831 h 5663943"/>
                <a:gd name="connsiteX5-5999" fmla="*/ 485272 w 6837025"/>
                <a:gd name="connsiteY5-6000" fmla="*/ 1983131 h 5663943"/>
                <a:gd name="connsiteX6-6001" fmla="*/ 510672 w 6837025"/>
                <a:gd name="connsiteY6-6002" fmla="*/ 1310031 h 5663943"/>
                <a:gd name="connsiteX7-6003" fmla="*/ 637672 w 6837025"/>
                <a:gd name="connsiteY7-6004" fmla="*/ 598831 h 5663943"/>
                <a:gd name="connsiteX8-6005" fmla="*/ 1158372 w 6837025"/>
                <a:gd name="connsiteY8-6006" fmla="*/ 14631 h 5663943"/>
                <a:gd name="connsiteX9-6007" fmla="*/ 2187072 w 6837025"/>
                <a:gd name="connsiteY9-6008" fmla="*/ 205131 h 5663943"/>
                <a:gd name="connsiteX10-6009" fmla="*/ 3596772 w 6837025"/>
                <a:gd name="connsiteY10-6010" fmla="*/ 522631 h 5663943"/>
                <a:gd name="connsiteX11-6011" fmla="*/ 5247772 w 6837025"/>
                <a:gd name="connsiteY11-6012" fmla="*/ 90831 h 5663943"/>
                <a:gd name="connsiteX12-6013" fmla="*/ 6124072 w 6837025"/>
                <a:gd name="connsiteY12-6014" fmla="*/ 395631 h 5663943"/>
                <a:gd name="connsiteX13-6015" fmla="*/ 6149472 w 6837025"/>
                <a:gd name="connsiteY13-6016" fmla="*/ 1691031 h 5663943"/>
                <a:gd name="connsiteX14-6017" fmla="*/ 6835272 w 6837025"/>
                <a:gd name="connsiteY14-6018" fmla="*/ 2643531 h 5663943"/>
                <a:gd name="connsiteX15-6019" fmla="*/ 6339972 w 6837025"/>
                <a:gd name="connsiteY15-6020" fmla="*/ 4192931 h 5663943"/>
                <a:gd name="connsiteX16-6021" fmla="*/ 6124072 w 6837025"/>
                <a:gd name="connsiteY16-6022" fmla="*/ 5297831 h 5663943"/>
                <a:gd name="connsiteX17-6023" fmla="*/ 4180972 w 6837025"/>
                <a:gd name="connsiteY17-6024" fmla="*/ 5577231 h 5663943"/>
                <a:gd name="connsiteX18-6025" fmla="*/ 2098172 w 6837025"/>
                <a:gd name="connsiteY18-6026" fmla="*/ 5577231 h 5663943"/>
                <a:gd name="connsiteX0-6027" fmla="*/ 2098956 w 6837809"/>
                <a:gd name="connsiteY0-6028" fmla="*/ 5577231 h 5663943"/>
                <a:gd name="connsiteX1-6029" fmla="*/ 689256 w 6837809"/>
                <a:gd name="connsiteY1-6030" fmla="*/ 4929531 h 5663943"/>
                <a:gd name="connsiteX2-6031" fmla="*/ 16156 w 6837809"/>
                <a:gd name="connsiteY2-6032" fmla="*/ 4104031 h 5663943"/>
                <a:gd name="connsiteX3-6033" fmla="*/ 232056 w 6837809"/>
                <a:gd name="connsiteY3-6034" fmla="*/ 3138831 h 5663943"/>
                <a:gd name="connsiteX4-6035" fmla="*/ 486056 w 6837809"/>
                <a:gd name="connsiteY4-6036" fmla="*/ 1983131 h 5663943"/>
                <a:gd name="connsiteX5-6037" fmla="*/ 511456 w 6837809"/>
                <a:gd name="connsiteY5-6038" fmla="*/ 1310031 h 5663943"/>
                <a:gd name="connsiteX6-6039" fmla="*/ 638456 w 6837809"/>
                <a:gd name="connsiteY6-6040" fmla="*/ 598831 h 5663943"/>
                <a:gd name="connsiteX7-6041" fmla="*/ 1159156 w 6837809"/>
                <a:gd name="connsiteY7-6042" fmla="*/ 14631 h 5663943"/>
                <a:gd name="connsiteX8-6043" fmla="*/ 2187856 w 6837809"/>
                <a:gd name="connsiteY8-6044" fmla="*/ 205131 h 5663943"/>
                <a:gd name="connsiteX9-6045" fmla="*/ 3597556 w 6837809"/>
                <a:gd name="connsiteY9-6046" fmla="*/ 522631 h 5663943"/>
                <a:gd name="connsiteX10-6047" fmla="*/ 5248556 w 6837809"/>
                <a:gd name="connsiteY10-6048" fmla="*/ 90831 h 5663943"/>
                <a:gd name="connsiteX11-6049" fmla="*/ 6124856 w 6837809"/>
                <a:gd name="connsiteY11-6050" fmla="*/ 395631 h 5663943"/>
                <a:gd name="connsiteX12-6051" fmla="*/ 6150256 w 6837809"/>
                <a:gd name="connsiteY12-6052" fmla="*/ 1691031 h 5663943"/>
                <a:gd name="connsiteX13-6053" fmla="*/ 6836056 w 6837809"/>
                <a:gd name="connsiteY13-6054" fmla="*/ 2643531 h 5663943"/>
                <a:gd name="connsiteX14-6055" fmla="*/ 6340756 w 6837809"/>
                <a:gd name="connsiteY14-6056" fmla="*/ 4192931 h 5663943"/>
                <a:gd name="connsiteX15-6057" fmla="*/ 6124856 w 6837809"/>
                <a:gd name="connsiteY15-6058" fmla="*/ 5297831 h 5663943"/>
                <a:gd name="connsiteX16-6059" fmla="*/ 4181756 w 6837809"/>
                <a:gd name="connsiteY16-6060" fmla="*/ 5577231 h 5663943"/>
                <a:gd name="connsiteX17-6061" fmla="*/ 2098956 w 6837809"/>
                <a:gd name="connsiteY17-6062" fmla="*/ 5577231 h 5663943"/>
                <a:gd name="connsiteX0-6063" fmla="*/ 2098956 w 6837809"/>
                <a:gd name="connsiteY0-6064" fmla="*/ 5577231 h 5663943"/>
                <a:gd name="connsiteX1-6065" fmla="*/ 689256 w 6837809"/>
                <a:gd name="connsiteY1-6066" fmla="*/ 4929531 h 5663943"/>
                <a:gd name="connsiteX2-6067" fmla="*/ 16156 w 6837809"/>
                <a:gd name="connsiteY2-6068" fmla="*/ 4104031 h 5663943"/>
                <a:gd name="connsiteX3-6069" fmla="*/ 232056 w 6837809"/>
                <a:gd name="connsiteY3-6070" fmla="*/ 3138831 h 5663943"/>
                <a:gd name="connsiteX4-6071" fmla="*/ 486056 w 6837809"/>
                <a:gd name="connsiteY4-6072" fmla="*/ 1983131 h 5663943"/>
                <a:gd name="connsiteX5-6073" fmla="*/ 511456 w 6837809"/>
                <a:gd name="connsiteY5-6074" fmla="*/ 1310031 h 5663943"/>
                <a:gd name="connsiteX6-6075" fmla="*/ 638456 w 6837809"/>
                <a:gd name="connsiteY6-6076" fmla="*/ 598831 h 5663943"/>
                <a:gd name="connsiteX7-6077" fmla="*/ 1159156 w 6837809"/>
                <a:gd name="connsiteY7-6078" fmla="*/ 14631 h 5663943"/>
                <a:gd name="connsiteX8-6079" fmla="*/ 2187856 w 6837809"/>
                <a:gd name="connsiteY8-6080" fmla="*/ 205131 h 5663943"/>
                <a:gd name="connsiteX9-6081" fmla="*/ 3597556 w 6837809"/>
                <a:gd name="connsiteY9-6082" fmla="*/ 522631 h 5663943"/>
                <a:gd name="connsiteX10-6083" fmla="*/ 5248556 w 6837809"/>
                <a:gd name="connsiteY10-6084" fmla="*/ 90831 h 5663943"/>
                <a:gd name="connsiteX11-6085" fmla="*/ 6124856 w 6837809"/>
                <a:gd name="connsiteY11-6086" fmla="*/ 395631 h 5663943"/>
                <a:gd name="connsiteX12-6087" fmla="*/ 6150256 w 6837809"/>
                <a:gd name="connsiteY12-6088" fmla="*/ 1691031 h 5663943"/>
                <a:gd name="connsiteX13-6089" fmla="*/ 6836056 w 6837809"/>
                <a:gd name="connsiteY13-6090" fmla="*/ 2643531 h 5663943"/>
                <a:gd name="connsiteX14-6091" fmla="*/ 6340756 w 6837809"/>
                <a:gd name="connsiteY14-6092" fmla="*/ 4192931 h 5663943"/>
                <a:gd name="connsiteX15-6093" fmla="*/ 6124856 w 6837809"/>
                <a:gd name="connsiteY15-6094" fmla="*/ 5297831 h 5663943"/>
                <a:gd name="connsiteX16-6095" fmla="*/ 4181756 w 6837809"/>
                <a:gd name="connsiteY16-6096" fmla="*/ 5577231 h 5663943"/>
                <a:gd name="connsiteX17-6097" fmla="*/ 2098956 w 6837809"/>
                <a:gd name="connsiteY17-6098" fmla="*/ 5577231 h 5663943"/>
                <a:gd name="connsiteX0-6099" fmla="*/ 2091586 w 6830439"/>
                <a:gd name="connsiteY0-6100" fmla="*/ 5577231 h 5663943"/>
                <a:gd name="connsiteX1-6101" fmla="*/ 681886 w 6830439"/>
                <a:gd name="connsiteY1-6102" fmla="*/ 4929531 h 5663943"/>
                <a:gd name="connsiteX2-6103" fmla="*/ 8786 w 6830439"/>
                <a:gd name="connsiteY2-6104" fmla="*/ 4104031 h 5663943"/>
                <a:gd name="connsiteX3-6105" fmla="*/ 453286 w 6830439"/>
                <a:gd name="connsiteY3-6106" fmla="*/ 3189631 h 5663943"/>
                <a:gd name="connsiteX4-6107" fmla="*/ 478686 w 6830439"/>
                <a:gd name="connsiteY4-6108" fmla="*/ 1983131 h 5663943"/>
                <a:gd name="connsiteX5-6109" fmla="*/ 504086 w 6830439"/>
                <a:gd name="connsiteY5-6110" fmla="*/ 1310031 h 5663943"/>
                <a:gd name="connsiteX6-6111" fmla="*/ 631086 w 6830439"/>
                <a:gd name="connsiteY6-6112" fmla="*/ 598831 h 5663943"/>
                <a:gd name="connsiteX7-6113" fmla="*/ 1151786 w 6830439"/>
                <a:gd name="connsiteY7-6114" fmla="*/ 14631 h 5663943"/>
                <a:gd name="connsiteX8-6115" fmla="*/ 2180486 w 6830439"/>
                <a:gd name="connsiteY8-6116" fmla="*/ 205131 h 5663943"/>
                <a:gd name="connsiteX9-6117" fmla="*/ 3590186 w 6830439"/>
                <a:gd name="connsiteY9-6118" fmla="*/ 522631 h 5663943"/>
                <a:gd name="connsiteX10-6119" fmla="*/ 5241186 w 6830439"/>
                <a:gd name="connsiteY10-6120" fmla="*/ 90831 h 5663943"/>
                <a:gd name="connsiteX11-6121" fmla="*/ 6117486 w 6830439"/>
                <a:gd name="connsiteY11-6122" fmla="*/ 395631 h 5663943"/>
                <a:gd name="connsiteX12-6123" fmla="*/ 6142886 w 6830439"/>
                <a:gd name="connsiteY12-6124" fmla="*/ 1691031 h 5663943"/>
                <a:gd name="connsiteX13-6125" fmla="*/ 6828686 w 6830439"/>
                <a:gd name="connsiteY13-6126" fmla="*/ 2643531 h 5663943"/>
                <a:gd name="connsiteX14-6127" fmla="*/ 6333386 w 6830439"/>
                <a:gd name="connsiteY14-6128" fmla="*/ 4192931 h 5663943"/>
                <a:gd name="connsiteX15-6129" fmla="*/ 6117486 w 6830439"/>
                <a:gd name="connsiteY15-6130" fmla="*/ 5297831 h 5663943"/>
                <a:gd name="connsiteX16-6131" fmla="*/ 4174386 w 6830439"/>
                <a:gd name="connsiteY16-6132" fmla="*/ 5577231 h 5663943"/>
                <a:gd name="connsiteX17-6133" fmla="*/ 2091586 w 6830439"/>
                <a:gd name="connsiteY17-6134" fmla="*/ 5577231 h 5663943"/>
                <a:gd name="connsiteX0-6135" fmla="*/ 2091658 w 6830511"/>
                <a:gd name="connsiteY0-6136" fmla="*/ 5577231 h 5663943"/>
                <a:gd name="connsiteX1-6137" fmla="*/ 681958 w 6830511"/>
                <a:gd name="connsiteY1-6138" fmla="*/ 4929531 h 5663943"/>
                <a:gd name="connsiteX2-6139" fmla="*/ 8858 w 6830511"/>
                <a:gd name="connsiteY2-6140" fmla="*/ 4104031 h 5663943"/>
                <a:gd name="connsiteX3-6141" fmla="*/ 453358 w 6830511"/>
                <a:gd name="connsiteY3-6142" fmla="*/ 3189631 h 5663943"/>
                <a:gd name="connsiteX4-6143" fmla="*/ 504158 w 6830511"/>
                <a:gd name="connsiteY4-6144" fmla="*/ 1310031 h 5663943"/>
                <a:gd name="connsiteX5-6145" fmla="*/ 631158 w 6830511"/>
                <a:gd name="connsiteY5-6146" fmla="*/ 598831 h 5663943"/>
                <a:gd name="connsiteX6-6147" fmla="*/ 1151858 w 6830511"/>
                <a:gd name="connsiteY6-6148" fmla="*/ 14631 h 5663943"/>
                <a:gd name="connsiteX7-6149" fmla="*/ 2180558 w 6830511"/>
                <a:gd name="connsiteY7-6150" fmla="*/ 205131 h 5663943"/>
                <a:gd name="connsiteX8-6151" fmla="*/ 3590258 w 6830511"/>
                <a:gd name="connsiteY8-6152" fmla="*/ 522631 h 5663943"/>
                <a:gd name="connsiteX9-6153" fmla="*/ 5241258 w 6830511"/>
                <a:gd name="connsiteY9-6154" fmla="*/ 90831 h 5663943"/>
                <a:gd name="connsiteX10-6155" fmla="*/ 6117558 w 6830511"/>
                <a:gd name="connsiteY10-6156" fmla="*/ 395631 h 5663943"/>
                <a:gd name="connsiteX11-6157" fmla="*/ 6142958 w 6830511"/>
                <a:gd name="connsiteY11-6158" fmla="*/ 1691031 h 5663943"/>
                <a:gd name="connsiteX12-6159" fmla="*/ 6828758 w 6830511"/>
                <a:gd name="connsiteY12-6160" fmla="*/ 2643531 h 5663943"/>
                <a:gd name="connsiteX13-6161" fmla="*/ 6333458 w 6830511"/>
                <a:gd name="connsiteY13-6162" fmla="*/ 4192931 h 5663943"/>
                <a:gd name="connsiteX14-6163" fmla="*/ 6117558 w 6830511"/>
                <a:gd name="connsiteY14-6164" fmla="*/ 5297831 h 5663943"/>
                <a:gd name="connsiteX15-6165" fmla="*/ 4174458 w 6830511"/>
                <a:gd name="connsiteY15-6166" fmla="*/ 5577231 h 5663943"/>
                <a:gd name="connsiteX16-6167" fmla="*/ 2091658 w 6830511"/>
                <a:gd name="connsiteY16-6168" fmla="*/ 5577231 h 5663943"/>
                <a:gd name="connsiteX0-6169" fmla="*/ 2092042 w 6830895"/>
                <a:gd name="connsiteY0-6170" fmla="*/ 5577231 h 5663943"/>
                <a:gd name="connsiteX1-6171" fmla="*/ 682342 w 6830895"/>
                <a:gd name="connsiteY1-6172" fmla="*/ 4929531 h 5663943"/>
                <a:gd name="connsiteX2-6173" fmla="*/ 9242 w 6830895"/>
                <a:gd name="connsiteY2-6174" fmla="*/ 4104031 h 5663943"/>
                <a:gd name="connsiteX3-6175" fmla="*/ 453742 w 6830895"/>
                <a:gd name="connsiteY3-6176" fmla="*/ 3189631 h 5663943"/>
                <a:gd name="connsiteX4-6177" fmla="*/ 631542 w 6830895"/>
                <a:gd name="connsiteY4-6178" fmla="*/ 598831 h 5663943"/>
                <a:gd name="connsiteX5-6179" fmla="*/ 1152242 w 6830895"/>
                <a:gd name="connsiteY5-6180" fmla="*/ 14631 h 5663943"/>
                <a:gd name="connsiteX6-6181" fmla="*/ 2180942 w 6830895"/>
                <a:gd name="connsiteY6-6182" fmla="*/ 205131 h 5663943"/>
                <a:gd name="connsiteX7-6183" fmla="*/ 3590642 w 6830895"/>
                <a:gd name="connsiteY7-6184" fmla="*/ 522631 h 5663943"/>
                <a:gd name="connsiteX8-6185" fmla="*/ 5241642 w 6830895"/>
                <a:gd name="connsiteY8-6186" fmla="*/ 90831 h 5663943"/>
                <a:gd name="connsiteX9-6187" fmla="*/ 6117942 w 6830895"/>
                <a:gd name="connsiteY9-6188" fmla="*/ 395631 h 5663943"/>
                <a:gd name="connsiteX10-6189" fmla="*/ 6143342 w 6830895"/>
                <a:gd name="connsiteY10-6190" fmla="*/ 1691031 h 5663943"/>
                <a:gd name="connsiteX11-6191" fmla="*/ 6829142 w 6830895"/>
                <a:gd name="connsiteY11-6192" fmla="*/ 2643531 h 5663943"/>
                <a:gd name="connsiteX12-6193" fmla="*/ 6333842 w 6830895"/>
                <a:gd name="connsiteY12-6194" fmla="*/ 4192931 h 5663943"/>
                <a:gd name="connsiteX13-6195" fmla="*/ 6117942 w 6830895"/>
                <a:gd name="connsiteY13-6196" fmla="*/ 5297831 h 5663943"/>
                <a:gd name="connsiteX14-6197" fmla="*/ 4174842 w 6830895"/>
                <a:gd name="connsiteY14-6198" fmla="*/ 5577231 h 5663943"/>
                <a:gd name="connsiteX15-6199" fmla="*/ 2092042 w 6830895"/>
                <a:gd name="connsiteY15-6200" fmla="*/ 5577231 h 5663943"/>
                <a:gd name="connsiteX0-6201" fmla="*/ 2091408 w 6830261"/>
                <a:gd name="connsiteY0-6202" fmla="*/ 5598892 h 5685604"/>
                <a:gd name="connsiteX1-6203" fmla="*/ 681708 w 6830261"/>
                <a:gd name="connsiteY1-6204" fmla="*/ 4951192 h 5685604"/>
                <a:gd name="connsiteX2-6205" fmla="*/ 8608 w 6830261"/>
                <a:gd name="connsiteY2-6206" fmla="*/ 4125692 h 5685604"/>
                <a:gd name="connsiteX3-6207" fmla="*/ 453108 w 6830261"/>
                <a:gd name="connsiteY3-6208" fmla="*/ 3211292 h 5685604"/>
                <a:gd name="connsiteX4-6209" fmla="*/ 415008 w 6830261"/>
                <a:gd name="connsiteY4-6210" fmla="*/ 976092 h 5685604"/>
                <a:gd name="connsiteX5-6211" fmla="*/ 1151608 w 6830261"/>
                <a:gd name="connsiteY5-6212" fmla="*/ 36292 h 5685604"/>
                <a:gd name="connsiteX6-6213" fmla="*/ 2180308 w 6830261"/>
                <a:gd name="connsiteY6-6214" fmla="*/ 226792 h 5685604"/>
                <a:gd name="connsiteX7-6215" fmla="*/ 3590008 w 6830261"/>
                <a:gd name="connsiteY7-6216" fmla="*/ 544292 h 5685604"/>
                <a:gd name="connsiteX8-6217" fmla="*/ 5241008 w 6830261"/>
                <a:gd name="connsiteY8-6218" fmla="*/ 112492 h 5685604"/>
                <a:gd name="connsiteX9-6219" fmla="*/ 6117308 w 6830261"/>
                <a:gd name="connsiteY9-6220" fmla="*/ 417292 h 5685604"/>
                <a:gd name="connsiteX10-6221" fmla="*/ 6142708 w 6830261"/>
                <a:gd name="connsiteY10-6222" fmla="*/ 1712692 h 5685604"/>
                <a:gd name="connsiteX11-6223" fmla="*/ 6828508 w 6830261"/>
                <a:gd name="connsiteY11-6224" fmla="*/ 2665192 h 5685604"/>
                <a:gd name="connsiteX12-6225" fmla="*/ 6333208 w 6830261"/>
                <a:gd name="connsiteY12-6226" fmla="*/ 4214592 h 5685604"/>
                <a:gd name="connsiteX13-6227" fmla="*/ 6117308 w 6830261"/>
                <a:gd name="connsiteY13-6228" fmla="*/ 5319492 h 5685604"/>
                <a:gd name="connsiteX14-6229" fmla="*/ 4174208 w 6830261"/>
                <a:gd name="connsiteY14-6230" fmla="*/ 5598892 h 5685604"/>
                <a:gd name="connsiteX15-6231" fmla="*/ 2091408 w 6830261"/>
                <a:gd name="connsiteY15-6232" fmla="*/ 5598892 h 5685604"/>
                <a:gd name="connsiteX0-6233" fmla="*/ 2091408 w 6830261"/>
                <a:gd name="connsiteY0-6234" fmla="*/ 5490326 h 5577038"/>
                <a:gd name="connsiteX1-6235" fmla="*/ 681708 w 6830261"/>
                <a:gd name="connsiteY1-6236" fmla="*/ 4842626 h 5577038"/>
                <a:gd name="connsiteX2-6237" fmla="*/ 8608 w 6830261"/>
                <a:gd name="connsiteY2-6238" fmla="*/ 4017126 h 5577038"/>
                <a:gd name="connsiteX3-6239" fmla="*/ 453108 w 6830261"/>
                <a:gd name="connsiteY3-6240" fmla="*/ 3102726 h 5577038"/>
                <a:gd name="connsiteX4-6241" fmla="*/ 415008 w 6830261"/>
                <a:gd name="connsiteY4-6242" fmla="*/ 867526 h 5577038"/>
                <a:gd name="connsiteX5-6243" fmla="*/ 2180308 w 6830261"/>
                <a:gd name="connsiteY5-6244" fmla="*/ 118226 h 5577038"/>
                <a:gd name="connsiteX6-6245" fmla="*/ 3590008 w 6830261"/>
                <a:gd name="connsiteY6-6246" fmla="*/ 435726 h 5577038"/>
                <a:gd name="connsiteX7-6247" fmla="*/ 5241008 w 6830261"/>
                <a:gd name="connsiteY7-6248" fmla="*/ 3926 h 5577038"/>
                <a:gd name="connsiteX8-6249" fmla="*/ 6117308 w 6830261"/>
                <a:gd name="connsiteY8-6250" fmla="*/ 308726 h 5577038"/>
                <a:gd name="connsiteX9-6251" fmla="*/ 6142708 w 6830261"/>
                <a:gd name="connsiteY9-6252" fmla="*/ 1604126 h 5577038"/>
                <a:gd name="connsiteX10-6253" fmla="*/ 6828508 w 6830261"/>
                <a:gd name="connsiteY10-6254" fmla="*/ 2556626 h 5577038"/>
                <a:gd name="connsiteX11-6255" fmla="*/ 6333208 w 6830261"/>
                <a:gd name="connsiteY11-6256" fmla="*/ 4106026 h 5577038"/>
                <a:gd name="connsiteX12-6257" fmla="*/ 6117308 w 6830261"/>
                <a:gd name="connsiteY12-6258" fmla="*/ 5210926 h 5577038"/>
                <a:gd name="connsiteX13-6259" fmla="*/ 4174208 w 6830261"/>
                <a:gd name="connsiteY13-6260" fmla="*/ 5490326 h 5577038"/>
                <a:gd name="connsiteX14-6261" fmla="*/ 2091408 w 6830261"/>
                <a:gd name="connsiteY14-6262" fmla="*/ 5490326 h 5577038"/>
                <a:gd name="connsiteX0-6263" fmla="*/ 2091962 w 6830815"/>
                <a:gd name="connsiteY0-6264" fmla="*/ 5490326 h 5577038"/>
                <a:gd name="connsiteX1-6265" fmla="*/ 682262 w 6830815"/>
                <a:gd name="connsiteY1-6266" fmla="*/ 4842626 h 5577038"/>
                <a:gd name="connsiteX2-6267" fmla="*/ 9162 w 6830815"/>
                <a:gd name="connsiteY2-6268" fmla="*/ 4017126 h 5577038"/>
                <a:gd name="connsiteX3-6269" fmla="*/ 453662 w 6830815"/>
                <a:gd name="connsiteY3-6270" fmla="*/ 3102726 h 5577038"/>
                <a:gd name="connsiteX4-6271" fmla="*/ 606062 w 6830815"/>
                <a:gd name="connsiteY4-6272" fmla="*/ 613526 h 5577038"/>
                <a:gd name="connsiteX5-6273" fmla="*/ 2180862 w 6830815"/>
                <a:gd name="connsiteY5-6274" fmla="*/ 118226 h 5577038"/>
                <a:gd name="connsiteX6-6275" fmla="*/ 3590562 w 6830815"/>
                <a:gd name="connsiteY6-6276" fmla="*/ 435726 h 5577038"/>
                <a:gd name="connsiteX7-6277" fmla="*/ 5241562 w 6830815"/>
                <a:gd name="connsiteY7-6278" fmla="*/ 3926 h 5577038"/>
                <a:gd name="connsiteX8-6279" fmla="*/ 6117862 w 6830815"/>
                <a:gd name="connsiteY8-6280" fmla="*/ 308726 h 5577038"/>
                <a:gd name="connsiteX9-6281" fmla="*/ 6143262 w 6830815"/>
                <a:gd name="connsiteY9-6282" fmla="*/ 1604126 h 5577038"/>
                <a:gd name="connsiteX10-6283" fmla="*/ 6829062 w 6830815"/>
                <a:gd name="connsiteY10-6284" fmla="*/ 2556626 h 5577038"/>
                <a:gd name="connsiteX11-6285" fmla="*/ 6333762 w 6830815"/>
                <a:gd name="connsiteY11-6286" fmla="*/ 4106026 h 5577038"/>
                <a:gd name="connsiteX12-6287" fmla="*/ 6117862 w 6830815"/>
                <a:gd name="connsiteY12-6288" fmla="*/ 5210926 h 5577038"/>
                <a:gd name="connsiteX13-6289" fmla="*/ 4174762 w 6830815"/>
                <a:gd name="connsiteY13-6290" fmla="*/ 5490326 h 5577038"/>
                <a:gd name="connsiteX14-6291" fmla="*/ 2091962 w 6830815"/>
                <a:gd name="connsiteY14-6292" fmla="*/ 5490326 h 5577038"/>
                <a:gd name="connsiteX0-6293" fmla="*/ 2091962 w 6830815"/>
                <a:gd name="connsiteY0-6294" fmla="*/ 5490326 h 5577038"/>
                <a:gd name="connsiteX1-6295" fmla="*/ 682262 w 6830815"/>
                <a:gd name="connsiteY1-6296" fmla="*/ 4842626 h 5577038"/>
                <a:gd name="connsiteX2-6297" fmla="*/ 9162 w 6830815"/>
                <a:gd name="connsiteY2-6298" fmla="*/ 4017126 h 5577038"/>
                <a:gd name="connsiteX3-6299" fmla="*/ 453662 w 6830815"/>
                <a:gd name="connsiteY3-6300" fmla="*/ 3102726 h 5577038"/>
                <a:gd name="connsiteX4-6301" fmla="*/ 606062 w 6830815"/>
                <a:gd name="connsiteY4-6302" fmla="*/ 613526 h 5577038"/>
                <a:gd name="connsiteX5-6303" fmla="*/ 2180862 w 6830815"/>
                <a:gd name="connsiteY5-6304" fmla="*/ 118226 h 5577038"/>
                <a:gd name="connsiteX6-6305" fmla="*/ 3590562 w 6830815"/>
                <a:gd name="connsiteY6-6306" fmla="*/ 435726 h 5577038"/>
                <a:gd name="connsiteX7-6307" fmla="*/ 5241562 w 6830815"/>
                <a:gd name="connsiteY7-6308" fmla="*/ 3926 h 5577038"/>
                <a:gd name="connsiteX8-6309" fmla="*/ 6117862 w 6830815"/>
                <a:gd name="connsiteY8-6310" fmla="*/ 308726 h 5577038"/>
                <a:gd name="connsiteX9-6311" fmla="*/ 6143262 w 6830815"/>
                <a:gd name="connsiteY9-6312" fmla="*/ 1604126 h 5577038"/>
                <a:gd name="connsiteX10-6313" fmla="*/ 6829062 w 6830815"/>
                <a:gd name="connsiteY10-6314" fmla="*/ 2556626 h 5577038"/>
                <a:gd name="connsiteX11-6315" fmla="*/ 6333762 w 6830815"/>
                <a:gd name="connsiteY11-6316" fmla="*/ 4106026 h 5577038"/>
                <a:gd name="connsiteX12-6317" fmla="*/ 6117862 w 6830815"/>
                <a:gd name="connsiteY12-6318" fmla="*/ 5210926 h 5577038"/>
                <a:gd name="connsiteX13-6319" fmla="*/ 4174762 w 6830815"/>
                <a:gd name="connsiteY13-6320" fmla="*/ 5490326 h 5577038"/>
                <a:gd name="connsiteX14-6321" fmla="*/ 2091962 w 6830815"/>
                <a:gd name="connsiteY14-6322" fmla="*/ 5490326 h 5577038"/>
                <a:gd name="connsiteX0-6323" fmla="*/ 2091962 w 6830815"/>
                <a:gd name="connsiteY0-6324" fmla="*/ 5490326 h 5577038"/>
                <a:gd name="connsiteX1-6325" fmla="*/ 682262 w 6830815"/>
                <a:gd name="connsiteY1-6326" fmla="*/ 4842626 h 5577038"/>
                <a:gd name="connsiteX2-6327" fmla="*/ 9162 w 6830815"/>
                <a:gd name="connsiteY2-6328" fmla="*/ 4017126 h 5577038"/>
                <a:gd name="connsiteX3-6329" fmla="*/ 453662 w 6830815"/>
                <a:gd name="connsiteY3-6330" fmla="*/ 3102726 h 5577038"/>
                <a:gd name="connsiteX4-6331" fmla="*/ 606062 w 6830815"/>
                <a:gd name="connsiteY4-6332" fmla="*/ 613526 h 5577038"/>
                <a:gd name="connsiteX5-6333" fmla="*/ 2180862 w 6830815"/>
                <a:gd name="connsiteY5-6334" fmla="*/ 118226 h 5577038"/>
                <a:gd name="connsiteX6-6335" fmla="*/ 3590562 w 6830815"/>
                <a:gd name="connsiteY6-6336" fmla="*/ 435726 h 5577038"/>
                <a:gd name="connsiteX7-6337" fmla="*/ 5241562 w 6830815"/>
                <a:gd name="connsiteY7-6338" fmla="*/ 3926 h 5577038"/>
                <a:gd name="connsiteX8-6339" fmla="*/ 6117862 w 6830815"/>
                <a:gd name="connsiteY8-6340" fmla="*/ 308726 h 5577038"/>
                <a:gd name="connsiteX9-6341" fmla="*/ 6143262 w 6830815"/>
                <a:gd name="connsiteY9-6342" fmla="*/ 1604126 h 5577038"/>
                <a:gd name="connsiteX10-6343" fmla="*/ 6829062 w 6830815"/>
                <a:gd name="connsiteY10-6344" fmla="*/ 2556626 h 5577038"/>
                <a:gd name="connsiteX11-6345" fmla="*/ 6333762 w 6830815"/>
                <a:gd name="connsiteY11-6346" fmla="*/ 4106026 h 5577038"/>
                <a:gd name="connsiteX12-6347" fmla="*/ 6117862 w 6830815"/>
                <a:gd name="connsiteY12-6348" fmla="*/ 5210926 h 5577038"/>
                <a:gd name="connsiteX13-6349" fmla="*/ 4174762 w 6830815"/>
                <a:gd name="connsiteY13-6350" fmla="*/ 5490326 h 5577038"/>
                <a:gd name="connsiteX14-6351" fmla="*/ 2091962 w 6830815"/>
                <a:gd name="connsiteY14-6352" fmla="*/ 5490326 h 5577038"/>
                <a:gd name="connsiteX0-6353" fmla="*/ 2090704 w 6829557"/>
                <a:gd name="connsiteY0-6354" fmla="*/ 5490326 h 5577038"/>
                <a:gd name="connsiteX1-6355" fmla="*/ 681004 w 6829557"/>
                <a:gd name="connsiteY1-6356" fmla="*/ 4842626 h 5577038"/>
                <a:gd name="connsiteX2-6357" fmla="*/ 7904 w 6829557"/>
                <a:gd name="connsiteY2-6358" fmla="*/ 4017126 h 5577038"/>
                <a:gd name="connsiteX3-6359" fmla="*/ 528604 w 6829557"/>
                <a:gd name="connsiteY3-6360" fmla="*/ 2950326 h 5577038"/>
                <a:gd name="connsiteX4-6361" fmla="*/ 604804 w 6829557"/>
                <a:gd name="connsiteY4-6362" fmla="*/ 613526 h 5577038"/>
                <a:gd name="connsiteX5-6363" fmla="*/ 2179604 w 6829557"/>
                <a:gd name="connsiteY5-6364" fmla="*/ 118226 h 5577038"/>
                <a:gd name="connsiteX6-6365" fmla="*/ 3589304 w 6829557"/>
                <a:gd name="connsiteY6-6366" fmla="*/ 435726 h 5577038"/>
                <a:gd name="connsiteX7-6367" fmla="*/ 5240304 w 6829557"/>
                <a:gd name="connsiteY7-6368" fmla="*/ 3926 h 5577038"/>
                <a:gd name="connsiteX8-6369" fmla="*/ 6116604 w 6829557"/>
                <a:gd name="connsiteY8-6370" fmla="*/ 308726 h 5577038"/>
                <a:gd name="connsiteX9-6371" fmla="*/ 6142004 w 6829557"/>
                <a:gd name="connsiteY9-6372" fmla="*/ 1604126 h 5577038"/>
                <a:gd name="connsiteX10-6373" fmla="*/ 6827804 w 6829557"/>
                <a:gd name="connsiteY10-6374" fmla="*/ 2556626 h 5577038"/>
                <a:gd name="connsiteX11-6375" fmla="*/ 6332504 w 6829557"/>
                <a:gd name="connsiteY11-6376" fmla="*/ 4106026 h 5577038"/>
                <a:gd name="connsiteX12-6377" fmla="*/ 6116604 w 6829557"/>
                <a:gd name="connsiteY12-6378" fmla="*/ 5210926 h 5577038"/>
                <a:gd name="connsiteX13-6379" fmla="*/ 4173504 w 6829557"/>
                <a:gd name="connsiteY13-6380" fmla="*/ 5490326 h 5577038"/>
                <a:gd name="connsiteX14-6381" fmla="*/ 2090704 w 6829557"/>
                <a:gd name="connsiteY14-6382" fmla="*/ 5490326 h 5577038"/>
                <a:gd name="connsiteX0-6383" fmla="*/ 1978055 w 6716908"/>
                <a:gd name="connsiteY0-6384" fmla="*/ 5490326 h 5577038"/>
                <a:gd name="connsiteX1-6385" fmla="*/ 568355 w 6716908"/>
                <a:gd name="connsiteY1-6386" fmla="*/ 4842626 h 5577038"/>
                <a:gd name="connsiteX2-6387" fmla="*/ 9555 w 6716908"/>
                <a:gd name="connsiteY2-6388" fmla="*/ 4258426 h 5577038"/>
                <a:gd name="connsiteX3-6389" fmla="*/ 415955 w 6716908"/>
                <a:gd name="connsiteY3-6390" fmla="*/ 2950326 h 5577038"/>
                <a:gd name="connsiteX4-6391" fmla="*/ 492155 w 6716908"/>
                <a:gd name="connsiteY4-6392" fmla="*/ 613526 h 5577038"/>
                <a:gd name="connsiteX5-6393" fmla="*/ 2066955 w 6716908"/>
                <a:gd name="connsiteY5-6394" fmla="*/ 118226 h 5577038"/>
                <a:gd name="connsiteX6-6395" fmla="*/ 3476655 w 6716908"/>
                <a:gd name="connsiteY6-6396" fmla="*/ 435726 h 5577038"/>
                <a:gd name="connsiteX7-6397" fmla="*/ 5127655 w 6716908"/>
                <a:gd name="connsiteY7-6398" fmla="*/ 3926 h 5577038"/>
                <a:gd name="connsiteX8-6399" fmla="*/ 6003955 w 6716908"/>
                <a:gd name="connsiteY8-6400" fmla="*/ 308726 h 5577038"/>
                <a:gd name="connsiteX9-6401" fmla="*/ 6029355 w 6716908"/>
                <a:gd name="connsiteY9-6402" fmla="*/ 1604126 h 5577038"/>
                <a:gd name="connsiteX10-6403" fmla="*/ 6715155 w 6716908"/>
                <a:gd name="connsiteY10-6404" fmla="*/ 2556626 h 5577038"/>
                <a:gd name="connsiteX11-6405" fmla="*/ 6219855 w 6716908"/>
                <a:gd name="connsiteY11-6406" fmla="*/ 4106026 h 5577038"/>
                <a:gd name="connsiteX12-6407" fmla="*/ 6003955 w 6716908"/>
                <a:gd name="connsiteY12-6408" fmla="*/ 5210926 h 5577038"/>
                <a:gd name="connsiteX13-6409" fmla="*/ 4060855 w 6716908"/>
                <a:gd name="connsiteY13-6410" fmla="*/ 5490326 h 5577038"/>
                <a:gd name="connsiteX14-6411" fmla="*/ 1978055 w 6716908"/>
                <a:gd name="connsiteY14-6412" fmla="*/ 5490326 h 5577038"/>
                <a:gd name="connsiteX0-6413" fmla="*/ 1978055 w 6716908"/>
                <a:gd name="connsiteY0-6414" fmla="*/ 5490326 h 5526855"/>
                <a:gd name="connsiteX1-6415" fmla="*/ 796955 w 6716908"/>
                <a:gd name="connsiteY1-6416" fmla="*/ 5185526 h 5526855"/>
                <a:gd name="connsiteX2-6417" fmla="*/ 9555 w 6716908"/>
                <a:gd name="connsiteY2-6418" fmla="*/ 4258426 h 5526855"/>
                <a:gd name="connsiteX3-6419" fmla="*/ 415955 w 6716908"/>
                <a:gd name="connsiteY3-6420" fmla="*/ 2950326 h 5526855"/>
                <a:gd name="connsiteX4-6421" fmla="*/ 492155 w 6716908"/>
                <a:gd name="connsiteY4-6422" fmla="*/ 613526 h 5526855"/>
                <a:gd name="connsiteX5-6423" fmla="*/ 2066955 w 6716908"/>
                <a:gd name="connsiteY5-6424" fmla="*/ 118226 h 5526855"/>
                <a:gd name="connsiteX6-6425" fmla="*/ 3476655 w 6716908"/>
                <a:gd name="connsiteY6-6426" fmla="*/ 435726 h 5526855"/>
                <a:gd name="connsiteX7-6427" fmla="*/ 5127655 w 6716908"/>
                <a:gd name="connsiteY7-6428" fmla="*/ 3926 h 5526855"/>
                <a:gd name="connsiteX8-6429" fmla="*/ 6003955 w 6716908"/>
                <a:gd name="connsiteY8-6430" fmla="*/ 308726 h 5526855"/>
                <a:gd name="connsiteX9-6431" fmla="*/ 6029355 w 6716908"/>
                <a:gd name="connsiteY9-6432" fmla="*/ 1604126 h 5526855"/>
                <a:gd name="connsiteX10-6433" fmla="*/ 6715155 w 6716908"/>
                <a:gd name="connsiteY10-6434" fmla="*/ 2556626 h 5526855"/>
                <a:gd name="connsiteX11-6435" fmla="*/ 6219855 w 6716908"/>
                <a:gd name="connsiteY11-6436" fmla="*/ 4106026 h 5526855"/>
                <a:gd name="connsiteX12-6437" fmla="*/ 6003955 w 6716908"/>
                <a:gd name="connsiteY12-6438" fmla="*/ 5210926 h 5526855"/>
                <a:gd name="connsiteX13-6439" fmla="*/ 4060855 w 6716908"/>
                <a:gd name="connsiteY13-6440" fmla="*/ 5490326 h 5526855"/>
                <a:gd name="connsiteX14-6441" fmla="*/ 1978055 w 6716908"/>
                <a:gd name="connsiteY14-6442" fmla="*/ 5490326 h 5526855"/>
                <a:gd name="connsiteX0-6443" fmla="*/ 1978055 w 6716908"/>
                <a:gd name="connsiteY0-6444" fmla="*/ 5490326 h 5561915"/>
                <a:gd name="connsiteX1-6445" fmla="*/ 796955 w 6716908"/>
                <a:gd name="connsiteY1-6446" fmla="*/ 5185526 h 5561915"/>
                <a:gd name="connsiteX2-6447" fmla="*/ 9555 w 6716908"/>
                <a:gd name="connsiteY2-6448" fmla="*/ 4258426 h 5561915"/>
                <a:gd name="connsiteX3-6449" fmla="*/ 415955 w 6716908"/>
                <a:gd name="connsiteY3-6450" fmla="*/ 2950326 h 5561915"/>
                <a:gd name="connsiteX4-6451" fmla="*/ 492155 w 6716908"/>
                <a:gd name="connsiteY4-6452" fmla="*/ 613526 h 5561915"/>
                <a:gd name="connsiteX5-6453" fmla="*/ 2066955 w 6716908"/>
                <a:gd name="connsiteY5-6454" fmla="*/ 118226 h 5561915"/>
                <a:gd name="connsiteX6-6455" fmla="*/ 3476655 w 6716908"/>
                <a:gd name="connsiteY6-6456" fmla="*/ 435726 h 5561915"/>
                <a:gd name="connsiteX7-6457" fmla="*/ 5127655 w 6716908"/>
                <a:gd name="connsiteY7-6458" fmla="*/ 3926 h 5561915"/>
                <a:gd name="connsiteX8-6459" fmla="*/ 6003955 w 6716908"/>
                <a:gd name="connsiteY8-6460" fmla="*/ 308726 h 5561915"/>
                <a:gd name="connsiteX9-6461" fmla="*/ 6029355 w 6716908"/>
                <a:gd name="connsiteY9-6462" fmla="*/ 1604126 h 5561915"/>
                <a:gd name="connsiteX10-6463" fmla="*/ 6715155 w 6716908"/>
                <a:gd name="connsiteY10-6464" fmla="*/ 2556626 h 5561915"/>
                <a:gd name="connsiteX11-6465" fmla="*/ 6219855 w 6716908"/>
                <a:gd name="connsiteY11-6466" fmla="*/ 4106026 h 5561915"/>
                <a:gd name="connsiteX12-6467" fmla="*/ 6003955 w 6716908"/>
                <a:gd name="connsiteY12-6468" fmla="*/ 5210926 h 5561915"/>
                <a:gd name="connsiteX13-6469" fmla="*/ 4048155 w 6716908"/>
                <a:gd name="connsiteY13-6470" fmla="*/ 5541126 h 5561915"/>
                <a:gd name="connsiteX14-6471" fmla="*/ 1978055 w 6716908"/>
                <a:gd name="connsiteY14-6472" fmla="*/ 5490326 h 5561915"/>
                <a:gd name="connsiteX0-6473" fmla="*/ 1968848 w 6707701"/>
                <a:gd name="connsiteY0-6474" fmla="*/ 5490326 h 5561915"/>
                <a:gd name="connsiteX1-6475" fmla="*/ 787748 w 6707701"/>
                <a:gd name="connsiteY1-6476" fmla="*/ 5185526 h 5561915"/>
                <a:gd name="connsiteX2-6477" fmla="*/ 348 w 6707701"/>
                <a:gd name="connsiteY2-6478" fmla="*/ 4258426 h 5561915"/>
                <a:gd name="connsiteX3-6479" fmla="*/ 406748 w 6707701"/>
                <a:gd name="connsiteY3-6480" fmla="*/ 2950326 h 5561915"/>
                <a:gd name="connsiteX4-6481" fmla="*/ 482948 w 6707701"/>
                <a:gd name="connsiteY4-6482" fmla="*/ 613526 h 5561915"/>
                <a:gd name="connsiteX5-6483" fmla="*/ 2057748 w 6707701"/>
                <a:gd name="connsiteY5-6484" fmla="*/ 118226 h 5561915"/>
                <a:gd name="connsiteX6-6485" fmla="*/ 3467448 w 6707701"/>
                <a:gd name="connsiteY6-6486" fmla="*/ 435726 h 5561915"/>
                <a:gd name="connsiteX7-6487" fmla="*/ 5118448 w 6707701"/>
                <a:gd name="connsiteY7-6488" fmla="*/ 3926 h 5561915"/>
                <a:gd name="connsiteX8-6489" fmla="*/ 5994748 w 6707701"/>
                <a:gd name="connsiteY8-6490" fmla="*/ 308726 h 5561915"/>
                <a:gd name="connsiteX9-6491" fmla="*/ 6020148 w 6707701"/>
                <a:gd name="connsiteY9-6492" fmla="*/ 1604126 h 5561915"/>
                <a:gd name="connsiteX10-6493" fmla="*/ 6705948 w 6707701"/>
                <a:gd name="connsiteY10-6494" fmla="*/ 2556626 h 5561915"/>
                <a:gd name="connsiteX11-6495" fmla="*/ 6210648 w 6707701"/>
                <a:gd name="connsiteY11-6496" fmla="*/ 4106026 h 5561915"/>
                <a:gd name="connsiteX12-6497" fmla="*/ 5994748 w 6707701"/>
                <a:gd name="connsiteY12-6498" fmla="*/ 5210926 h 5561915"/>
                <a:gd name="connsiteX13-6499" fmla="*/ 4038948 w 6707701"/>
                <a:gd name="connsiteY13-6500" fmla="*/ 5541126 h 5561915"/>
                <a:gd name="connsiteX14-6501" fmla="*/ 1968848 w 6707701"/>
                <a:gd name="connsiteY14-6502" fmla="*/ 5490326 h 5561915"/>
                <a:gd name="connsiteX0-6503" fmla="*/ 1968848 w 6707701"/>
                <a:gd name="connsiteY0-6504" fmla="*/ 5490326 h 5561915"/>
                <a:gd name="connsiteX1-6505" fmla="*/ 787748 w 6707701"/>
                <a:gd name="connsiteY1-6506" fmla="*/ 5185526 h 5561915"/>
                <a:gd name="connsiteX2-6507" fmla="*/ 348 w 6707701"/>
                <a:gd name="connsiteY2-6508" fmla="*/ 4258426 h 5561915"/>
                <a:gd name="connsiteX3-6509" fmla="*/ 406748 w 6707701"/>
                <a:gd name="connsiteY3-6510" fmla="*/ 2950326 h 5561915"/>
                <a:gd name="connsiteX4-6511" fmla="*/ 482948 w 6707701"/>
                <a:gd name="connsiteY4-6512" fmla="*/ 613526 h 5561915"/>
                <a:gd name="connsiteX5-6513" fmla="*/ 2057748 w 6707701"/>
                <a:gd name="connsiteY5-6514" fmla="*/ 118226 h 5561915"/>
                <a:gd name="connsiteX6-6515" fmla="*/ 3467448 w 6707701"/>
                <a:gd name="connsiteY6-6516" fmla="*/ 435726 h 5561915"/>
                <a:gd name="connsiteX7-6517" fmla="*/ 5118448 w 6707701"/>
                <a:gd name="connsiteY7-6518" fmla="*/ 3926 h 5561915"/>
                <a:gd name="connsiteX8-6519" fmla="*/ 5994748 w 6707701"/>
                <a:gd name="connsiteY8-6520" fmla="*/ 308726 h 5561915"/>
                <a:gd name="connsiteX9-6521" fmla="*/ 6020148 w 6707701"/>
                <a:gd name="connsiteY9-6522" fmla="*/ 1604126 h 5561915"/>
                <a:gd name="connsiteX10-6523" fmla="*/ 6705948 w 6707701"/>
                <a:gd name="connsiteY10-6524" fmla="*/ 2556626 h 5561915"/>
                <a:gd name="connsiteX11-6525" fmla="*/ 6210648 w 6707701"/>
                <a:gd name="connsiteY11-6526" fmla="*/ 4106026 h 5561915"/>
                <a:gd name="connsiteX12-6527" fmla="*/ 5994748 w 6707701"/>
                <a:gd name="connsiteY12-6528" fmla="*/ 5210926 h 5561915"/>
                <a:gd name="connsiteX13-6529" fmla="*/ 4038948 w 6707701"/>
                <a:gd name="connsiteY13-6530" fmla="*/ 5541126 h 5561915"/>
                <a:gd name="connsiteX14-6531" fmla="*/ 1968848 w 6707701"/>
                <a:gd name="connsiteY14-6532" fmla="*/ 5490326 h 5561915"/>
                <a:gd name="connsiteX0-6533" fmla="*/ 2034681 w 6773534"/>
                <a:gd name="connsiteY0-6534" fmla="*/ 5490326 h 5561915"/>
                <a:gd name="connsiteX1-6535" fmla="*/ 66181 w 6773534"/>
                <a:gd name="connsiteY1-6536" fmla="*/ 4258426 h 5561915"/>
                <a:gd name="connsiteX2-6537" fmla="*/ 472581 w 6773534"/>
                <a:gd name="connsiteY2-6538" fmla="*/ 2950326 h 5561915"/>
                <a:gd name="connsiteX3-6539" fmla="*/ 548781 w 6773534"/>
                <a:gd name="connsiteY3-6540" fmla="*/ 613526 h 5561915"/>
                <a:gd name="connsiteX4-6541" fmla="*/ 2123581 w 6773534"/>
                <a:gd name="connsiteY4-6542" fmla="*/ 118226 h 5561915"/>
                <a:gd name="connsiteX5-6543" fmla="*/ 3533281 w 6773534"/>
                <a:gd name="connsiteY5-6544" fmla="*/ 435726 h 5561915"/>
                <a:gd name="connsiteX6-6545" fmla="*/ 5184281 w 6773534"/>
                <a:gd name="connsiteY6-6546" fmla="*/ 3926 h 5561915"/>
                <a:gd name="connsiteX7-6547" fmla="*/ 6060581 w 6773534"/>
                <a:gd name="connsiteY7-6548" fmla="*/ 308726 h 5561915"/>
                <a:gd name="connsiteX8-6549" fmla="*/ 6085981 w 6773534"/>
                <a:gd name="connsiteY8-6550" fmla="*/ 1604126 h 5561915"/>
                <a:gd name="connsiteX9-6551" fmla="*/ 6771781 w 6773534"/>
                <a:gd name="connsiteY9-6552" fmla="*/ 2556626 h 5561915"/>
                <a:gd name="connsiteX10-6553" fmla="*/ 6276481 w 6773534"/>
                <a:gd name="connsiteY10-6554" fmla="*/ 4106026 h 5561915"/>
                <a:gd name="connsiteX11-6555" fmla="*/ 6060581 w 6773534"/>
                <a:gd name="connsiteY11-6556" fmla="*/ 5210926 h 5561915"/>
                <a:gd name="connsiteX12-6557" fmla="*/ 4104781 w 6773534"/>
                <a:gd name="connsiteY12-6558" fmla="*/ 5541126 h 5561915"/>
                <a:gd name="connsiteX13-6559" fmla="*/ 2034681 w 6773534"/>
                <a:gd name="connsiteY13-6560" fmla="*/ 5490326 h 5561915"/>
                <a:gd name="connsiteX0-6561" fmla="*/ 1816895 w 6555748"/>
                <a:gd name="connsiteY0-6562" fmla="*/ 5490326 h 5590347"/>
                <a:gd name="connsiteX1-6563" fmla="*/ 89695 w 6555748"/>
                <a:gd name="connsiteY1-6564" fmla="*/ 4626726 h 5590347"/>
                <a:gd name="connsiteX2-6565" fmla="*/ 254795 w 6555748"/>
                <a:gd name="connsiteY2-6566" fmla="*/ 2950326 h 5590347"/>
                <a:gd name="connsiteX3-6567" fmla="*/ 330995 w 6555748"/>
                <a:gd name="connsiteY3-6568" fmla="*/ 613526 h 5590347"/>
                <a:gd name="connsiteX4-6569" fmla="*/ 1905795 w 6555748"/>
                <a:gd name="connsiteY4-6570" fmla="*/ 118226 h 5590347"/>
                <a:gd name="connsiteX5-6571" fmla="*/ 3315495 w 6555748"/>
                <a:gd name="connsiteY5-6572" fmla="*/ 435726 h 5590347"/>
                <a:gd name="connsiteX6-6573" fmla="*/ 4966495 w 6555748"/>
                <a:gd name="connsiteY6-6574" fmla="*/ 3926 h 5590347"/>
                <a:gd name="connsiteX7-6575" fmla="*/ 5842795 w 6555748"/>
                <a:gd name="connsiteY7-6576" fmla="*/ 308726 h 5590347"/>
                <a:gd name="connsiteX8-6577" fmla="*/ 5868195 w 6555748"/>
                <a:gd name="connsiteY8-6578" fmla="*/ 1604126 h 5590347"/>
                <a:gd name="connsiteX9-6579" fmla="*/ 6553995 w 6555748"/>
                <a:gd name="connsiteY9-6580" fmla="*/ 2556626 h 5590347"/>
                <a:gd name="connsiteX10-6581" fmla="*/ 6058695 w 6555748"/>
                <a:gd name="connsiteY10-6582" fmla="*/ 4106026 h 5590347"/>
                <a:gd name="connsiteX11-6583" fmla="*/ 5842795 w 6555748"/>
                <a:gd name="connsiteY11-6584" fmla="*/ 5210926 h 5590347"/>
                <a:gd name="connsiteX12-6585" fmla="*/ 3886995 w 6555748"/>
                <a:gd name="connsiteY12-6586" fmla="*/ 5541126 h 5590347"/>
                <a:gd name="connsiteX13-6587" fmla="*/ 1816895 w 6555748"/>
                <a:gd name="connsiteY13-6588" fmla="*/ 5490326 h 5590347"/>
                <a:gd name="connsiteX0-6589" fmla="*/ 1816895 w 6555748"/>
                <a:gd name="connsiteY0-6590" fmla="*/ 5490326 h 5520949"/>
                <a:gd name="connsiteX1-6591" fmla="*/ 89695 w 6555748"/>
                <a:gd name="connsiteY1-6592" fmla="*/ 4626726 h 5520949"/>
                <a:gd name="connsiteX2-6593" fmla="*/ 254795 w 6555748"/>
                <a:gd name="connsiteY2-6594" fmla="*/ 2950326 h 5520949"/>
                <a:gd name="connsiteX3-6595" fmla="*/ 330995 w 6555748"/>
                <a:gd name="connsiteY3-6596" fmla="*/ 613526 h 5520949"/>
                <a:gd name="connsiteX4-6597" fmla="*/ 1905795 w 6555748"/>
                <a:gd name="connsiteY4-6598" fmla="*/ 118226 h 5520949"/>
                <a:gd name="connsiteX5-6599" fmla="*/ 3315495 w 6555748"/>
                <a:gd name="connsiteY5-6600" fmla="*/ 435726 h 5520949"/>
                <a:gd name="connsiteX6-6601" fmla="*/ 4966495 w 6555748"/>
                <a:gd name="connsiteY6-6602" fmla="*/ 3926 h 5520949"/>
                <a:gd name="connsiteX7-6603" fmla="*/ 5842795 w 6555748"/>
                <a:gd name="connsiteY7-6604" fmla="*/ 308726 h 5520949"/>
                <a:gd name="connsiteX8-6605" fmla="*/ 5868195 w 6555748"/>
                <a:gd name="connsiteY8-6606" fmla="*/ 1604126 h 5520949"/>
                <a:gd name="connsiteX9-6607" fmla="*/ 6553995 w 6555748"/>
                <a:gd name="connsiteY9-6608" fmla="*/ 2556626 h 5520949"/>
                <a:gd name="connsiteX10-6609" fmla="*/ 6058695 w 6555748"/>
                <a:gd name="connsiteY10-6610" fmla="*/ 4106026 h 5520949"/>
                <a:gd name="connsiteX11-6611" fmla="*/ 5842795 w 6555748"/>
                <a:gd name="connsiteY11-6612" fmla="*/ 5210926 h 5520949"/>
                <a:gd name="connsiteX12-6613" fmla="*/ 1816895 w 6555748"/>
                <a:gd name="connsiteY12-6614" fmla="*/ 5490326 h 5520949"/>
                <a:gd name="connsiteX0-6615" fmla="*/ 1816895 w 6555988"/>
                <a:gd name="connsiteY0-6616" fmla="*/ 5490326 h 5523387"/>
                <a:gd name="connsiteX1-6617" fmla="*/ 89695 w 6555988"/>
                <a:gd name="connsiteY1-6618" fmla="*/ 4626726 h 5523387"/>
                <a:gd name="connsiteX2-6619" fmla="*/ 254795 w 6555988"/>
                <a:gd name="connsiteY2-6620" fmla="*/ 2950326 h 5523387"/>
                <a:gd name="connsiteX3-6621" fmla="*/ 330995 w 6555988"/>
                <a:gd name="connsiteY3-6622" fmla="*/ 613526 h 5523387"/>
                <a:gd name="connsiteX4-6623" fmla="*/ 1905795 w 6555988"/>
                <a:gd name="connsiteY4-6624" fmla="*/ 118226 h 5523387"/>
                <a:gd name="connsiteX5-6625" fmla="*/ 3315495 w 6555988"/>
                <a:gd name="connsiteY5-6626" fmla="*/ 435726 h 5523387"/>
                <a:gd name="connsiteX6-6627" fmla="*/ 4966495 w 6555988"/>
                <a:gd name="connsiteY6-6628" fmla="*/ 3926 h 5523387"/>
                <a:gd name="connsiteX7-6629" fmla="*/ 5842795 w 6555988"/>
                <a:gd name="connsiteY7-6630" fmla="*/ 308726 h 5523387"/>
                <a:gd name="connsiteX8-6631" fmla="*/ 5868195 w 6555988"/>
                <a:gd name="connsiteY8-6632" fmla="*/ 1604126 h 5523387"/>
                <a:gd name="connsiteX9-6633" fmla="*/ 6553995 w 6555988"/>
                <a:gd name="connsiteY9-6634" fmla="*/ 2556626 h 5523387"/>
                <a:gd name="connsiteX10-6635" fmla="*/ 6058695 w 6555988"/>
                <a:gd name="connsiteY10-6636" fmla="*/ 4106026 h 5523387"/>
                <a:gd name="connsiteX11-6637" fmla="*/ 5525295 w 6555988"/>
                <a:gd name="connsiteY11-6638" fmla="*/ 5223626 h 5523387"/>
                <a:gd name="connsiteX12-6639" fmla="*/ 1816895 w 6555988"/>
                <a:gd name="connsiteY12-6640" fmla="*/ 5490326 h 5523387"/>
                <a:gd name="connsiteX0-6641" fmla="*/ 1939247 w 6564040"/>
                <a:gd name="connsiteY0-6642" fmla="*/ 5477626 h 5512157"/>
                <a:gd name="connsiteX1-6643" fmla="*/ 97747 w 6564040"/>
                <a:gd name="connsiteY1-6644" fmla="*/ 4626726 h 5512157"/>
                <a:gd name="connsiteX2-6645" fmla="*/ 262847 w 6564040"/>
                <a:gd name="connsiteY2-6646" fmla="*/ 2950326 h 5512157"/>
                <a:gd name="connsiteX3-6647" fmla="*/ 339047 w 6564040"/>
                <a:gd name="connsiteY3-6648" fmla="*/ 613526 h 5512157"/>
                <a:gd name="connsiteX4-6649" fmla="*/ 1913847 w 6564040"/>
                <a:gd name="connsiteY4-6650" fmla="*/ 118226 h 5512157"/>
                <a:gd name="connsiteX5-6651" fmla="*/ 3323547 w 6564040"/>
                <a:gd name="connsiteY5-6652" fmla="*/ 435726 h 5512157"/>
                <a:gd name="connsiteX6-6653" fmla="*/ 4974547 w 6564040"/>
                <a:gd name="connsiteY6-6654" fmla="*/ 3926 h 5512157"/>
                <a:gd name="connsiteX7-6655" fmla="*/ 5850847 w 6564040"/>
                <a:gd name="connsiteY7-6656" fmla="*/ 308726 h 5512157"/>
                <a:gd name="connsiteX8-6657" fmla="*/ 5876247 w 6564040"/>
                <a:gd name="connsiteY8-6658" fmla="*/ 1604126 h 5512157"/>
                <a:gd name="connsiteX9-6659" fmla="*/ 6562047 w 6564040"/>
                <a:gd name="connsiteY9-6660" fmla="*/ 2556626 h 5512157"/>
                <a:gd name="connsiteX10-6661" fmla="*/ 6066747 w 6564040"/>
                <a:gd name="connsiteY10-6662" fmla="*/ 4106026 h 5512157"/>
                <a:gd name="connsiteX11-6663" fmla="*/ 5533347 w 6564040"/>
                <a:gd name="connsiteY11-6664" fmla="*/ 5223626 h 5512157"/>
                <a:gd name="connsiteX12-6665" fmla="*/ 1939247 w 6564040"/>
                <a:gd name="connsiteY12-6666" fmla="*/ 5477626 h 5512157"/>
                <a:gd name="connsiteX0-6667" fmla="*/ 1939247 w 6564584"/>
                <a:gd name="connsiteY0-6668" fmla="*/ 5477626 h 5517168"/>
                <a:gd name="connsiteX1-6669" fmla="*/ 97747 w 6564584"/>
                <a:gd name="connsiteY1-6670" fmla="*/ 4626726 h 5517168"/>
                <a:gd name="connsiteX2-6671" fmla="*/ 262847 w 6564584"/>
                <a:gd name="connsiteY2-6672" fmla="*/ 2950326 h 5517168"/>
                <a:gd name="connsiteX3-6673" fmla="*/ 339047 w 6564584"/>
                <a:gd name="connsiteY3-6674" fmla="*/ 613526 h 5517168"/>
                <a:gd name="connsiteX4-6675" fmla="*/ 1913847 w 6564584"/>
                <a:gd name="connsiteY4-6676" fmla="*/ 118226 h 5517168"/>
                <a:gd name="connsiteX5-6677" fmla="*/ 3323547 w 6564584"/>
                <a:gd name="connsiteY5-6678" fmla="*/ 435726 h 5517168"/>
                <a:gd name="connsiteX6-6679" fmla="*/ 4974547 w 6564584"/>
                <a:gd name="connsiteY6-6680" fmla="*/ 3926 h 5517168"/>
                <a:gd name="connsiteX7-6681" fmla="*/ 5850847 w 6564584"/>
                <a:gd name="connsiteY7-6682" fmla="*/ 308726 h 5517168"/>
                <a:gd name="connsiteX8-6683" fmla="*/ 5876247 w 6564584"/>
                <a:gd name="connsiteY8-6684" fmla="*/ 1604126 h 5517168"/>
                <a:gd name="connsiteX9-6685" fmla="*/ 6562047 w 6564584"/>
                <a:gd name="connsiteY9-6686" fmla="*/ 2556626 h 5517168"/>
                <a:gd name="connsiteX10-6687" fmla="*/ 6066747 w 6564584"/>
                <a:gd name="connsiteY10-6688" fmla="*/ 4106026 h 5517168"/>
                <a:gd name="connsiteX11-6689" fmla="*/ 5031542 w 6564584"/>
                <a:gd name="connsiteY11-6690" fmla="*/ 5245928 h 5517168"/>
                <a:gd name="connsiteX12-6691" fmla="*/ 1939247 w 6564584"/>
                <a:gd name="connsiteY12-6692" fmla="*/ 5477626 h 5517168"/>
                <a:gd name="connsiteX0-6693" fmla="*/ 1937331 w 6562668"/>
                <a:gd name="connsiteY0-6694" fmla="*/ 5477626 h 5517168"/>
                <a:gd name="connsiteX1-6695" fmla="*/ 95831 w 6562668"/>
                <a:gd name="connsiteY1-6696" fmla="*/ 4626726 h 5517168"/>
                <a:gd name="connsiteX2-6697" fmla="*/ 260931 w 6562668"/>
                <a:gd name="connsiteY2-6698" fmla="*/ 2950326 h 5517168"/>
                <a:gd name="connsiteX3-6699" fmla="*/ 255975 w 6562668"/>
                <a:gd name="connsiteY3-6700" fmla="*/ 2125446 h 5517168"/>
                <a:gd name="connsiteX4-6701" fmla="*/ 337131 w 6562668"/>
                <a:gd name="connsiteY4-6702" fmla="*/ 613526 h 5517168"/>
                <a:gd name="connsiteX5-6703" fmla="*/ 1911931 w 6562668"/>
                <a:gd name="connsiteY5-6704" fmla="*/ 118226 h 5517168"/>
                <a:gd name="connsiteX6-6705" fmla="*/ 3321631 w 6562668"/>
                <a:gd name="connsiteY6-6706" fmla="*/ 435726 h 5517168"/>
                <a:gd name="connsiteX7-6707" fmla="*/ 4972631 w 6562668"/>
                <a:gd name="connsiteY7-6708" fmla="*/ 3926 h 5517168"/>
                <a:gd name="connsiteX8-6709" fmla="*/ 5848931 w 6562668"/>
                <a:gd name="connsiteY8-6710" fmla="*/ 308726 h 5517168"/>
                <a:gd name="connsiteX9-6711" fmla="*/ 5874331 w 6562668"/>
                <a:gd name="connsiteY9-6712" fmla="*/ 1604126 h 5517168"/>
                <a:gd name="connsiteX10-6713" fmla="*/ 6560131 w 6562668"/>
                <a:gd name="connsiteY10-6714" fmla="*/ 2556626 h 5517168"/>
                <a:gd name="connsiteX11-6715" fmla="*/ 6064831 w 6562668"/>
                <a:gd name="connsiteY11-6716" fmla="*/ 4106026 h 5517168"/>
                <a:gd name="connsiteX12-6717" fmla="*/ 5029626 w 6562668"/>
                <a:gd name="connsiteY12-6718" fmla="*/ 5245928 h 5517168"/>
                <a:gd name="connsiteX13-6719" fmla="*/ 1937331 w 6562668"/>
                <a:gd name="connsiteY13-6720" fmla="*/ 5477626 h 5517168"/>
                <a:gd name="connsiteX0-6721" fmla="*/ 1941351 w 6566688"/>
                <a:gd name="connsiteY0-6722" fmla="*/ 5477626 h 5517168"/>
                <a:gd name="connsiteX1-6723" fmla="*/ 99851 w 6566688"/>
                <a:gd name="connsiteY1-6724" fmla="*/ 4626726 h 5517168"/>
                <a:gd name="connsiteX2-6725" fmla="*/ 264951 w 6566688"/>
                <a:gd name="connsiteY2-6726" fmla="*/ 2950326 h 5517168"/>
                <a:gd name="connsiteX3-6727" fmla="*/ 427263 w 6566688"/>
                <a:gd name="connsiteY3-6728" fmla="*/ 2114295 h 5517168"/>
                <a:gd name="connsiteX4-6729" fmla="*/ 341151 w 6566688"/>
                <a:gd name="connsiteY4-6730" fmla="*/ 613526 h 5517168"/>
                <a:gd name="connsiteX5-6731" fmla="*/ 1915951 w 6566688"/>
                <a:gd name="connsiteY5-6732" fmla="*/ 118226 h 5517168"/>
                <a:gd name="connsiteX6-6733" fmla="*/ 3325651 w 6566688"/>
                <a:gd name="connsiteY6-6734" fmla="*/ 435726 h 5517168"/>
                <a:gd name="connsiteX7-6735" fmla="*/ 4976651 w 6566688"/>
                <a:gd name="connsiteY7-6736" fmla="*/ 3926 h 5517168"/>
                <a:gd name="connsiteX8-6737" fmla="*/ 5852951 w 6566688"/>
                <a:gd name="connsiteY8-6738" fmla="*/ 308726 h 5517168"/>
                <a:gd name="connsiteX9-6739" fmla="*/ 5878351 w 6566688"/>
                <a:gd name="connsiteY9-6740" fmla="*/ 1604126 h 5517168"/>
                <a:gd name="connsiteX10-6741" fmla="*/ 6564151 w 6566688"/>
                <a:gd name="connsiteY10-6742" fmla="*/ 2556626 h 5517168"/>
                <a:gd name="connsiteX11-6743" fmla="*/ 6068851 w 6566688"/>
                <a:gd name="connsiteY11-6744" fmla="*/ 4106026 h 5517168"/>
                <a:gd name="connsiteX12-6745" fmla="*/ 5033646 w 6566688"/>
                <a:gd name="connsiteY12-6746" fmla="*/ 5245928 h 5517168"/>
                <a:gd name="connsiteX13-6747" fmla="*/ 1941351 w 6566688"/>
                <a:gd name="connsiteY13-6748" fmla="*/ 5477626 h 5517168"/>
                <a:gd name="connsiteX0-6749" fmla="*/ 1941351 w 6566688"/>
                <a:gd name="connsiteY0-6750" fmla="*/ 5477626 h 5517168"/>
                <a:gd name="connsiteX1-6751" fmla="*/ 99851 w 6566688"/>
                <a:gd name="connsiteY1-6752" fmla="*/ 4626726 h 5517168"/>
                <a:gd name="connsiteX2-6753" fmla="*/ 264951 w 6566688"/>
                <a:gd name="connsiteY2-6754" fmla="*/ 2950326 h 5517168"/>
                <a:gd name="connsiteX3-6755" fmla="*/ 427263 w 6566688"/>
                <a:gd name="connsiteY3-6756" fmla="*/ 2114295 h 5517168"/>
                <a:gd name="connsiteX4-6757" fmla="*/ 341151 w 6566688"/>
                <a:gd name="connsiteY4-6758" fmla="*/ 613526 h 5517168"/>
                <a:gd name="connsiteX5-6759" fmla="*/ 1915951 w 6566688"/>
                <a:gd name="connsiteY5-6760" fmla="*/ 118226 h 5517168"/>
                <a:gd name="connsiteX6-6761" fmla="*/ 3325651 w 6566688"/>
                <a:gd name="connsiteY6-6762" fmla="*/ 435726 h 5517168"/>
                <a:gd name="connsiteX7-6763" fmla="*/ 4976651 w 6566688"/>
                <a:gd name="connsiteY7-6764" fmla="*/ 3926 h 5517168"/>
                <a:gd name="connsiteX8-6765" fmla="*/ 5852951 w 6566688"/>
                <a:gd name="connsiteY8-6766" fmla="*/ 308726 h 5517168"/>
                <a:gd name="connsiteX9-6767" fmla="*/ 5878351 w 6566688"/>
                <a:gd name="connsiteY9-6768" fmla="*/ 1604126 h 5517168"/>
                <a:gd name="connsiteX10-6769" fmla="*/ 6564151 w 6566688"/>
                <a:gd name="connsiteY10-6770" fmla="*/ 2556626 h 5517168"/>
                <a:gd name="connsiteX11-6771" fmla="*/ 6068851 w 6566688"/>
                <a:gd name="connsiteY11-6772" fmla="*/ 4106026 h 5517168"/>
                <a:gd name="connsiteX12-6773" fmla="*/ 5033646 w 6566688"/>
                <a:gd name="connsiteY12-6774" fmla="*/ 5245928 h 5517168"/>
                <a:gd name="connsiteX13-6775" fmla="*/ 1941351 w 6566688"/>
                <a:gd name="connsiteY13-6776" fmla="*/ 5477626 h 5517168"/>
                <a:gd name="connsiteX0-6777" fmla="*/ 1920308 w 6545645"/>
                <a:gd name="connsiteY0-6778" fmla="*/ 5477626 h 5517168"/>
                <a:gd name="connsiteX1-6779" fmla="*/ 78808 w 6545645"/>
                <a:gd name="connsiteY1-6780" fmla="*/ 4626726 h 5517168"/>
                <a:gd name="connsiteX2-6781" fmla="*/ 344269 w 6545645"/>
                <a:gd name="connsiteY2-6782" fmla="*/ 3385224 h 5517168"/>
                <a:gd name="connsiteX3-6783" fmla="*/ 406220 w 6545645"/>
                <a:gd name="connsiteY3-6784" fmla="*/ 2114295 h 5517168"/>
                <a:gd name="connsiteX4-6785" fmla="*/ 320108 w 6545645"/>
                <a:gd name="connsiteY4-6786" fmla="*/ 613526 h 5517168"/>
                <a:gd name="connsiteX5-6787" fmla="*/ 1894908 w 6545645"/>
                <a:gd name="connsiteY5-6788" fmla="*/ 118226 h 5517168"/>
                <a:gd name="connsiteX6-6789" fmla="*/ 3304608 w 6545645"/>
                <a:gd name="connsiteY6-6790" fmla="*/ 435726 h 5517168"/>
                <a:gd name="connsiteX7-6791" fmla="*/ 4955608 w 6545645"/>
                <a:gd name="connsiteY7-6792" fmla="*/ 3926 h 5517168"/>
                <a:gd name="connsiteX8-6793" fmla="*/ 5831908 w 6545645"/>
                <a:gd name="connsiteY8-6794" fmla="*/ 308726 h 5517168"/>
                <a:gd name="connsiteX9-6795" fmla="*/ 5857308 w 6545645"/>
                <a:gd name="connsiteY9-6796" fmla="*/ 1604126 h 5517168"/>
                <a:gd name="connsiteX10-6797" fmla="*/ 6543108 w 6545645"/>
                <a:gd name="connsiteY10-6798" fmla="*/ 2556626 h 5517168"/>
                <a:gd name="connsiteX11-6799" fmla="*/ 6047808 w 6545645"/>
                <a:gd name="connsiteY11-6800" fmla="*/ 4106026 h 5517168"/>
                <a:gd name="connsiteX12-6801" fmla="*/ 5012603 w 6545645"/>
                <a:gd name="connsiteY12-6802" fmla="*/ 5245928 h 5517168"/>
                <a:gd name="connsiteX13-6803" fmla="*/ 1920308 w 6545645"/>
                <a:gd name="connsiteY13-6804" fmla="*/ 5477626 h 5517168"/>
                <a:gd name="connsiteX0-6805" fmla="*/ 1931106 w 6556443"/>
                <a:gd name="connsiteY0-6806" fmla="*/ 5477626 h 5517168"/>
                <a:gd name="connsiteX1-6807" fmla="*/ 89606 w 6556443"/>
                <a:gd name="connsiteY1-6808" fmla="*/ 4626726 h 5517168"/>
                <a:gd name="connsiteX2-6809" fmla="*/ 355067 w 6556443"/>
                <a:gd name="connsiteY2-6810" fmla="*/ 3385224 h 5517168"/>
                <a:gd name="connsiteX3-6811" fmla="*/ 417018 w 6556443"/>
                <a:gd name="connsiteY3-6812" fmla="*/ 2114295 h 5517168"/>
                <a:gd name="connsiteX4-6813" fmla="*/ 330906 w 6556443"/>
                <a:gd name="connsiteY4-6814" fmla="*/ 613526 h 5517168"/>
                <a:gd name="connsiteX5-6815" fmla="*/ 1905706 w 6556443"/>
                <a:gd name="connsiteY5-6816" fmla="*/ 118226 h 5517168"/>
                <a:gd name="connsiteX6-6817" fmla="*/ 3315406 w 6556443"/>
                <a:gd name="connsiteY6-6818" fmla="*/ 435726 h 5517168"/>
                <a:gd name="connsiteX7-6819" fmla="*/ 4966406 w 6556443"/>
                <a:gd name="connsiteY7-6820" fmla="*/ 3926 h 5517168"/>
                <a:gd name="connsiteX8-6821" fmla="*/ 5842706 w 6556443"/>
                <a:gd name="connsiteY8-6822" fmla="*/ 308726 h 5517168"/>
                <a:gd name="connsiteX9-6823" fmla="*/ 5868106 w 6556443"/>
                <a:gd name="connsiteY9-6824" fmla="*/ 1604126 h 5517168"/>
                <a:gd name="connsiteX10-6825" fmla="*/ 6553906 w 6556443"/>
                <a:gd name="connsiteY10-6826" fmla="*/ 2556626 h 5517168"/>
                <a:gd name="connsiteX11-6827" fmla="*/ 6058606 w 6556443"/>
                <a:gd name="connsiteY11-6828" fmla="*/ 4106026 h 5517168"/>
                <a:gd name="connsiteX12-6829" fmla="*/ 5023401 w 6556443"/>
                <a:gd name="connsiteY12-6830" fmla="*/ 5245928 h 5517168"/>
                <a:gd name="connsiteX13-6831" fmla="*/ 1931106 w 6556443"/>
                <a:gd name="connsiteY13-6832" fmla="*/ 5477626 h 5517168"/>
                <a:gd name="connsiteX0-6833" fmla="*/ 1931106 w 6556443"/>
                <a:gd name="connsiteY0-6834" fmla="*/ 5477626 h 5517168"/>
                <a:gd name="connsiteX1-6835" fmla="*/ 89606 w 6556443"/>
                <a:gd name="connsiteY1-6836" fmla="*/ 4626726 h 5517168"/>
                <a:gd name="connsiteX2-6837" fmla="*/ 355067 w 6556443"/>
                <a:gd name="connsiteY2-6838" fmla="*/ 3385224 h 5517168"/>
                <a:gd name="connsiteX3-6839" fmla="*/ 417018 w 6556443"/>
                <a:gd name="connsiteY3-6840" fmla="*/ 2114295 h 5517168"/>
                <a:gd name="connsiteX4-6841" fmla="*/ 330906 w 6556443"/>
                <a:gd name="connsiteY4-6842" fmla="*/ 613526 h 5517168"/>
                <a:gd name="connsiteX5-6843" fmla="*/ 1905706 w 6556443"/>
                <a:gd name="connsiteY5-6844" fmla="*/ 118226 h 5517168"/>
                <a:gd name="connsiteX6-6845" fmla="*/ 3315406 w 6556443"/>
                <a:gd name="connsiteY6-6846" fmla="*/ 435726 h 5517168"/>
                <a:gd name="connsiteX7-6847" fmla="*/ 4966406 w 6556443"/>
                <a:gd name="connsiteY7-6848" fmla="*/ 3926 h 5517168"/>
                <a:gd name="connsiteX8-6849" fmla="*/ 5842706 w 6556443"/>
                <a:gd name="connsiteY8-6850" fmla="*/ 308726 h 5517168"/>
                <a:gd name="connsiteX9-6851" fmla="*/ 5868106 w 6556443"/>
                <a:gd name="connsiteY9-6852" fmla="*/ 1604126 h 5517168"/>
                <a:gd name="connsiteX10-6853" fmla="*/ 6553906 w 6556443"/>
                <a:gd name="connsiteY10-6854" fmla="*/ 2556626 h 5517168"/>
                <a:gd name="connsiteX11-6855" fmla="*/ 6058606 w 6556443"/>
                <a:gd name="connsiteY11-6856" fmla="*/ 4106026 h 5517168"/>
                <a:gd name="connsiteX12-6857" fmla="*/ 5023401 w 6556443"/>
                <a:gd name="connsiteY12-6858" fmla="*/ 5245928 h 5517168"/>
                <a:gd name="connsiteX13-6859" fmla="*/ 1931106 w 6556443"/>
                <a:gd name="connsiteY13-6860" fmla="*/ 5477626 h 5517168"/>
                <a:gd name="connsiteX0-6861" fmla="*/ 1931106 w 6556443"/>
                <a:gd name="connsiteY0-6862" fmla="*/ 5477626 h 5517168"/>
                <a:gd name="connsiteX1-6863" fmla="*/ 89606 w 6556443"/>
                <a:gd name="connsiteY1-6864" fmla="*/ 4626726 h 5517168"/>
                <a:gd name="connsiteX2-6865" fmla="*/ 355067 w 6556443"/>
                <a:gd name="connsiteY2-6866" fmla="*/ 3385224 h 5517168"/>
                <a:gd name="connsiteX3-6867" fmla="*/ 417018 w 6556443"/>
                <a:gd name="connsiteY3-6868" fmla="*/ 2114295 h 5517168"/>
                <a:gd name="connsiteX4-6869" fmla="*/ 330906 w 6556443"/>
                <a:gd name="connsiteY4-6870" fmla="*/ 613526 h 5517168"/>
                <a:gd name="connsiteX5-6871" fmla="*/ 1905706 w 6556443"/>
                <a:gd name="connsiteY5-6872" fmla="*/ 118226 h 5517168"/>
                <a:gd name="connsiteX6-6873" fmla="*/ 3315406 w 6556443"/>
                <a:gd name="connsiteY6-6874" fmla="*/ 435726 h 5517168"/>
                <a:gd name="connsiteX7-6875" fmla="*/ 4966406 w 6556443"/>
                <a:gd name="connsiteY7-6876" fmla="*/ 3926 h 5517168"/>
                <a:gd name="connsiteX8-6877" fmla="*/ 5842706 w 6556443"/>
                <a:gd name="connsiteY8-6878" fmla="*/ 308726 h 5517168"/>
                <a:gd name="connsiteX9-6879" fmla="*/ 5868106 w 6556443"/>
                <a:gd name="connsiteY9-6880" fmla="*/ 1604126 h 5517168"/>
                <a:gd name="connsiteX10-6881" fmla="*/ 6553906 w 6556443"/>
                <a:gd name="connsiteY10-6882" fmla="*/ 2556626 h 5517168"/>
                <a:gd name="connsiteX11-6883" fmla="*/ 6058606 w 6556443"/>
                <a:gd name="connsiteY11-6884" fmla="*/ 4106026 h 5517168"/>
                <a:gd name="connsiteX12-6885" fmla="*/ 5023401 w 6556443"/>
                <a:gd name="connsiteY12-6886" fmla="*/ 5245928 h 5517168"/>
                <a:gd name="connsiteX13-6887" fmla="*/ 1931106 w 6556443"/>
                <a:gd name="connsiteY13-6888" fmla="*/ 5477626 h 5517168"/>
                <a:gd name="connsiteX0-6889" fmla="*/ 1922580 w 6547917"/>
                <a:gd name="connsiteY0-6890" fmla="*/ 5477626 h 5517168"/>
                <a:gd name="connsiteX1-6891" fmla="*/ 81080 w 6547917"/>
                <a:gd name="connsiteY1-6892" fmla="*/ 4626726 h 5517168"/>
                <a:gd name="connsiteX2-6893" fmla="*/ 346541 w 6547917"/>
                <a:gd name="connsiteY2-6894" fmla="*/ 3385224 h 5517168"/>
                <a:gd name="connsiteX3-6895" fmla="*/ 531155 w 6547917"/>
                <a:gd name="connsiteY3-6896" fmla="*/ 2303865 h 5517168"/>
                <a:gd name="connsiteX4-6897" fmla="*/ 322380 w 6547917"/>
                <a:gd name="connsiteY4-6898" fmla="*/ 613526 h 5517168"/>
                <a:gd name="connsiteX5-6899" fmla="*/ 1897180 w 6547917"/>
                <a:gd name="connsiteY5-6900" fmla="*/ 118226 h 5517168"/>
                <a:gd name="connsiteX6-6901" fmla="*/ 3306880 w 6547917"/>
                <a:gd name="connsiteY6-6902" fmla="*/ 435726 h 5517168"/>
                <a:gd name="connsiteX7-6903" fmla="*/ 4957880 w 6547917"/>
                <a:gd name="connsiteY7-6904" fmla="*/ 3926 h 5517168"/>
                <a:gd name="connsiteX8-6905" fmla="*/ 5834180 w 6547917"/>
                <a:gd name="connsiteY8-6906" fmla="*/ 308726 h 5517168"/>
                <a:gd name="connsiteX9-6907" fmla="*/ 5859580 w 6547917"/>
                <a:gd name="connsiteY9-6908" fmla="*/ 1604126 h 5517168"/>
                <a:gd name="connsiteX10-6909" fmla="*/ 6545380 w 6547917"/>
                <a:gd name="connsiteY10-6910" fmla="*/ 2556626 h 5517168"/>
                <a:gd name="connsiteX11-6911" fmla="*/ 6050080 w 6547917"/>
                <a:gd name="connsiteY11-6912" fmla="*/ 4106026 h 5517168"/>
                <a:gd name="connsiteX12-6913" fmla="*/ 5014875 w 6547917"/>
                <a:gd name="connsiteY12-6914" fmla="*/ 5245928 h 5517168"/>
                <a:gd name="connsiteX13-6915" fmla="*/ 1922580 w 6547917"/>
                <a:gd name="connsiteY13-6916" fmla="*/ 5477626 h 5517168"/>
                <a:gd name="connsiteX0-6917" fmla="*/ 1768700 w 6394037"/>
                <a:gd name="connsiteY0-6918" fmla="*/ 5477626 h 5512417"/>
                <a:gd name="connsiteX1-6919" fmla="*/ 105620 w 6394037"/>
                <a:gd name="connsiteY1-6920" fmla="*/ 4693633 h 5512417"/>
                <a:gd name="connsiteX2-6921" fmla="*/ 192661 w 6394037"/>
                <a:gd name="connsiteY2-6922" fmla="*/ 3385224 h 5512417"/>
                <a:gd name="connsiteX3-6923" fmla="*/ 377275 w 6394037"/>
                <a:gd name="connsiteY3-6924" fmla="*/ 2303865 h 5512417"/>
                <a:gd name="connsiteX4-6925" fmla="*/ 168500 w 6394037"/>
                <a:gd name="connsiteY4-6926" fmla="*/ 613526 h 5512417"/>
                <a:gd name="connsiteX5-6927" fmla="*/ 1743300 w 6394037"/>
                <a:gd name="connsiteY5-6928" fmla="*/ 118226 h 5512417"/>
                <a:gd name="connsiteX6-6929" fmla="*/ 3153000 w 6394037"/>
                <a:gd name="connsiteY6-6930" fmla="*/ 435726 h 5512417"/>
                <a:gd name="connsiteX7-6931" fmla="*/ 4804000 w 6394037"/>
                <a:gd name="connsiteY7-6932" fmla="*/ 3926 h 5512417"/>
                <a:gd name="connsiteX8-6933" fmla="*/ 5680300 w 6394037"/>
                <a:gd name="connsiteY8-6934" fmla="*/ 308726 h 5512417"/>
                <a:gd name="connsiteX9-6935" fmla="*/ 5705700 w 6394037"/>
                <a:gd name="connsiteY9-6936" fmla="*/ 1604126 h 5512417"/>
                <a:gd name="connsiteX10-6937" fmla="*/ 6391500 w 6394037"/>
                <a:gd name="connsiteY10-6938" fmla="*/ 2556626 h 5512417"/>
                <a:gd name="connsiteX11-6939" fmla="*/ 5896200 w 6394037"/>
                <a:gd name="connsiteY11-6940" fmla="*/ 4106026 h 5512417"/>
                <a:gd name="connsiteX12-6941" fmla="*/ 4860995 w 6394037"/>
                <a:gd name="connsiteY12-6942" fmla="*/ 5245928 h 5512417"/>
                <a:gd name="connsiteX13-6943" fmla="*/ 1768700 w 6394037"/>
                <a:gd name="connsiteY13-6944" fmla="*/ 5477626 h 5512417"/>
                <a:gd name="connsiteX0-6945" fmla="*/ 1715135 w 6340472"/>
                <a:gd name="connsiteY0-6946" fmla="*/ 5477626 h 5512417"/>
                <a:gd name="connsiteX1-6947" fmla="*/ 52055 w 6340472"/>
                <a:gd name="connsiteY1-6948" fmla="*/ 4693633 h 5512417"/>
                <a:gd name="connsiteX2-6949" fmla="*/ 139096 w 6340472"/>
                <a:gd name="connsiteY2-6950" fmla="*/ 3385224 h 5512417"/>
                <a:gd name="connsiteX3-6951" fmla="*/ 323710 w 6340472"/>
                <a:gd name="connsiteY3-6952" fmla="*/ 2303865 h 5512417"/>
                <a:gd name="connsiteX4-6953" fmla="*/ 114935 w 6340472"/>
                <a:gd name="connsiteY4-6954" fmla="*/ 613526 h 5512417"/>
                <a:gd name="connsiteX5-6955" fmla="*/ 1689735 w 6340472"/>
                <a:gd name="connsiteY5-6956" fmla="*/ 118226 h 5512417"/>
                <a:gd name="connsiteX6-6957" fmla="*/ 3099435 w 6340472"/>
                <a:gd name="connsiteY6-6958" fmla="*/ 435726 h 5512417"/>
                <a:gd name="connsiteX7-6959" fmla="*/ 4750435 w 6340472"/>
                <a:gd name="connsiteY7-6960" fmla="*/ 3926 h 5512417"/>
                <a:gd name="connsiteX8-6961" fmla="*/ 5626735 w 6340472"/>
                <a:gd name="connsiteY8-6962" fmla="*/ 308726 h 5512417"/>
                <a:gd name="connsiteX9-6963" fmla="*/ 5652135 w 6340472"/>
                <a:gd name="connsiteY9-6964" fmla="*/ 1604126 h 5512417"/>
                <a:gd name="connsiteX10-6965" fmla="*/ 6337935 w 6340472"/>
                <a:gd name="connsiteY10-6966" fmla="*/ 2556626 h 5512417"/>
                <a:gd name="connsiteX11-6967" fmla="*/ 5842635 w 6340472"/>
                <a:gd name="connsiteY11-6968" fmla="*/ 4106026 h 5512417"/>
                <a:gd name="connsiteX12-6969" fmla="*/ 4807430 w 6340472"/>
                <a:gd name="connsiteY12-6970" fmla="*/ 5245928 h 5512417"/>
                <a:gd name="connsiteX13-6971" fmla="*/ 1715135 w 6340472"/>
                <a:gd name="connsiteY13-6972" fmla="*/ 5477626 h 5512417"/>
                <a:gd name="connsiteX0-6973" fmla="*/ 1803679 w 6429016"/>
                <a:gd name="connsiteY0-6974" fmla="*/ 5477626 h 5511628"/>
                <a:gd name="connsiteX1-6975" fmla="*/ 40238 w 6429016"/>
                <a:gd name="connsiteY1-6976" fmla="*/ 4704784 h 5511628"/>
                <a:gd name="connsiteX2-6977" fmla="*/ 227640 w 6429016"/>
                <a:gd name="connsiteY2-6978" fmla="*/ 3385224 h 5511628"/>
                <a:gd name="connsiteX3-6979" fmla="*/ 412254 w 6429016"/>
                <a:gd name="connsiteY3-6980" fmla="*/ 2303865 h 5511628"/>
                <a:gd name="connsiteX4-6981" fmla="*/ 203479 w 6429016"/>
                <a:gd name="connsiteY4-6982" fmla="*/ 613526 h 5511628"/>
                <a:gd name="connsiteX5-6983" fmla="*/ 1778279 w 6429016"/>
                <a:gd name="connsiteY5-6984" fmla="*/ 118226 h 5511628"/>
                <a:gd name="connsiteX6-6985" fmla="*/ 3187979 w 6429016"/>
                <a:gd name="connsiteY6-6986" fmla="*/ 435726 h 5511628"/>
                <a:gd name="connsiteX7-6987" fmla="*/ 4838979 w 6429016"/>
                <a:gd name="connsiteY7-6988" fmla="*/ 3926 h 5511628"/>
                <a:gd name="connsiteX8-6989" fmla="*/ 5715279 w 6429016"/>
                <a:gd name="connsiteY8-6990" fmla="*/ 308726 h 5511628"/>
                <a:gd name="connsiteX9-6991" fmla="*/ 5740679 w 6429016"/>
                <a:gd name="connsiteY9-6992" fmla="*/ 1604126 h 5511628"/>
                <a:gd name="connsiteX10-6993" fmla="*/ 6426479 w 6429016"/>
                <a:gd name="connsiteY10-6994" fmla="*/ 2556626 h 5511628"/>
                <a:gd name="connsiteX11-6995" fmla="*/ 5931179 w 6429016"/>
                <a:gd name="connsiteY11-6996" fmla="*/ 4106026 h 5511628"/>
                <a:gd name="connsiteX12-6997" fmla="*/ 4895974 w 6429016"/>
                <a:gd name="connsiteY12-6998" fmla="*/ 5245928 h 5511628"/>
                <a:gd name="connsiteX13-6999" fmla="*/ 1803679 w 6429016"/>
                <a:gd name="connsiteY13-7000" fmla="*/ 5477626 h 5511628"/>
                <a:gd name="connsiteX0-7001" fmla="*/ 1825926 w 6451263"/>
                <a:gd name="connsiteY0-7002" fmla="*/ 5477626 h 5511628"/>
                <a:gd name="connsiteX1-7003" fmla="*/ 62485 w 6451263"/>
                <a:gd name="connsiteY1-7004" fmla="*/ 4704784 h 5511628"/>
                <a:gd name="connsiteX2-7005" fmla="*/ 249887 w 6451263"/>
                <a:gd name="connsiteY2-7006" fmla="*/ 3385224 h 5511628"/>
                <a:gd name="connsiteX3-7007" fmla="*/ 434501 w 6451263"/>
                <a:gd name="connsiteY3-7008" fmla="*/ 2303865 h 5511628"/>
                <a:gd name="connsiteX4-7009" fmla="*/ 225726 w 6451263"/>
                <a:gd name="connsiteY4-7010" fmla="*/ 613526 h 5511628"/>
                <a:gd name="connsiteX5-7011" fmla="*/ 1800526 w 6451263"/>
                <a:gd name="connsiteY5-7012" fmla="*/ 118226 h 5511628"/>
                <a:gd name="connsiteX6-7013" fmla="*/ 3210226 w 6451263"/>
                <a:gd name="connsiteY6-7014" fmla="*/ 435726 h 5511628"/>
                <a:gd name="connsiteX7-7015" fmla="*/ 4861226 w 6451263"/>
                <a:gd name="connsiteY7-7016" fmla="*/ 3926 h 5511628"/>
                <a:gd name="connsiteX8-7017" fmla="*/ 5737526 w 6451263"/>
                <a:gd name="connsiteY8-7018" fmla="*/ 308726 h 5511628"/>
                <a:gd name="connsiteX9-7019" fmla="*/ 5762926 w 6451263"/>
                <a:gd name="connsiteY9-7020" fmla="*/ 1604126 h 5511628"/>
                <a:gd name="connsiteX10-7021" fmla="*/ 6448726 w 6451263"/>
                <a:gd name="connsiteY10-7022" fmla="*/ 2556626 h 5511628"/>
                <a:gd name="connsiteX11-7023" fmla="*/ 5953426 w 6451263"/>
                <a:gd name="connsiteY11-7024" fmla="*/ 4106026 h 5511628"/>
                <a:gd name="connsiteX12-7025" fmla="*/ 4918221 w 6451263"/>
                <a:gd name="connsiteY12-7026" fmla="*/ 5245928 h 5511628"/>
                <a:gd name="connsiteX13-7027" fmla="*/ 1825926 w 6451263"/>
                <a:gd name="connsiteY13-7028" fmla="*/ 5477626 h 5511628"/>
                <a:gd name="connsiteX0-7029" fmla="*/ 1875970 w 6501307"/>
                <a:gd name="connsiteY0-7030" fmla="*/ 5477626 h 5509267"/>
                <a:gd name="connsiteX1-7031" fmla="*/ 56773 w 6501307"/>
                <a:gd name="connsiteY1-7032" fmla="*/ 4738238 h 5509267"/>
                <a:gd name="connsiteX2-7033" fmla="*/ 299931 w 6501307"/>
                <a:gd name="connsiteY2-7034" fmla="*/ 3385224 h 5509267"/>
                <a:gd name="connsiteX3-7035" fmla="*/ 484545 w 6501307"/>
                <a:gd name="connsiteY3-7036" fmla="*/ 2303865 h 5509267"/>
                <a:gd name="connsiteX4-7037" fmla="*/ 275770 w 6501307"/>
                <a:gd name="connsiteY4-7038" fmla="*/ 613526 h 5509267"/>
                <a:gd name="connsiteX5-7039" fmla="*/ 1850570 w 6501307"/>
                <a:gd name="connsiteY5-7040" fmla="*/ 118226 h 5509267"/>
                <a:gd name="connsiteX6-7041" fmla="*/ 3260270 w 6501307"/>
                <a:gd name="connsiteY6-7042" fmla="*/ 435726 h 5509267"/>
                <a:gd name="connsiteX7-7043" fmla="*/ 4911270 w 6501307"/>
                <a:gd name="connsiteY7-7044" fmla="*/ 3926 h 5509267"/>
                <a:gd name="connsiteX8-7045" fmla="*/ 5787570 w 6501307"/>
                <a:gd name="connsiteY8-7046" fmla="*/ 308726 h 5509267"/>
                <a:gd name="connsiteX9-7047" fmla="*/ 5812970 w 6501307"/>
                <a:gd name="connsiteY9-7048" fmla="*/ 1604126 h 5509267"/>
                <a:gd name="connsiteX10-7049" fmla="*/ 6498770 w 6501307"/>
                <a:gd name="connsiteY10-7050" fmla="*/ 2556626 h 5509267"/>
                <a:gd name="connsiteX11-7051" fmla="*/ 6003470 w 6501307"/>
                <a:gd name="connsiteY11-7052" fmla="*/ 4106026 h 5509267"/>
                <a:gd name="connsiteX12-7053" fmla="*/ 4968265 w 6501307"/>
                <a:gd name="connsiteY12-7054" fmla="*/ 5245928 h 5509267"/>
                <a:gd name="connsiteX13-7055" fmla="*/ 1875970 w 6501307"/>
                <a:gd name="connsiteY13-7056" fmla="*/ 5477626 h 5509267"/>
                <a:gd name="connsiteX0-7057" fmla="*/ 1898170 w 6523507"/>
                <a:gd name="connsiteY0-7058" fmla="*/ 5477626 h 5509267"/>
                <a:gd name="connsiteX1-7059" fmla="*/ 78973 w 6523507"/>
                <a:gd name="connsiteY1-7060" fmla="*/ 4738238 h 5509267"/>
                <a:gd name="connsiteX2-7061" fmla="*/ 322131 w 6523507"/>
                <a:gd name="connsiteY2-7062" fmla="*/ 3385224 h 5509267"/>
                <a:gd name="connsiteX3-7063" fmla="*/ 506745 w 6523507"/>
                <a:gd name="connsiteY3-7064" fmla="*/ 2303865 h 5509267"/>
                <a:gd name="connsiteX4-7065" fmla="*/ 297970 w 6523507"/>
                <a:gd name="connsiteY4-7066" fmla="*/ 613526 h 5509267"/>
                <a:gd name="connsiteX5-7067" fmla="*/ 1872770 w 6523507"/>
                <a:gd name="connsiteY5-7068" fmla="*/ 118226 h 5509267"/>
                <a:gd name="connsiteX6-7069" fmla="*/ 3282470 w 6523507"/>
                <a:gd name="connsiteY6-7070" fmla="*/ 435726 h 5509267"/>
                <a:gd name="connsiteX7-7071" fmla="*/ 4933470 w 6523507"/>
                <a:gd name="connsiteY7-7072" fmla="*/ 3926 h 5509267"/>
                <a:gd name="connsiteX8-7073" fmla="*/ 5809770 w 6523507"/>
                <a:gd name="connsiteY8-7074" fmla="*/ 308726 h 5509267"/>
                <a:gd name="connsiteX9-7075" fmla="*/ 5835170 w 6523507"/>
                <a:gd name="connsiteY9-7076" fmla="*/ 1604126 h 5509267"/>
                <a:gd name="connsiteX10-7077" fmla="*/ 6520970 w 6523507"/>
                <a:gd name="connsiteY10-7078" fmla="*/ 2556626 h 5509267"/>
                <a:gd name="connsiteX11-7079" fmla="*/ 6025670 w 6523507"/>
                <a:gd name="connsiteY11-7080" fmla="*/ 4106026 h 5509267"/>
                <a:gd name="connsiteX12-7081" fmla="*/ 4990465 w 6523507"/>
                <a:gd name="connsiteY12-7082" fmla="*/ 5245928 h 5509267"/>
                <a:gd name="connsiteX13-7083" fmla="*/ 1898170 w 6523507"/>
                <a:gd name="connsiteY13-7084" fmla="*/ 5477626 h 5509267"/>
                <a:gd name="connsiteX0-7085" fmla="*/ 2307933 w 6554128"/>
                <a:gd name="connsiteY0-7086" fmla="*/ 5589139 h 5610271"/>
                <a:gd name="connsiteX1-7087" fmla="*/ 109594 w 6554128"/>
                <a:gd name="connsiteY1-7088" fmla="*/ 4738238 h 5610271"/>
                <a:gd name="connsiteX2-7089" fmla="*/ 352752 w 6554128"/>
                <a:gd name="connsiteY2-7090" fmla="*/ 3385224 h 5610271"/>
                <a:gd name="connsiteX3-7091" fmla="*/ 537366 w 6554128"/>
                <a:gd name="connsiteY3-7092" fmla="*/ 2303865 h 5610271"/>
                <a:gd name="connsiteX4-7093" fmla="*/ 328591 w 6554128"/>
                <a:gd name="connsiteY4-7094" fmla="*/ 613526 h 5610271"/>
                <a:gd name="connsiteX5-7095" fmla="*/ 1903391 w 6554128"/>
                <a:gd name="connsiteY5-7096" fmla="*/ 118226 h 5610271"/>
                <a:gd name="connsiteX6-7097" fmla="*/ 3313091 w 6554128"/>
                <a:gd name="connsiteY6-7098" fmla="*/ 435726 h 5610271"/>
                <a:gd name="connsiteX7-7099" fmla="*/ 4964091 w 6554128"/>
                <a:gd name="connsiteY7-7100" fmla="*/ 3926 h 5610271"/>
                <a:gd name="connsiteX8-7101" fmla="*/ 5840391 w 6554128"/>
                <a:gd name="connsiteY8-7102" fmla="*/ 308726 h 5610271"/>
                <a:gd name="connsiteX9-7103" fmla="*/ 5865791 w 6554128"/>
                <a:gd name="connsiteY9-7104" fmla="*/ 1604126 h 5610271"/>
                <a:gd name="connsiteX10-7105" fmla="*/ 6551591 w 6554128"/>
                <a:gd name="connsiteY10-7106" fmla="*/ 2556626 h 5610271"/>
                <a:gd name="connsiteX11-7107" fmla="*/ 6056291 w 6554128"/>
                <a:gd name="connsiteY11-7108" fmla="*/ 4106026 h 5610271"/>
                <a:gd name="connsiteX12-7109" fmla="*/ 5021086 w 6554128"/>
                <a:gd name="connsiteY12-7110" fmla="*/ 5245928 h 5610271"/>
                <a:gd name="connsiteX13-7111" fmla="*/ 2307933 w 6554128"/>
                <a:gd name="connsiteY13-7112" fmla="*/ 5589139 h 5610271"/>
                <a:gd name="connsiteX0-7113" fmla="*/ 1986081 w 6533359"/>
                <a:gd name="connsiteY0-7114" fmla="*/ 5522231 h 5548736"/>
                <a:gd name="connsiteX1-7115" fmla="*/ 88825 w 6533359"/>
                <a:gd name="connsiteY1-7116" fmla="*/ 4738238 h 5548736"/>
                <a:gd name="connsiteX2-7117" fmla="*/ 331983 w 6533359"/>
                <a:gd name="connsiteY2-7118" fmla="*/ 3385224 h 5548736"/>
                <a:gd name="connsiteX3-7119" fmla="*/ 516597 w 6533359"/>
                <a:gd name="connsiteY3-7120" fmla="*/ 2303865 h 5548736"/>
                <a:gd name="connsiteX4-7121" fmla="*/ 307822 w 6533359"/>
                <a:gd name="connsiteY4-7122" fmla="*/ 613526 h 5548736"/>
                <a:gd name="connsiteX5-7123" fmla="*/ 1882622 w 6533359"/>
                <a:gd name="connsiteY5-7124" fmla="*/ 118226 h 5548736"/>
                <a:gd name="connsiteX6-7125" fmla="*/ 3292322 w 6533359"/>
                <a:gd name="connsiteY6-7126" fmla="*/ 435726 h 5548736"/>
                <a:gd name="connsiteX7-7127" fmla="*/ 4943322 w 6533359"/>
                <a:gd name="connsiteY7-7128" fmla="*/ 3926 h 5548736"/>
                <a:gd name="connsiteX8-7129" fmla="*/ 5819622 w 6533359"/>
                <a:gd name="connsiteY8-7130" fmla="*/ 308726 h 5548736"/>
                <a:gd name="connsiteX9-7131" fmla="*/ 5845022 w 6533359"/>
                <a:gd name="connsiteY9-7132" fmla="*/ 1604126 h 5548736"/>
                <a:gd name="connsiteX10-7133" fmla="*/ 6530822 w 6533359"/>
                <a:gd name="connsiteY10-7134" fmla="*/ 2556626 h 5548736"/>
                <a:gd name="connsiteX11-7135" fmla="*/ 6035522 w 6533359"/>
                <a:gd name="connsiteY11-7136" fmla="*/ 4106026 h 5548736"/>
                <a:gd name="connsiteX12-7137" fmla="*/ 5000317 w 6533359"/>
                <a:gd name="connsiteY12-7138" fmla="*/ 5245928 h 5548736"/>
                <a:gd name="connsiteX13-7139" fmla="*/ 1986081 w 6533359"/>
                <a:gd name="connsiteY13-7140" fmla="*/ 5522231 h 5548736"/>
                <a:gd name="connsiteX0-7141" fmla="*/ 2005887 w 6553165"/>
                <a:gd name="connsiteY0-7142" fmla="*/ 5522231 h 5546541"/>
                <a:gd name="connsiteX1-7143" fmla="*/ 86328 w 6553165"/>
                <a:gd name="connsiteY1-7144" fmla="*/ 4771692 h 5546541"/>
                <a:gd name="connsiteX2-7145" fmla="*/ 351789 w 6553165"/>
                <a:gd name="connsiteY2-7146" fmla="*/ 3385224 h 5546541"/>
                <a:gd name="connsiteX3-7147" fmla="*/ 536403 w 6553165"/>
                <a:gd name="connsiteY3-7148" fmla="*/ 2303865 h 5546541"/>
                <a:gd name="connsiteX4-7149" fmla="*/ 327628 w 6553165"/>
                <a:gd name="connsiteY4-7150" fmla="*/ 613526 h 5546541"/>
                <a:gd name="connsiteX5-7151" fmla="*/ 1902428 w 6553165"/>
                <a:gd name="connsiteY5-7152" fmla="*/ 118226 h 5546541"/>
                <a:gd name="connsiteX6-7153" fmla="*/ 3312128 w 6553165"/>
                <a:gd name="connsiteY6-7154" fmla="*/ 435726 h 5546541"/>
                <a:gd name="connsiteX7-7155" fmla="*/ 4963128 w 6553165"/>
                <a:gd name="connsiteY7-7156" fmla="*/ 3926 h 5546541"/>
                <a:gd name="connsiteX8-7157" fmla="*/ 5839428 w 6553165"/>
                <a:gd name="connsiteY8-7158" fmla="*/ 308726 h 5546541"/>
                <a:gd name="connsiteX9-7159" fmla="*/ 5864828 w 6553165"/>
                <a:gd name="connsiteY9-7160" fmla="*/ 1604126 h 5546541"/>
                <a:gd name="connsiteX10-7161" fmla="*/ 6550628 w 6553165"/>
                <a:gd name="connsiteY10-7162" fmla="*/ 2556626 h 5546541"/>
                <a:gd name="connsiteX11-7163" fmla="*/ 6055328 w 6553165"/>
                <a:gd name="connsiteY11-7164" fmla="*/ 4106026 h 5546541"/>
                <a:gd name="connsiteX12-7165" fmla="*/ 5020123 w 6553165"/>
                <a:gd name="connsiteY12-7166" fmla="*/ 5245928 h 5546541"/>
                <a:gd name="connsiteX13-7167" fmla="*/ 2005887 w 6553165"/>
                <a:gd name="connsiteY13-7168" fmla="*/ 5522231 h 5546541"/>
                <a:gd name="connsiteX0-7169" fmla="*/ 1983676 w 6530954"/>
                <a:gd name="connsiteY0-7170" fmla="*/ 5522231 h 5546541"/>
                <a:gd name="connsiteX1-7171" fmla="*/ 64117 w 6530954"/>
                <a:gd name="connsiteY1-7172" fmla="*/ 4771692 h 5546541"/>
                <a:gd name="connsiteX2-7173" fmla="*/ 329578 w 6530954"/>
                <a:gd name="connsiteY2-7174" fmla="*/ 3385224 h 5546541"/>
                <a:gd name="connsiteX3-7175" fmla="*/ 514192 w 6530954"/>
                <a:gd name="connsiteY3-7176" fmla="*/ 2303865 h 5546541"/>
                <a:gd name="connsiteX4-7177" fmla="*/ 305417 w 6530954"/>
                <a:gd name="connsiteY4-7178" fmla="*/ 613526 h 5546541"/>
                <a:gd name="connsiteX5-7179" fmla="*/ 1880217 w 6530954"/>
                <a:gd name="connsiteY5-7180" fmla="*/ 118226 h 5546541"/>
                <a:gd name="connsiteX6-7181" fmla="*/ 3289917 w 6530954"/>
                <a:gd name="connsiteY6-7182" fmla="*/ 435726 h 5546541"/>
                <a:gd name="connsiteX7-7183" fmla="*/ 4940917 w 6530954"/>
                <a:gd name="connsiteY7-7184" fmla="*/ 3926 h 5546541"/>
                <a:gd name="connsiteX8-7185" fmla="*/ 5817217 w 6530954"/>
                <a:gd name="connsiteY8-7186" fmla="*/ 308726 h 5546541"/>
                <a:gd name="connsiteX9-7187" fmla="*/ 5842617 w 6530954"/>
                <a:gd name="connsiteY9-7188" fmla="*/ 1604126 h 5546541"/>
                <a:gd name="connsiteX10-7189" fmla="*/ 6528417 w 6530954"/>
                <a:gd name="connsiteY10-7190" fmla="*/ 2556626 h 5546541"/>
                <a:gd name="connsiteX11-7191" fmla="*/ 6033117 w 6530954"/>
                <a:gd name="connsiteY11-7192" fmla="*/ 4106026 h 5546541"/>
                <a:gd name="connsiteX12-7193" fmla="*/ 4997912 w 6530954"/>
                <a:gd name="connsiteY12-7194" fmla="*/ 5245928 h 5546541"/>
                <a:gd name="connsiteX13-7195" fmla="*/ 1983676 w 6530954"/>
                <a:gd name="connsiteY13-7196" fmla="*/ 5522231 h 5546541"/>
                <a:gd name="connsiteX0-7197" fmla="*/ 1983676 w 6530954"/>
                <a:gd name="connsiteY0-7198" fmla="*/ 5522231 h 5546541"/>
                <a:gd name="connsiteX1-7199" fmla="*/ 64117 w 6530954"/>
                <a:gd name="connsiteY1-7200" fmla="*/ 4771692 h 5546541"/>
                <a:gd name="connsiteX2-7201" fmla="*/ 329578 w 6530954"/>
                <a:gd name="connsiteY2-7202" fmla="*/ 3385224 h 5546541"/>
                <a:gd name="connsiteX3-7203" fmla="*/ 514192 w 6530954"/>
                <a:gd name="connsiteY3-7204" fmla="*/ 2303865 h 5546541"/>
                <a:gd name="connsiteX4-7205" fmla="*/ 305417 w 6530954"/>
                <a:gd name="connsiteY4-7206" fmla="*/ 613526 h 5546541"/>
                <a:gd name="connsiteX5-7207" fmla="*/ 1880217 w 6530954"/>
                <a:gd name="connsiteY5-7208" fmla="*/ 118226 h 5546541"/>
                <a:gd name="connsiteX6-7209" fmla="*/ 3289917 w 6530954"/>
                <a:gd name="connsiteY6-7210" fmla="*/ 435726 h 5546541"/>
                <a:gd name="connsiteX7-7211" fmla="*/ 4940917 w 6530954"/>
                <a:gd name="connsiteY7-7212" fmla="*/ 3926 h 5546541"/>
                <a:gd name="connsiteX8-7213" fmla="*/ 5817217 w 6530954"/>
                <a:gd name="connsiteY8-7214" fmla="*/ 308726 h 5546541"/>
                <a:gd name="connsiteX9-7215" fmla="*/ 5842617 w 6530954"/>
                <a:gd name="connsiteY9-7216" fmla="*/ 1604126 h 5546541"/>
                <a:gd name="connsiteX10-7217" fmla="*/ 6528417 w 6530954"/>
                <a:gd name="connsiteY10-7218" fmla="*/ 2556626 h 5546541"/>
                <a:gd name="connsiteX11-7219" fmla="*/ 6033117 w 6530954"/>
                <a:gd name="connsiteY11-7220" fmla="*/ 4106026 h 5546541"/>
                <a:gd name="connsiteX12-7221" fmla="*/ 4997912 w 6530954"/>
                <a:gd name="connsiteY12-7222" fmla="*/ 5245928 h 5546541"/>
                <a:gd name="connsiteX13-7223" fmla="*/ 1983676 w 6530954"/>
                <a:gd name="connsiteY13-7224" fmla="*/ 5522231 h 5546541"/>
                <a:gd name="connsiteX0-7225" fmla="*/ 1992608 w 6539886"/>
                <a:gd name="connsiteY0-7226" fmla="*/ 5522231 h 5546541"/>
                <a:gd name="connsiteX1-7227" fmla="*/ 73049 w 6539886"/>
                <a:gd name="connsiteY1-7228" fmla="*/ 4771692 h 5546541"/>
                <a:gd name="connsiteX2-7229" fmla="*/ 338510 w 6539886"/>
                <a:gd name="connsiteY2-7230" fmla="*/ 3385224 h 5546541"/>
                <a:gd name="connsiteX3-7231" fmla="*/ 523124 w 6539886"/>
                <a:gd name="connsiteY3-7232" fmla="*/ 2303865 h 5546541"/>
                <a:gd name="connsiteX4-7233" fmla="*/ 314349 w 6539886"/>
                <a:gd name="connsiteY4-7234" fmla="*/ 613526 h 5546541"/>
                <a:gd name="connsiteX5-7235" fmla="*/ 1889149 w 6539886"/>
                <a:gd name="connsiteY5-7236" fmla="*/ 118226 h 5546541"/>
                <a:gd name="connsiteX6-7237" fmla="*/ 3298849 w 6539886"/>
                <a:gd name="connsiteY6-7238" fmla="*/ 435726 h 5546541"/>
                <a:gd name="connsiteX7-7239" fmla="*/ 4949849 w 6539886"/>
                <a:gd name="connsiteY7-7240" fmla="*/ 3926 h 5546541"/>
                <a:gd name="connsiteX8-7241" fmla="*/ 5826149 w 6539886"/>
                <a:gd name="connsiteY8-7242" fmla="*/ 308726 h 5546541"/>
                <a:gd name="connsiteX9-7243" fmla="*/ 5851549 w 6539886"/>
                <a:gd name="connsiteY9-7244" fmla="*/ 1604126 h 5546541"/>
                <a:gd name="connsiteX10-7245" fmla="*/ 6537349 w 6539886"/>
                <a:gd name="connsiteY10-7246" fmla="*/ 2556626 h 5546541"/>
                <a:gd name="connsiteX11-7247" fmla="*/ 6042049 w 6539886"/>
                <a:gd name="connsiteY11-7248" fmla="*/ 4106026 h 5546541"/>
                <a:gd name="connsiteX12-7249" fmla="*/ 5006844 w 6539886"/>
                <a:gd name="connsiteY12-7250" fmla="*/ 5245928 h 5546541"/>
                <a:gd name="connsiteX13-7251" fmla="*/ 1992608 w 6539886"/>
                <a:gd name="connsiteY13-7252" fmla="*/ 5522231 h 5546541"/>
                <a:gd name="connsiteX0-7253" fmla="*/ 1985229 w 6532507"/>
                <a:gd name="connsiteY0-7254" fmla="*/ 5522231 h 5546541"/>
                <a:gd name="connsiteX1-7255" fmla="*/ 65670 w 6532507"/>
                <a:gd name="connsiteY1-7256" fmla="*/ 4771692 h 5546541"/>
                <a:gd name="connsiteX2-7257" fmla="*/ 331131 w 6532507"/>
                <a:gd name="connsiteY2-7258" fmla="*/ 3385224 h 5546541"/>
                <a:gd name="connsiteX3-7259" fmla="*/ 604954 w 6532507"/>
                <a:gd name="connsiteY3-7260" fmla="*/ 2091992 h 5546541"/>
                <a:gd name="connsiteX4-7261" fmla="*/ 306970 w 6532507"/>
                <a:gd name="connsiteY4-7262" fmla="*/ 613526 h 5546541"/>
                <a:gd name="connsiteX5-7263" fmla="*/ 1881770 w 6532507"/>
                <a:gd name="connsiteY5-7264" fmla="*/ 118226 h 5546541"/>
                <a:gd name="connsiteX6-7265" fmla="*/ 3291470 w 6532507"/>
                <a:gd name="connsiteY6-7266" fmla="*/ 435726 h 5546541"/>
                <a:gd name="connsiteX7-7267" fmla="*/ 4942470 w 6532507"/>
                <a:gd name="connsiteY7-7268" fmla="*/ 3926 h 5546541"/>
                <a:gd name="connsiteX8-7269" fmla="*/ 5818770 w 6532507"/>
                <a:gd name="connsiteY8-7270" fmla="*/ 308726 h 5546541"/>
                <a:gd name="connsiteX9-7271" fmla="*/ 5844170 w 6532507"/>
                <a:gd name="connsiteY9-7272" fmla="*/ 1604126 h 5546541"/>
                <a:gd name="connsiteX10-7273" fmla="*/ 6529970 w 6532507"/>
                <a:gd name="connsiteY10-7274" fmla="*/ 2556626 h 5546541"/>
                <a:gd name="connsiteX11-7275" fmla="*/ 6034670 w 6532507"/>
                <a:gd name="connsiteY11-7276" fmla="*/ 4106026 h 5546541"/>
                <a:gd name="connsiteX12-7277" fmla="*/ 4999465 w 6532507"/>
                <a:gd name="connsiteY12-7278" fmla="*/ 5245928 h 5546541"/>
                <a:gd name="connsiteX13-7279" fmla="*/ 1985229 w 6532507"/>
                <a:gd name="connsiteY13-7280" fmla="*/ 5522231 h 5546541"/>
                <a:gd name="connsiteX0-7281" fmla="*/ 1978322 w 6525600"/>
                <a:gd name="connsiteY0-7282" fmla="*/ 5522231 h 5546541"/>
                <a:gd name="connsiteX1-7283" fmla="*/ 58763 w 6525600"/>
                <a:gd name="connsiteY1-7284" fmla="*/ 4771692 h 5546541"/>
                <a:gd name="connsiteX2-7285" fmla="*/ 502643 w 6525600"/>
                <a:gd name="connsiteY2-7286" fmla="*/ 3474433 h 5546541"/>
                <a:gd name="connsiteX3-7287" fmla="*/ 598047 w 6525600"/>
                <a:gd name="connsiteY3-7288" fmla="*/ 2091992 h 5546541"/>
                <a:gd name="connsiteX4-7289" fmla="*/ 300063 w 6525600"/>
                <a:gd name="connsiteY4-7290" fmla="*/ 613526 h 5546541"/>
                <a:gd name="connsiteX5-7291" fmla="*/ 1874863 w 6525600"/>
                <a:gd name="connsiteY5-7292" fmla="*/ 118226 h 5546541"/>
                <a:gd name="connsiteX6-7293" fmla="*/ 3284563 w 6525600"/>
                <a:gd name="connsiteY6-7294" fmla="*/ 435726 h 5546541"/>
                <a:gd name="connsiteX7-7295" fmla="*/ 4935563 w 6525600"/>
                <a:gd name="connsiteY7-7296" fmla="*/ 3926 h 5546541"/>
                <a:gd name="connsiteX8-7297" fmla="*/ 5811863 w 6525600"/>
                <a:gd name="connsiteY8-7298" fmla="*/ 308726 h 5546541"/>
                <a:gd name="connsiteX9-7299" fmla="*/ 5837263 w 6525600"/>
                <a:gd name="connsiteY9-7300" fmla="*/ 1604126 h 5546541"/>
                <a:gd name="connsiteX10-7301" fmla="*/ 6523063 w 6525600"/>
                <a:gd name="connsiteY10-7302" fmla="*/ 2556626 h 5546541"/>
                <a:gd name="connsiteX11-7303" fmla="*/ 6027763 w 6525600"/>
                <a:gd name="connsiteY11-7304" fmla="*/ 4106026 h 5546541"/>
                <a:gd name="connsiteX12-7305" fmla="*/ 4992558 w 6525600"/>
                <a:gd name="connsiteY12-7306" fmla="*/ 5245928 h 5546541"/>
                <a:gd name="connsiteX13-7307" fmla="*/ 1978322 w 6525600"/>
                <a:gd name="connsiteY13-7308" fmla="*/ 5522231 h 5546541"/>
                <a:gd name="connsiteX0-7309" fmla="*/ 1985271 w 6532549"/>
                <a:gd name="connsiteY0-7310" fmla="*/ 5522231 h 5546541"/>
                <a:gd name="connsiteX1-7311" fmla="*/ 65712 w 6532549"/>
                <a:gd name="connsiteY1-7312" fmla="*/ 4771692 h 5546541"/>
                <a:gd name="connsiteX2-7313" fmla="*/ 509592 w 6532549"/>
                <a:gd name="connsiteY2-7314" fmla="*/ 3474433 h 5546541"/>
                <a:gd name="connsiteX3-7315" fmla="*/ 604996 w 6532549"/>
                <a:gd name="connsiteY3-7316" fmla="*/ 2091992 h 5546541"/>
                <a:gd name="connsiteX4-7317" fmla="*/ 307012 w 6532549"/>
                <a:gd name="connsiteY4-7318" fmla="*/ 613526 h 5546541"/>
                <a:gd name="connsiteX5-7319" fmla="*/ 1881812 w 6532549"/>
                <a:gd name="connsiteY5-7320" fmla="*/ 118226 h 5546541"/>
                <a:gd name="connsiteX6-7321" fmla="*/ 3291512 w 6532549"/>
                <a:gd name="connsiteY6-7322" fmla="*/ 435726 h 5546541"/>
                <a:gd name="connsiteX7-7323" fmla="*/ 4942512 w 6532549"/>
                <a:gd name="connsiteY7-7324" fmla="*/ 3926 h 5546541"/>
                <a:gd name="connsiteX8-7325" fmla="*/ 5818812 w 6532549"/>
                <a:gd name="connsiteY8-7326" fmla="*/ 308726 h 5546541"/>
                <a:gd name="connsiteX9-7327" fmla="*/ 5844212 w 6532549"/>
                <a:gd name="connsiteY9-7328" fmla="*/ 1604126 h 5546541"/>
                <a:gd name="connsiteX10-7329" fmla="*/ 6530012 w 6532549"/>
                <a:gd name="connsiteY10-7330" fmla="*/ 2556626 h 5546541"/>
                <a:gd name="connsiteX11-7331" fmla="*/ 6034712 w 6532549"/>
                <a:gd name="connsiteY11-7332" fmla="*/ 4106026 h 5546541"/>
                <a:gd name="connsiteX12-7333" fmla="*/ 4999507 w 6532549"/>
                <a:gd name="connsiteY12-7334" fmla="*/ 5245928 h 5546541"/>
                <a:gd name="connsiteX13-7335" fmla="*/ 1985271 w 6532549"/>
                <a:gd name="connsiteY13-7336" fmla="*/ 5522231 h 5546541"/>
                <a:gd name="connsiteX0-7337" fmla="*/ 1885103 w 6432381"/>
                <a:gd name="connsiteY0-7338" fmla="*/ 5522231 h 5537342"/>
                <a:gd name="connsiteX1-7339" fmla="*/ 65905 w 6432381"/>
                <a:gd name="connsiteY1-7340" fmla="*/ 4916658 h 5537342"/>
                <a:gd name="connsiteX2-7341" fmla="*/ 409424 w 6432381"/>
                <a:gd name="connsiteY2-7342" fmla="*/ 3474433 h 5537342"/>
                <a:gd name="connsiteX3-7343" fmla="*/ 504828 w 6432381"/>
                <a:gd name="connsiteY3-7344" fmla="*/ 2091992 h 5537342"/>
                <a:gd name="connsiteX4-7345" fmla="*/ 206844 w 6432381"/>
                <a:gd name="connsiteY4-7346" fmla="*/ 613526 h 5537342"/>
                <a:gd name="connsiteX5-7347" fmla="*/ 1781644 w 6432381"/>
                <a:gd name="connsiteY5-7348" fmla="*/ 118226 h 5537342"/>
                <a:gd name="connsiteX6-7349" fmla="*/ 3191344 w 6432381"/>
                <a:gd name="connsiteY6-7350" fmla="*/ 435726 h 5537342"/>
                <a:gd name="connsiteX7-7351" fmla="*/ 4842344 w 6432381"/>
                <a:gd name="connsiteY7-7352" fmla="*/ 3926 h 5537342"/>
                <a:gd name="connsiteX8-7353" fmla="*/ 5718644 w 6432381"/>
                <a:gd name="connsiteY8-7354" fmla="*/ 308726 h 5537342"/>
                <a:gd name="connsiteX9-7355" fmla="*/ 5744044 w 6432381"/>
                <a:gd name="connsiteY9-7356" fmla="*/ 1604126 h 5537342"/>
                <a:gd name="connsiteX10-7357" fmla="*/ 6429844 w 6432381"/>
                <a:gd name="connsiteY10-7358" fmla="*/ 2556626 h 5537342"/>
                <a:gd name="connsiteX11-7359" fmla="*/ 5934544 w 6432381"/>
                <a:gd name="connsiteY11-7360" fmla="*/ 4106026 h 5537342"/>
                <a:gd name="connsiteX12-7361" fmla="*/ 4899339 w 6432381"/>
                <a:gd name="connsiteY12-7362" fmla="*/ 5245928 h 5537342"/>
                <a:gd name="connsiteX13-7363" fmla="*/ 1885103 w 6432381"/>
                <a:gd name="connsiteY13-7364" fmla="*/ 5522231 h 5537342"/>
                <a:gd name="connsiteX0-7365" fmla="*/ 1928457 w 6475735"/>
                <a:gd name="connsiteY0-7366" fmla="*/ 5522231 h 5537342"/>
                <a:gd name="connsiteX1-7367" fmla="*/ 109259 w 6475735"/>
                <a:gd name="connsiteY1-7368" fmla="*/ 4916658 h 5537342"/>
                <a:gd name="connsiteX2-7369" fmla="*/ 452778 w 6475735"/>
                <a:gd name="connsiteY2-7370" fmla="*/ 3474433 h 5537342"/>
                <a:gd name="connsiteX3-7371" fmla="*/ 548182 w 6475735"/>
                <a:gd name="connsiteY3-7372" fmla="*/ 2091992 h 5537342"/>
                <a:gd name="connsiteX4-7373" fmla="*/ 250198 w 6475735"/>
                <a:gd name="connsiteY4-7374" fmla="*/ 613526 h 5537342"/>
                <a:gd name="connsiteX5-7375" fmla="*/ 1824998 w 6475735"/>
                <a:gd name="connsiteY5-7376" fmla="*/ 118226 h 5537342"/>
                <a:gd name="connsiteX6-7377" fmla="*/ 3234698 w 6475735"/>
                <a:gd name="connsiteY6-7378" fmla="*/ 435726 h 5537342"/>
                <a:gd name="connsiteX7-7379" fmla="*/ 4885698 w 6475735"/>
                <a:gd name="connsiteY7-7380" fmla="*/ 3926 h 5537342"/>
                <a:gd name="connsiteX8-7381" fmla="*/ 5761998 w 6475735"/>
                <a:gd name="connsiteY8-7382" fmla="*/ 308726 h 5537342"/>
                <a:gd name="connsiteX9-7383" fmla="*/ 5787398 w 6475735"/>
                <a:gd name="connsiteY9-7384" fmla="*/ 1604126 h 5537342"/>
                <a:gd name="connsiteX10-7385" fmla="*/ 6473198 w 6475735"/>
                <a:gd name="connsiteY10-7386" fmla="*/ 2556626 h 5537342"/>
                <a:gd name="connsiteX11-7387" fmla="*/ 5977898 w 6475735"/>
                <a:gd name="connsiteY11-7388" fmla="*/ 4106026 h 5537342"/>
                <a:gd name="connsiteX12-7389" fmla="*/ 4942693 w 6475735"/>
                <a:gd name="connsiteY12-7390" fmla="*/ 5245928 h 5537342"/>
                <a:gd name="connsiteX13-7391" fmla="*/ 1928457 w 6475735"/>
                <a:gd name="connsiteY13-7392" fmla="*/ 5522231 h 5537342"/>
                <a:gd name="connsiteX0-7393" fmla="*/ 1883379 w 6430657"/>
                <a:gd name="connsiteY0-7394" fmla="*/ 5522231 h 5537342"/>
                <a:gd name="connsiteX1-7395" fmla="*/ 64181 w 6430657"/>
                <a:gd name="connsiteY1-7396" fmla="*/ 4916658 h 5537342"/>
                <a:gd name="connsiteX2-7397" fmla="*/ 418851 w 6430657"/>
                <a:gd name="connsiteY2-7398" fmla="*/ 3407526 h 5537342"/>
                <a:gd name="connsiteX3-7399" fmla="*/ 503104 w 6430657"/>
                <a:gd name="connsiteY3-7400" fmla="*/ 2091992 h 5537342"/>
                <a:gd name="connsiteX4-7401" fmla="*/ 205120 w 6430657"/>
                <a:gd name="connsiteY4-7402" fmla="*/ 613526 h 5537342"/>
                <a:gd name="connsiteX5-7403" fmla="*/ 1779920 w 6430657"/>
                <a:gd name="connsiteY5-7404" fmla="*/ 118226 h 5537342"/>
                <a:gd name="connsiteX6-7405" fmla="*/ 3189620 w 6430657"/>
                <a:gd name="connsiteY6-7406" fmla="*/ 435726 h 5537342"/>
                <a:gd name="connsiteX7-7407" fmla="*/ 4840620 w 6430657"/>
                <a:gd name="connsiteY7-7408" fmla="*/ 3926 h 5537342"/>
                <a:gd name="connsiteX8-7409" fmla="*/ 5716920 w 6430657"/>
                <a:gd name="connsiteY8-7410" fmla="*/ 308726 h 5537342"/>
                <a:gd name="connsiteX9-7411" fmla="*/ 5742320 w 6430657"/>
                <a:gd name="connsiteY9-7412" fmla="*/ 1604126 h 5537342"/>
                <a:gd name="connsiteX10-7413" fmla="*/ 6428120 w 6430657"/>
                <a:gd name="connsiteY10-7414" fmla="*/ 2556626 h 5537342"/>
                <a:gd name="connsiteX11-7415" fmla="*/ 5932820 w 6430657"/>
                <a:gd name="connsiteY11-7416" fmla="*/ 4106026 h 5537342"/>
                <a:gd name="connsiteX12-7417" fmla="*/ 4897615 w 6430657"/>
                <a:gd name="connsiteY12-7418" fmla="*/ 5245928 h 5537342"/>
                <a:gd name="connsiteX13-7419" fmla="*/ 1883379 w 6430657"/>
                <a:gd name="connsiteY13-7420" fmla="*/ 5522231 h 5537342"/>
                <a:gd name="connsiteX0-7421" fmla="*/ 1888418 w 6435696"/>
                <a:gd name="connsiteY0-7422" fmla="*/ 5522231 h 5537342"/>
                <a:gd name="connsiteX1-7423" fmla="*/ 69220 w 6435696"/>
                <a:gd name="connsiteY1-7424" fmla="*/ 4916658 h 5537342"/>
                <a:gd name="connsiteX2-7425" fmla="*/ 423890 w 6435696"/>
                <a:gd name="connsiteY2-7426" fmla="*/ 3407526 h 5537342"/>
                <a:gd name="connsiteX3-7427" fmla="*/ 508143 w 6435696"/>
                <a:gd name="connsiteY3-7428" fmla="*/ 2091992 h 5537342"/>
                <a:gd name="connsiteX4-7429" fmla="*/ 210159 w 6435696"/>
                <a:gd name="connsiteY4-7430" fmla="*/ 613526 h 5537342"/>
                <a:gd name="connsiteX5-7431" fmla="*/ 1784959 w 6435696"/>
                <a:gd name="connsiteY5-7432" fmla="*/ 118226 h 5537342"/>
                <a:gd name="connsiteX6-7433" fmla="*/ 3194659 w 6435696"/>
                <a:gd name="connsiteY6-7434" fmla="*/ 435726 h 5537342"/>
                <a:gd name="connsiteX7-7435" fmla="*/ 4845659 w 6435696"/>
                <a:gd name="connsiteY7-7436" fmla="*/ 3926 h 5537342"/>
                <a:gd name="connsiteX8-7437" fmla="*/ 5721959 w 6435696"/>
                <a:gd name="connsiteY8-7438" fmla="*/ 308726 h 5537342"/>
                <a:gd name="connsiteX9-7439" fmla="*/ 5747359 w 6435696"/>
                <a:gd name="connsiteY9-7440" fmla="*/ 1604126 h 5537342"/>
                <a:gd name="connsiteX10-7441" fmla="*/ 6433159 w 6435696"/>
                <a:gd name="connsiteY10-7442" fmla="*/ 2556626 h 5537342"/>
                <a:gd name="connsiteX11-7443" fmla="*/ 5937859 w 6435696"/>
                <a:gd name="connsiteY11-7444" fmla="*/ 4106026 h 5537342"/>
                <a:gd name="connsiteX12-7445" fmla="*/ 4902654 w 6435696"/>
                <a:gd name="connsiteY12-7446" fmla="*/ 5245928 h 5537342"/>
                <a:gd name="connsiteX13-7447" fmla="*/ 1888418 w 6435696"/>
                <a:gd name="connsiteY13-7448" fmla="*/ 5522231 h 5537342"/>
                <a:gd name="connsiteX0-7449" fmla="*/ 1888418 w 6433313"/>
                <a:gd name="connsiteY0-7450" fmla="*/ 5522231 h 5542077"/>
                <a:gd name="connsiteX1-7451" fmla="*/ 69220 w 6433313"/>
                <a:gd name="connsiteY1-7452" fmla="*/ 4916658 h 5542077"/>
                <a:gd name="connsiteX2-7453" fmla="*/ 423890 w 6433313"/>
                <a:gd name="connsiteY2-7454" fmla="*/ 3407526 h 5542077"/>
                <a:gd name="connsiteX3-7455" fmla="*/ 508143 w 6433313"/>
                <a:gd name="connsiteY3-7456" fmla="*/ 2091992 h 5542077"/>
                <a:gd name="connsiteX4-7457" fmla="*/ 210159 w 6433313"/>
                <a:gd name="connsiteY4-7458" fmla="*/ 613526 h 5542077"/>
                <a:gd name="connsiteX5-7459" fmla="*/ 1784959 w 6433313"/>
                <a:gd name="connsiteY5-7460" fmla="*/ 118226 h 5542077"/>
                <a:gd name="connsiteX6-7461" fmla="*/ 3194659 w 6433313"/>
                <a:gd name="connsiteY6-7462" fmla="*/ 435726 h 5542077"/>
                <a:gd name="connsiteX7-7463" fmla="*/ 4845659 w 6433313"/>
                <a:gd name="connsiteY7-7464" fmla="*/ 3926 h 5542077"/>
                <a:gd name="connsiteX8-7465" fmla="*/ 5721959 w 6433313"/>
                <a:gd name="connsiteY8-7466" fmla="*/ 308726 h 5542077"/>
                <a:gd name="connsiteX9-7467" fmla="*/ 5747359 w 6433313"/>
                <a:gd name="connsiteY9-7468" fmla="*/ 1604126 h 5542077"/>
                <a:gd name="connsiteX10-7469" fmla="*/ 6433159 w 6433313"/>
                <a:gd name="connsiteY10-7470" fmla="*/ 2556626 h 5542077"/>
                <a:gd name="connsiteX11-7471" fmla="*/ 5681381 w 6433313"/>
                <a:gd name="connsiteY11-7472" fmla="*/ 3827246 h 5542077"/>
                <a:gd name="connsiteX12-7473" fmla="*/ 4902654 w 6433313"/>
                <a:gd name="connsiteY12-7474" fmla="*/ 5245928 h 5542077"/>
                <a:gd name="connsiteX13-7475" fmla="*/ 1888418 w 6433313"/>
                <a:gd name="connsiteY13-7476" fmla="*/ 5522231 h 5542077"/>
                <a:gd name="connsiteX0-7477" fmla="*/ 1888418 w 6433313"/>
                <a:gd name="connsiteY0-7478" fmla="*/ 5522231 h 5542077"/>
                <a:gd name="connsiteX1-7479" fmla="*/ 69220 w 6433313"/>
                <a:gd name="connsiteY1-7480" fmla="*/ 4916658 h 5542077"/>
                <a:gd name="connsiteX2-7481" fmla="*/ 423890 w 6433313"/>
                <a:gd name="connsiteY2-7482" fmla="*/ 3407526 h 5542077"/>
                <a:gd name="connsiteX3-7483" fmla="*/ 508143 w 6433313"/>
                <a:gd name="connsiteY3-7484" fmla="*/ 2091992 h 5542077"/>
                <a:gd name="connsiteX4-7485" fmla="*/ 210159 w 6433313"/>
                <a:gd name="connsiteY4-7486" fmla="*/ 613526 h 5542077"/>
                <a:gd name="connsiteX5-7487" fmla="*/ 1784959 w 6433313"/>
                <a:gd name="connsiteY5-7488" fmla="*/ 118226 h 5542077"/>
                <a:gd name="connsiteX6-7489" fmla="*/ 3194659 w 6433313"/>
                <a:gd name="connsiteY6-7490" fmla="*/ 435726 h 5542077"/>
                <a:gd name="connsiteX7-7491" fmla="*/ 4845659 w 6433313"/>
                <a:gd name="connsiteY7-7492" fmla="*/ 3926 h 5542077"/>
                <a:gd name="connsiteX8-7493" fmla="*/ 5721959 w 6433313"/>
                <a:gd name="connsiteY8-7494" fmla="*/ 308726 h 5542077"/>
                <a:gd name="connsiteX9-7495" fmla="*/ 5747359 w 6433313"/>
                <a:gd name="connsiteY9-7496" fmla="*/ 1604126 h 5542077"/>
                <a:gd name="connsiteX10-7497" fmla="*/ 6433159 w 6433313"/>
                <a:gd name="connsiteY10-7498" fmla="*/ 2556626 h 5542077"/>
                <a:gd name="connsiteX11-7499" fmla="*/ 5681381 w 6433313"/>
                <a:gd name="connsiteY11-7500" fmla="*/ 3827246 h 5542077"/>
                <a:gd name="connsiteX12-7501" fmla="*/ 5414681 w 6433313"/>
                <a:gd name="connsiteY12-7502" fmla="*/ 4634473 h 5542077"/>
                <a:gd name="connsiteX13-7503" fmla="*/ 4902654 w 6433313"/>
                <a:gd name="connsiteY13-7504" fmla="*/ 5245928 h 5542077"/>
                <a:gd name="connsiteX14-7505" fmla="*/ 1888418 w 6433313"/>
                <a:gd name="connsiteY14-7506" fmla="*/ 5522231 h 5542077"/>
                <a:gd name="connsiteX0-7507" fmla="*/ 1888418 w 6433313"/>
                <a:gd name="connsiteY0-7508" fmla="*/ 5522231 h 5531350"/>
                <a:gd name="connsiteX1-7509" fmla="*/ 69220 w 6433313"/>
                <a:gd name="connsiteY1-7510" fmla="*/ 4916658 h 5531350"/>
                <a:gd name="connsiteX2-7511" fmla="*/ 423890 w 6433313"/>
                <a:gd name="connsiteY2-7512" fmla="*/ 3407526 h 5531350"/>
                <a:gd name="connsiteX3-7513" fmla="*/ 508143 w 6433313"/>
                <a:gd name="connsiteY3-7514" fmla="*/ 2091992 h 5531350"/>
                <a:gd name="connsiteX4-7515" fmla="*/ 210159 w 6433313"/>
                <a:gd name="connsiteY4-7516" fmla="*/ 613526 h 5531350"/>
                <a:gd name="connsiteX5-7517" fmla="*/ 1784959 w 6433313"/>
                <a:gd name="connsiteY5-7518" fmla="*/ 118226 h 5531350"/>
                <a:gd name="connsiteX6-7519" fmla="*/ 3194659 w 6433313"/>
                <a:gd name="connsiteY6-7520" fmla="*/ 435726 h 5531350"/>
                <a:gd name="connsiteX7-7521" fmla="*/ 4845659 w 6433313"/>
                <a:gd name="connsiteY7-7522" fmla="*/ 3926 h 5531350"/>
                <a:gd name="connsiteX8-7523" fmla="*/ 5721959 w 6433313"/>
                <a:gd name="connsiteY8-7524" fmla="*/ 308726 h 5531350"/>
                <a:gd name="connsiteX9-7525" fmla="*/ 5747359 w 6433313"/>
                <a:gd name="connsiteY9-7526" fmla="*/ 1604126 h 5531350"/>
                <a:gd name="connsiteX10-7527" fmla="*/ 6433159 w 6433313"/>
                <a:gd name="connsiteY10-7528" fmla="*/ 2556626 h 5531350"/>
                <a:gd name="connsiteX11-7529" fmla="*/ 5681381 w 6433313"/>
                <a:gd name="connsiteY11-7530" fmla="*/ 3827246 h 5531350"/>
                <a:gd name="connsiteX12-7531" fmla="*/ 6117208 w 6433313"/>
                <a:gd name="connsiteY12-7532" fmla="*/ 4768287 h 5531350"/>
                <a:gd name="connsiteX13-7533" fmla="*/ 4902654 w 6433313"/>
                <a:gd name="connsiteY13-7534" fmla="*/ 5245928 h 5531350"/>
                <a:gd name="connsiteX14-7535" fmla="*/ 1888418 w 6433313"/>
                <a:gd name="connsiteY14-7536" fmla="*/ 5522231 h 5531350"/>
                <a:gd name="connsiteX0-7537" fmla="*/ 1888418 w 6433313"/>
                <a:gd name="connsiteY0-7538" fmla="*/ 5522231 h 5531350"/>
                <a:gd name="connsiteX1-7539" fmla="*/ 69220 w 6433313"/>
                <a:gd name="connsiteY1-7540" fmla="*/ 4916658 h 5531350"/>
                <a:gd name="connsiteX2-7541" fmla="*/ 423890 w 6433313"/>
                <a:gd name="connsiteY2-7542" fmla="*/ 3407526 h 5531350"/>
                <a:gd name="connsiteX3-7543" fmla="*/ 508143 w 6433313"/>
                <a:gd name="connsiteY3-7544" fmla="*/ 2091992 h 5531350"/>
                <a:gd name="connsiteX4-7545" fmla="*/ 210159 w 6433313"/>
                <a:gd name="connsiteY4-7546" fmla="*/ 613526 h 5531350"/>
                <a:gd name="connsiteX5-7547" fmla="*/ 1784959 w 6433313"/>
                <a:gd name="connsiteY5-7548" fmla="*/ 118226 h 5531350"/>
                <a:gd name="connsiteX6-7549" fmla="*/ 3194659 w 6433313"/>
                <a:gd name="connsiteY6-7550" fmla="*/ 435726 h 5531350"/>
                <a:gd name="connsiteX7-7551" fmla="*/ 4845659 w 6433313"/>
                <a:gd name="connsiteY7-7552" fmla="*/ 3926 h 5531350"/>
                <a:gd name="connsiteX8-7553" fmla="*/ 5721959 w 6433313"/>
                <a:gd name="connsiteY8-7554" fmla="*/ 308726 h 5531350"/>
                <a:gd name="connsiteX9-7555" fmla="*/ 5747359 w 6433313"/>
                <a:gd name="connsiteY9-7556" fmla="*/ 1604126 h 5531350"/>
                <a:gd name="connsiteX10-7557" fmla="*/ 6433159 w 6433313"/>
                <a:gd name="connsiteY10-7558" fmla="*/ 2556626 h 5531350"/>
                <a:gd name="connsiteX11-7559" fmla="*/ 5681381 w 6433313"/>
                <a:gd name="connsiteY11-7560" fmla="*/ 3827246 h 5531350"/>
                <a:gd name="connsiteX12-7561" fmla="*/ 6117208 w 6433313"/>
                <a:gd name="connsiteY12-7562" fmla="*/ 4768287 h 5531350"/>
                <a:gd name="connsiteX13-7563" fmla="*/ 4902654 w 6433313"/>
                <a:gd name="connsiteY13-7564" fmla="*/ 5245928 h 5531350"/>
                <a:gd name="connsiteX14-7565" fmla="*/ 1888418 w 6433313"/>
                <a:gd name="connsiteY14-7566" fmla="*/ 5522231 h 5531350"/>
                <a:gd name="connsiteX0-7567" fmla="*/ 1888418 w 6433313"/>
                <a:gd name="connsiteY0-7568" fmla="*/ 5522231 h 5531681"/>
                <a:gd name="connsiteX1-7569" fmla="*/ 69220 w 6433313"/>
                <a:gd name="connsiteY1-7570" fmla="*/ 4916658 h 5531681"/>
                <a:gd name="connsiteX2-7571" fmla="*/ 423890 w 6433313"/>
                <a:gd name="connsiteY2-7572" fmla="*/ 3407526 h 5531681"/>
                <a:gd name="connsiteX3-7573" fmla="*/ 508143 w 6433313"/>
                <a:gd name="connsiteY3-7574" fmla="*/ 2091992 h 5531681"/>
                <a:gd name="connsiteX4-7575" fmla="*/ 210159 w 6433313"/>
                <a:gd name="connsiteY4-7576" fmla="*/ 613526 h 5531681"/>
                <a:gd name="connsiteX5-7577" fmla="*/ 1784959 w 6433313"/>
                <a:gd name="connsiteY5-7578" fmla="*/ 118226 h 5531681"/>
                <a:gd name="connsiteX6-7579" fmla="*/ 3194659 w 6433313"/>
                <a:gd name="connsiteY6-7580" fmla="*/ 435726 h 5531681"/>
                <a:gd name="connsiteX7-7581" fmla="*/ 4845659 w 6433313"/>
                <a:gd name="connsiteY7-7582" fmla="*/ 3926 h 5531681"/>
                <a:gd name="connsiteX8-7583" fmla="*/ 5721959 w 6433313"/>
                <a:gd name="connsiteY8-7584" fmla="*/ 308726 h 5531681"/>
                <a:gd name="connsiteX9-7585" fmla="*/ 5747359 w 6433313"/>
                <a:gd name="connsiteY9-7586" fmla="*/ 1604126 h 5531681"/>
                <a:gd name="connsiteX10-7587" fmla="*/ 6433159 w 6433313"/>
                <a:gd name="connsiteY10-7588" fmla="*/ 2556626 h 5531681"/>
                <a:gd name="connsiteX11-7589" fmla="*/ 5681381 w 6433313"/>
                <a:gd name="connsiteY11-7590" fmla="*/ 3827246 h 5531681"/>
                <a:gd name="connsiteX12-7591" fmla="*/ 5793822 w 6433313"/>
                <a:gd name="connsiteY12-7592" fmla="*/ 4712530 h 5531681"/>
                <a:gd name="connsiteX13-7593" fmla="*/ 4902654 w 6433313"/>
                <a:gd name="connsiteY13-7594" fmla="*/ 5245928 h 5531681"/>
                <a:gd name="connsiteX14-7595" fmla="*/ 1888418 w 6433313"/>
                <a:gd name="connsiteY14-7596" fmla="*/ 5522231 h 5531681"/>
                <a:gd name="connsiteX0-7597" fmla="*/ 1888418 w 6433313"/>
                <a:gd name="connsiteY0-7598" fmla="*/ 5522231 h 5531681"/>
                <a:gd name="connsiteX1-7599" fmla="*/ 69220 w 6433313"/>
                <a:gd name="connsiteY1-7600" fmla="*/ 4916658 h 5531681"/>
                <a:gd name="connsiteX2-7601" fmla="*/ 423890 w 6433313"/>
                <a:gd name="connsiteY2-7602" fmla="*/ 3407526 h 5531681"/>
                <a:gd name="connsiteX3-7603" fmla="*/ 508143 w 6433313"/>
                <a:gd name="connsiteY3-7604" fmla="*/ 2091992 h 5531681"/>
                <a:gd name="connsiteX4-7605" fmla="*/ 210159 w 6433313"/>
                <a:gd name="connsiteY4-7606" fmla="*/ 613526 h 5531681"/>
                <a:gd name="connsiteX5-7607" fmla="*/ 1784959 w 6433313"/>
                <a:gd name="connsiteY5-7608" fmla="*/ 118226 h 5531681"/>
                <a:gd name="connsiteX6-7609" fmla="*/ 3194659 w 6433313"/>
                <a:gd name="connsiteY6-7610" fmla="*/ 435726 h 5531681"/>
                <a:gd name="connsiteX7-7611" fmla="*/ 4845659 w 6433313"/>
                <a:gd name="connsiteY7-7612" fmla="*/ 3926 h 5531681"/>
                <a:gd name="connsiteX8-7613" fmla="*/ 5721959 w 6433313"/>
                <a:gd name="connsiteY8-7614" fmla="*/ 308726 h 5531681"/>
                <a:gd name="connsiteX9-7615" fmla="*/ 5747359 w 6433313"/>
                <a:gd name="connsiteY9-7616" fmla="*/ 1604126 h 5531681"/>
                <a:gd name="connsiteX10-7617" fmla="*/ 6433159 w 6433313"/>
                <a:gd name="connsiteY10-7618" fmla="*/ 2556626 h 5531681"/>
                <a:gd name="connsiteX11-7619" fmla="*/ 5681381 w 6433313"/>
                <a:gd name="connsiteY11-7620" fmla="*/ 3827246 h 5531681"/>
                <a:gd name="connsiteX12-7621" fmla="*/ 5793822 w 6433313"/>
                <a:gd name="connsiteY12-7622" fmla="*/ 4712530 h 5531681"/>
                <a:gd name="connsiteX13-7623" fmla="*/ 4902654 w 6433313"/>
                <a:gd name="connsiteY13-7624" fmla="*/ 5245928 h 5531681"/>
                <a:gd name="connsiteX14-7625" fmla="*/ 1888418 w 6433313"/>
                <a:gd name="connsiteY14-7626" fmla="*/ 5522231 h 5531681"/>
                <a:gd name="connsiteX0-7627" fmla="*/ 1888418 w 6433313"/>
                <a:gd name="connsiteY0-7628" fmla="*/ 5522231 h 5524973"/>
                <a:gd name="connsiteX1-7629" fmla="*/ 69220 w 6433313"/>
                <a:gd name="connsiteY1-7630" fmla="*/ 4916658 h 5524973"/>
                <a:gd name="connsiteX2-7631" fmla="*/ 423890 w 6433313"/>
                <a:gd name="connsiteY2-7632" fmla="*/ 3407526 h 5524973"/>
                <a:gd name="connsiteX3-7633" fmla="*/ 508143 w 6433313"/>
                <a:gd name="connsiteY3-7634" fmla="*/ 2091992 h 5524973"/>
                <a:gd name="connsiteX4-7635" fmla="*/ 210159 w 6433313"/>
                <a:gd name="connsiteY4-7636" fmla="*/ 613526 h 5524973"/>
                <a:gd name="connsiteX5-7637" fmla="*/ 1784959 w 6433313"/>
                <a:gd name="connsiteY5-7638" fmla="*/ 118226 h 5524973"/>
                <a:gd name="connsiteX6-7639" fmla="*/ 3194659 w 6433313"/>
                <a:gd name="connsiteY6-7640" fmla="*/ 435726 h 5524973"/>
                <a:gd name="connsiteX7-7641" fmla="*/ 4845659 w 6433313"/>
                <a:gd name="connsiteY7-7642" fmla="*/ 3926 h 5524973"/>
                <a:gd name="connsiteX8-7643" fmla="*/ 5721959 w 6433313"/>
                <a:gd name="connsiteY8-7644" fmla="*/ 308726 h 5524973"/>
                <a:gd name="connsiteX9-7645" fmla="*/ 5747359 w 6433313"/>
                <a:gd name="connsiteY9-7646" fmla="*/ 1604126 h 5524973"/>
                <a:gd name="connsiteX10-7647" fmla="*/ 6433159 w 6433313"/>
                <a:gd name="connsiteY10-7648" fmla="*/ 2556626 h 5524973"/>
                <a:gd name="connsiteX11-7649" fmla="*/ 5681381 w 6433313"/>
                <a:gd name="connsiteY11-7650" fmla="*/ 3827246 h 5524973"/>
                <a:gd name="connsiteX12-7651" fmla="*/ 5793822 w 6433313"/>
                <a:gd name="connsiteY12-7652" fmla="*/ 4712530 h 5524973"/>
                <a:gd name="connsiteX13-7653" fmla="*/ 1888418 w 6433313"/>
                <a:gd name="connsiteY13-7654" fmla="*/ 5522231 h 5524973"/>
                <a:gd name="connsiteX0-7655" fmla="*/ 3066646 w 6507571"/>
                <a:gd name="connsiteY0-7656" fmla="*/ 5332660 h 5337947"/>
                <a:gd name="connsiteX1-7657" fmla="*/ 143478 w 6507571"/>
                <a:gd name="connsiteY1-7658" fmla="*/ 4916658 h 5337947"/>
                <a:gd name="connsiteX2-7659" fmla="*/ 498148 w 6507571"/>
                <a:gd name="connsiteY2-7660" fmla="*/ 3407526 h 5337947"/>
                <a:gd name="connsiteX3-7661" fmla="*/ 582401 w 6507571"/>
                <a:gd name="connsiteY3-7662" fmla="*/ 2091992 h 5337947"/>
                <a:gd name="connsiteX4-7663" fmla="*/ 284417 w 6507571"/>
                <a:gd name="connsiteY4-7664" fmla="*/ 613526 h 5337947"/>
                <a:gd name="connsiteX5-7665" fmla="*/ 1859217 w 6507571"/>
                <a:gd name="connsiteY5-7666" fmla="*/ 118226 h 5337947"/>
                <a:gd name="connsiteX6-7667" fmla="*/ 3268917 w 6507571"/>
                <a:gd name="connsiteY6-7668" fmla="*/ 435726 h 5337947"/>
                <a:gd name="connsiteX7-7669" fmla="*/ 4919917 w 6507571"/>
                <a:gd name="connsiteY7-7670" fmla="*/ 3926 h 5337947"/>
                <a:gd name="connsiteX8-7671" fmla="*/ 5796217 w 6507571"/>
                <a:gd name="connsiteY8-7672" fmla="*/ 308726 h 5337947"/>
                <a:gd name="connsiteX9-7673" fmla="*/ 5821617 w 6507571"/>
                <a:gd name="connsiteY9-7674" fmla="*/ 1604126 h 5337947"/>
                <a:gd name="connsiteX10-7675" fmla="*/ 6507417 w 6507571"/>
                <a:gd name="connsiteY10-7676" fmla="*/ 2556626 h 5337947"/>
                <a:gd name="connsiteX11-7677" fmla="*/ 5755639 w 6507571"/>
                <a:gd name="connsiteY11-7678" fmla="*/ 3827246 h 5337947"/>
                <a:gd name="connsiteX12-7679" fmla="*/ 5868080 w 6507571"/>
                <a:gd name="connsiteY12-7680" fmla="*/ 4712530 h 5337947"/>
                <a:gd name="connsiteX13-7681" fmla="*/ 3066646 w 6507571"/>
                <a:gd name="connsiteY13-7682" fmla="*/ 5332660 h 5337947"/>
                <a:gd name="connsiteX0-7683" fmla="*/ 3039851 w 6480776"/>
                <a:gd name="connsiteY0-7684" fmla="*/ 5332660 h 5336531"/>
                <a:gd name="connsiteX1-7685" fmla="*/ 138986 w 6480776"/>
                <a:gd name="connsiteY1-7686" fmla="*/ 4894356 h 5336531"/>
                <a:gd name="connsiteX2-7687" fmla="*/ 471353 w 6480776"/>
                <a:gd name="connsiteY2-7688" fmla="*/ 3407526 h 5336531"/>
                <a:gd name="connsiteX3-7689" fmla="*/ 555606 w 6480776"/>
                <a:gd name="connsiteY3-7690" fmla="*/ 2091992 h 5336531"/>
                <a:gd name="connsiteX4-7691" fmla="*/ 257622 w 6480776"/>
                <a:gd name="connsiteY4-7692" fmla="*/ 613526 h 5336531"/>
                <a:gd name="connsiteX5-7693" fmla="*/ 1832422 w 6480776"/>
                <a:gd name="connsiteY5-7694" fmla="*/ 118226 h 5336531"/>
                <a:gd name="connsiteX6-7695" fmla="*/ 3242122 w 6480776"/>
                <a:gd name="connsiteY6-7696" fmla="*/ 435726 h 5336531"/>
                <a:gd name="connsiteX7-7697" fmla="*/ 4893122 w 6480776"/>
                <a:gd name="connsiteY7-7698" fmla="*/ 3926 h 5336531"/>
                <a:gd name="connsiteX8-7699" fmla="*/ 5769422 w 6480776"/>
                <a:gd name="connsiteY8-7700" fmla="*/ 308726 h 5336531"/>
                <a:gd name="connsiteX9-7701" fmla="*/ 5794822 w 6480776"/>
                <a:gd name="connsiteY9-7702" fmla="*/ 1604126 h 5336531"/>
                <a:gd name="connsiteX10-7703" fmla="*/ 6480622 w 6480776"/>
                <a:gd name="connsiteY10-7704" fmla="*/ 2556626 h 5336531"/>
                <a:gd name="connsiteX11-7705" fmla="*/ 5728844 w 6480776"/>
                <a:gd name="connsiteY11-7706" fmla="*/ 3827246 h 5336531"/>
                <a:gd name="connsiteX12-7707" fmla="*/ 5841285 w 6480776"/>
                <a:gd name="connsiteY12-7708" fmla="*/ 4712530 h 5336531"/>
                <a:gd name="connsiteX13-7709" fmla="*/ 3039851 w 6480776"/>
                <a:gd name="connsiteY13-7710" fmla="*/ 5332660 h 5336531"/>
                <a:gd name="connsiteX0-7711" fmla="*/ 3062964 w 6503889"/>
                <a:gd name="connsiteY0-7712" fmla="*/ 5332660 h 5340747"/>
                <a:gd name="connsiteX1-7713" fmla="*/ 162099 w 6503889"/>
                <a:gd name="connsiteY1-7714" fmla="*/ 4894356 h 5340747"/>
                <a:gd name="connsiteX2-7715" fmla="*/ 494466 w 6503889"/>
                <a:gd name="connsiteY2-7716" fmla="*/ 3407526 h 5340747"/>
                <a:gd name="connsiteX3-7717" fmla="*/ 578719 w 6503889"/>
                <a:gd name="connsiteY3-7718" fmla="*/ 2091992 h 5340747"/>
                <a:gd name="connsiteX4-7719" fmla="*/ 280735 w 6503889"/>
                <a:gd name="connsiteY4-7720" fmla="*/ 613526 h 5340747"/>
                <a:gd name="connsiteX5-7721" fmla="*/ 1855535 w 6503889"/>
                <a:gd name="connsiteY5-7722" fmla="*/ 118226 h 5340747"/>
                <a:gd name="connsiteX6-7723" fmla="*/ 3265235 w 6503889"/>
                <a:gd name="connsiteY6-7724" fmla="*/ 435726 h 5340747"/>
                <a:gd name="connsiteX7-7725" fmla="*/ 4916235 w 6503889"/>
                <a:gd name="connsiteY7-7726" fmla="*/ 3926 h 5340747"/>
                <a:gd name="connsiteX8-7727" fmla="*/ 5792535 w 6503889"/>
                <a:gd name="connsiteY8-7728" fmla="*/ 308726 h 5340747"/>
                <a:gd name="connsiteX9-7729" fmla="*/ 5817935 w 6503889"/>
                <a:gd name="connsiteY9-7730" fmla="*/ 1604126 h 5340747"/>
                <a:gd name="connsiteX10-7731" fmla="*/ 6503735 w 6503889"/>
                <a:gd name="connsiteY10-7732" fmla="*/ 2556626 h 5340747"/>
                <a:gd name="connsiteX11-7733" fmla="*/ 5751957 w 6503889"/>
                <a:gd name="connsiteY11-7734" fmla="*/ 3827246 h 5340747"/>
                <a:gd name="connsiteX12-7735" fmla="*/ 5864398 w 6503889"/>
                <a:gd name="connsiteY12-7736" fmla="*/ 4712530 h 5340747"/>
                <a:gd name="connsiteX13-7737" fmla="*/ 3062964 w 6503889"/>
                <a:gd name="connsiteY13-7738" fmla="*/ 5332660 h 5340747"/>
                <a:gd name="connsiteX0-7739" fmla="*/ 3037564 w 6478489"/>
                <a:gd name="connsiteY0-7740" fmla="*/ 5332660 h 5336892"/>
                <a:gd name="connsiteX1-7741" fmla="*/ 136699 w 6478489"/>
                <a:gd name="connsiteY1-7742" fmla="*/ 4894356 h 5336892"/>
                <a:gd name="connsiteX2-7743" fmla="*/ 480217 w 6478489"/>
                <a:gd name="connsiteY2-7744" fmla="*/ 3307165 h 5336892"/>
                <a:gd name="connsiteX3-7745" fmla="*/ 553319 w 6478489"/>
                <a:gd name="connsiteY3-7746" fmla="*/ 2091992 h 5336892"/>
                <a:gd name="connsiteX4-7747" fmla="*/ 255335 w 6478489"/>
                <a:gd name="connsiteY4-7748" fmla="*/ 613526 h 5336892"/>
                <a:gd name="connsiteX5-7749" fmla="*/ 1830135 w 6478489"/>
                <a:gd name="connsiteY5-7750" fmla="*/ 118226 h 5336892"/>
                <a:gd name="connsiteX6-7751" fmla="*/ 3239835 w 6478489"/>
                <a:gd name="connsiteY6-7752" fmla="*/ 435726 h 5336892"/>
                <a:gd name="connsiteX7-7753" fmla="*/ 4890835 w 6478489"/>
                <a:gd name="connsiteY7-7754" fmla="*/ 3926 h 5336892"/>
                <a:gd name="connsiteX8-7755" fmla="*/ 5767135 w 6478489"/>
                <a:gd name="connsiteY8-7756" fmla="*/ 308726 h 5336892"/>
                <a:gd name="connsiteX9-7757" fmla="*/ 5792535 w 6478489"/>
                <a:gd name="connsiteY9-7758" fmla="*/ 1604126 h 5336892"/>
                <a:gd name="connsiteX10-7759" fmla="*/ 6478335 w 6478489"/>
                <a:gd name="connsiteY10-7760" fmla="*/ 2556626 h 5336892"/>
                <a:gd name="connsiteX11-7761" fmla="*/ 5726557 w 6478489"/>
                <a:gd name="connsiteY11-7762" fmla="*/ 3827246 h 5336892"/>
                <a:gd name="connsiteX12-7763" fmla="*/ 5838998 w 6478489"/>
                <a:gd name="connsiteY12-7764" fmla="*/ 4712530 h 5336892"/>
                <a:gd name="connsiteX13-7765" fmla="*/ 3037564 w 6478489"/>
                <a:gd name="connsiteY13-7766" fmla="*/ 5332660 h 5336892"/>
                <a:gd name="connsiteX0-7767" fmla="*/ 3031691 w 6472616"/>
                <a:gd name="connsiteY0-7768" fmla="*/ 5332660 h 5336892"/>
                <a:gd name="connsiteX1-7769" fmla="*/ 130826 w 6472616"/>
                <a:gd name="connsiteY1-7770" fmla="*/ 4894356 h 5336892"/>
                <a:gd name="connsiteX2-7771" fmla="*/ 474344 w 6472616"/>
                <a:gd name="connsiteY2-7772" fmla="*/ 3307165 h 5336892"/>
                <a:gd name="connsiteX3-7773" fmla="*/ 249462 w 6472616"/>
                <a:gd name="connsiteY3-7774" fmla="*/ 613526 h 5336892"/>
                <a:gd name="connsiteX4-7775" fmla="*/ 1824262 w 6472616"/>
                <a:gd name="connsiteY4-7776" fmla="*/ 118226 h 5336892"/>
                <a:gd name="connsiteX5-7777" fmla="*/ 3233962 w 6472616"/>
                <a:gd name="connsiteY5-7778" fmla="*/ 435726 h 5336892"/>
                <a:gd name="connsiteX6-7779" fmla="*/ 4884962 w 6472616"/>
                <a:gd name="connsiteY6-7780" fmla="*/ 3926 h 5336892"/>
                <a:gd name="connsiteX7-7781" fmla="*/ 5761262 w 6472616"/>
                <a:gd name="connsiteY7-7782" fmla="*/ 308726 h 5336892"/>
                <a:gd name="connsiteX8-7783" fmla="*/ 5786662 w 6472616"/>
                <a:gd name="connsiteY8-7784" fmla="*/ 1604126 h 5336892"/>
                <a:gd name="connsiteX9-7785" fmla="*/ 6472462 w 6472616"/>
                <a:gd name="connsiteY9-7786" fmla="*/ 2556626 h 5336892"/>
                <a:gd name="connsiteX10-7787" fmla="*/ 5720684 w 6472616"/>
                <a:gd name="connsiteY10-7788" fmla="*/ 3827246 h 5336892"/>
                <a:gd name="connsiteX11-7789" fmla="*/ 5833125 w 6472616"/>
                <a:gd name="connsiteY11-7790" fmla="*/ 4712530 h 5336892"/>
                <a:gd name="connsiteX12-7791" fmla="*/ 3031691 w 6472616"/>
                <a:gd name="connsiteY12-7792" fmla="*/ 5332660 h 5336892"/>
                <a:gd name="connsiteX0-7793" fmla="*/ 3017602 w 6458527"/>
                <a:gd name="connsiteY0-7794" fmla="*/ 5332660 h 5337764"/>
                <a:gd name="connsiteX1-7795" fmla="*/ 116737 w 6458527"/>
                <a:gd name="connsiteY1-7796" fmla="*/ 4894356 h 5337764"/>
                <a:gd name="connsiteX2-7797" fmla="*/ 538314 w 6458527"/>
                <a:gd name="connsiteY2-7798" fmla="*/ 3117594 h 5337764"/>
                <a:gd name="connsiteX3-7799" fmla="*/ 235373 w 6458527"/>
                <a:gd name="connsiteY3-7800" fmla="*/ 613526 h 5337764"/>
                <a:gd name="connsiteX4-7801" fmla="*/ 1810173 w 6458527"/>
                <a:gd name="connsiteY4-7802" fmla="*/ 118226 h 5337764"/>
                <a:gd name="connsiteX5-7803" fmla="*/ 3219873 w 6458527"/>
                <a:gd name="connsiteY5-7804" fmla="*/ 435726 h 5337764"/>
                <a:gd name="connsiteX6-7805" fmla="*/ 4870873 w 6458527"/>
                <a:gd name="connsiteY6-7806" fmla="*/ 3926 h 5337764"/>
                <a:gd name="connsiteX7-7807" fmla="*/ 5747173 w 6458527"/>
                <a:gd name="connsiteY7-7808" fmla="*/ 308726 h 5337764"/>
                <a:gd name="connsiteX8-7809" fmla="*/ 5772573 w 6458527"/>
                <a:gd name="connsiteY8-7810" fmla="*/ 1604126 h 5337764"/>
                <a:gd name="connsiteX9-7811" fmla="*/ 6458373 w 6458527"/>
                <a:gd name="connsiteY9-7812" fmla="*/ 2556626 h 5337764"/>
                <a:gd name="connsiteX10-7813" fmla="*/ 5706595 w 6458527"/>
                <a:gd name="connsiteY10-7814" fmla="*/ 3827246 h 5337764"/>
                <a:gd name="connsiteX11-7815" fmla="*/ 5819036 w 6458527"/>
                <a:gd name="connsiteY11-7816" fmla="*/ 4712530 h 5337764"/>
                <a:gd name="connsiteX12-7817" fmla="*/ 3017602 w 6458527"/>
                <a:gd name="connsiteY12-7818" fmla="*/ 5332660 h 5337764"/>
                <a:gd name="connsiteX0-7819" fmla="*/ 3017602 w 6458527"/>
                <a:gd name="connsiteY0-7820" fmla="*/ 5332660 h 5337764"/>
                <a:gd name="connsiteX1-7821" fmla="*/ 116737 w 6458527"/>
                <a:gd name="connsiteY1-7822" fmla="*/ 4894356 h 5337764"/>
                <a:gd name="connsiteX2-7823" fmla="*/ 538314 w 6458527"/>
                <a:gd name="connsiteY2-7824" fmla="*/ 3117594 h 5337764"/>
                <a:gd name="connsiteX3-7825" fmla="*/ 235373 w 6458527"/>
                <a:gd name="connsiteY3-7826" fmla="*/ 613526 h 5337764"/>
                <a:gd name="connsiteX4-7827" fmla="*/ 1810173 w 6458527"/>
                <a:gd name="connsiteY4-7828" fmla="*/ 118226 h 5337764"/>
                <a:gd name="connsiteX5-7829" fmla="*/ 3219873 w 6458527"/>
                <a:gd name="connsiteY5-7830" fmla="*/ 435726 h 5337764"/>
                <a:gd name="connsiteX6-7831" fmla="*/ 4870873 w 6458527"/>
                <a:gd name="connsiteY6-7832" fmla="*/ 3926 h 5337764"/>
                <a:gd name="connsiteX7-7833" fmla="*/ 5747173 w 6458527"/>
                <a:gd name="connsiteY7-7834" fmla="*/ 308726 h 5337764"/>
                <a:gd name="connsiteX8-7835" fmla="*/ 5772573 w 6458527"/>
                <a:gd name="connsiteY8-7836" fmla="*/ 1604126 h 5337764"/>
                <a:gd name="connsiteX9-7837" fmla="*/ 6458373 w 6458527"/>
                <a:gd name="connsiteY9-7838" fmla="*/ 2556626 h 5337764"/>
                <a:gd name="connsiteX10-7839" fmla="*/ 5706595 w 6458527"/>
                <a:gd name="connsiteY10-7840" fmla="*/ 3827246 h 5337764"/>
                <a:gd name="connsiteX11-7841" fmla="*/ 5819036 w 6458527"/>
                <a:gd name="connsiteY11-7842" fmla="*/ 4712530 h 5337764"/>
                <a:gd name="connsiteX12-7843" fmla="*/ 3017602 w 6458527"/>
                <a:gd name="connsiteY12-7844" fmla="*/ 5332660 h 5337764"/>
                <a:gd name="connsiteX0-7845" fmla="*/ 6010607 w 6650098"/>
                <a:gd name="connsiteY0-7846" fmla="*/ 4712530 h 5005925"/>
                <a:gd name="connsiteX1-7847" fmla="*/ 308308 w 6650098"/>
                <a:gd name="connsiteY1-7848" fmla="*/ 4894356 h 5005925"/>
                <a:gd name="connsiteX2-7849" fmla="*/ 729885 w 6650098"/>
                <a:gd name="connsiteY2-7850" fmla="*/ 3117594 h 5005925"/>
                <a:gd name="connsiteX3-7851" fmla="*/ 426944 w 6650098"/>
                <a:gd name="connsiteY3-7852" fmla="*/ 613526 h 5005925"/>
                <a:gd name="connsiteX4-7853" fmla="*/ 2001744 w 6650098"/>
                <a:gd name="connsiteY4-7854" fmla="*/ 118226 h 5005925"/>
                <a:gd name="connsiteX5-7855" fmla="*/ 3411444 w 6650098"/>
                <a:gd name="connsiteY5-7856" fmla="*/ 435726 h 5005925"/>
                <a:gd name="connsiteX6-7857" fmla="*/ 5062444 w 6650098"/>
                <a:gd name="connsiteY6-7858" fmla="*/ 3926 h 5005925"/>
                <a:gd name="connsiteX7-7859" fmla="*/ 5938744 w 6650098"/>
                <a:gd name="connsiteY7-7860" fmla="*/ 308726 h 5005925"/>
                <a:gd name="connsiteX8-7861" fmla="*/ 5964144 w 6650098"/>
                <a:gd name="connsiteY8-7862" fmla="*/ 1604126 h 5005925"/>
                <a:gd name="connsiteX9-7863" fmla="*/ 6649944 w 6650098"/>
                <a:gd name="connsiteY9-7864" fmla="*/ 2556626 h 5005925"/>
                <a:gd name="connsiteX10-7865" fmla="*/ 5898166 w 6650098"/>
                <a:gd name="connsiteY10-7866" fmla="*/ 3827246 h 5005925"/>
                <a:gd name="connsiteX11-7867" fmla="*/ 6010607 w 6650098"/>
                <a:gd name="connsiteY11-7868" fmla="*/ 4712530 h 5005925"/>
                <a:gd name="connsiteX0-7869" fmla="*/ 5972274 w 6611765"/>
                <a:gd name="connsiteY0-7870" fmla="*/ 4712530 h 4903354"/>
                <a:gd name="connsiteX1-7871" fmla="*/ 314580 w 6611765"/>
                <a:gd name="connsiteY1-7872" fmla="*/ 4760542 h 4903354"/>
                <a:gd name="connsiteX2-7873" fmla="*/ 691552 w 6611765"/>
                <a:gd name="connsiteY2-7874" fmla="*/ 3117594 h 4903354"/>
                <a:gd name="connsiteX3-7875" fmla="*/ 388611 w 6611765"/>
                <a:gd name="connsiteY3-7876" fmla="*/ 613526 h 4903354"/>
                <a:gd name="connsiteX4-7877" fmla="*/ 1963411 w 6611765"/>
                <a:gd name="connsiteY4-7878" fmla="*/ 118226 h 4903354"/>
                <a:gd name="connsiteX5-7879" fmla="*/ 3373111 w 6611765"/>
                <a:gd name="connsiteY5-7880" fmla="*/ 435726 h 4903354"/>
                <a:gd name="connsiteX6-7881" fmla="*/ 5024111 w 6611765"/>
                <a:gd name="connsiteY6-7882" fmla="*/ 3926 h 4903354"/>
                <a:gd name="connsiteX7-7883" fmla="*/ 5900411 w 6611765"/>
                <a:gd name="connsiteY7-7884" fmla="*/ 308726 h 4903354"/>
                <a:gd name="connsiteX8-7885" fmla="*/ 5925811 w 6611765"/>
                <a:gd name="connsiteY8-7886" fmla="*/ 1604126 h 4903354"/>
                <a:gd name="connsiteX9-7887" fmla="*/ 6611611 w 6611765"/>
                <a:gd name="connsiteY9-7888" fmla="*/ 2556626 h 4903354"/>
                <a:gd name="connsiteX10-7889" fmla="*/ 5859833 w 6611765"/>
                <a:gd name="connsiteY10-7890" fmla="*/ 3827246 h 4903354"/>
                <a:gd name="connsiteX11-7891" fmla="*/ 5972274 w 6611765"/>
                <a:gd name="connsiteY11-7892" fmla="*/ 4712530 h 4903354"/>
                <a:gd name="connsiteX0-7893" fmla="*/ 5972274 w 6611765"/>
                <a:gd name="connsiteY0-7894" fmla="*/ 4712530 h 4778853"/>
                <a:gd name="connsiteX1-7895" fmla="*/ 314580 w 6611765"/>
                <a:gd name="connsiteY1-7896" fmla="*/ 4760542 h 4778853"/>
                <a:gd name="connsiteX2-7897" fmla="*/ 691552 w 6611765"/>
                <a:gd name="connsiteY2-7898" fmla="*/ 3117594 h 4778853"/>
                <a:gd name="connsiteX3-7899" fmla="*/ 388611 w 6611765"/>
                <a:gd name="connsiteY3-7900" fmla="*/ 613526 h 4778853"/>
                <a:gd name="connsiteX4-7901" fmla="*/ 1963411 w 6611765"/>
                <a:gd name="connsiteY4-7902" fmla="*/ 118226 h 4778853"/>
                <a:gd name="connsiteX5-7903" fmla="*/ 3373111 w 6611765"/>
                <a:gd name="connsiteY5-7904" fmla="*/ 435726 h 4778853"/>
                <a:gd name="connsiteX6-7905" fmla="*/ 5024111 w 6611765"/>
                <a:gd name="connsiteY6-7906" fmla="*/ 3926 h 4778853"/>
                <a:gd name="connsiteX7-7907" fmla="*/ 5900411 w 6611765"/>
                <a:gd name="connsiteY7-7908" fmla="*/ 308726 h 4778853"/>
                <a:gd name="connsiteX8-7909" fmla="*/ 5925811 w 6611765"/>
                <a:gd name="connsiteY8-7910" fmla="*/ 1604126 h 4778853"/>
                <a:gd name="connsiteX9-7911" fmla="*/ 6611611 w 6611765"/>
                <a:gd name="connsiteY9-7912" fmla="*/ 2556626 h 4778853"/>
                <a:gd name="connsiteX10-7913" fmla="*/ 5859833 w 6611765"/>
                <a:gd name="connsiteY10-7914" fmla="*/ 3827246 h 4778853"/>
                <a:gd name="connsiteX11-7915" fmla="*/ 5972274 w 6611765"/>
                <a:gd name="connsiteY11-7916" fmla="*/ 4712530 h 4778853"/>
                <a:gd name="connsiteX0-7917" fmla="*/ 5972274 w 6611765"/>
                <a:gd name="connsiteY0-7918" fmla="*/ 4712530 h 4793995"/>
                <a:gd name="connsiteX1-7919" fmla="*/ 314580 w 6611765"/>
                <a:gd name="connsiteY1-7920" fmla="*/ 4793995 h 4793995"/>
                <a:gd name="connsiteX2-7921" fmla="*/ 691552 w 6611765"/>
                <a:gd name="connsiteY2-7922" fmla="*/ 3117594 h 4793995"/>
                <a:gd name="connsiteX3-7923" fmla="*/ 388611 w 6611765"/>
                <a:gd name="connsiteY3-7924" fmla="*/ 613526 h 4793995"/>
                <a:gd name="connsiteX4-7925" fmla="*/ 1963411 w 6611765"/>
                <a:gd name="connsiteY4-7926" fmla="*/ 118226 h 4793995"/>
                <a:gd name="connsiteX5-7927" fmla="*/ 3373111 w 6611765"/>
                <a:gd name="connsiteY5-7928" fmla="*/ 435726 h 4793995"/>
                <a:gd name="connsiteX6-7929" fmla="*/ 5024111 w 6611765"/>
                <a:gd name="connsiteY6-7930" fmla="*/ 3926 h 4793995"/>
                <a:gd name="connsiteX7-7931" fmla="*/ 5900411 w 6611765"/>
                <a:gd name="connsiteY7-7932" fmla="*/ 308726 h 4793995"/>
                <a:gd name="connsiteX8-7933" fmla="*/ 5925811 w 6611765"/>
                <a:gd name="connsiteY8-7934" fmla="*/ 1604126 h 4793995"/>
                <a:gd name="connsiteX9-7935" fmla="*/ 6611611 w 6611765"/>
                <a:gd name="connsiteY9-7936" fmla="*/ 2556626 h 4793995"/>
                <a:gd name="connsiteX10-7937" fmla="*/ 5859833 w 6611765"/>
                <a:gd name="connsiteY10-7938" fmla="*/ 3827246 h 4793995"/>
                <a:gd name="connsiteX11-7939" fmla="*/ 5972274 w 6611765"/>
                <a:gd name="connsiteY11-7940" fmla="*/ 4712530 h 4793995"/>
                <a:gd name="connsiteX0-7941" fmla="*/ 5972274 w 6611765"/>
                <a:gd name="connsiteY0-7942" fmla="*/ 4712530 h 4804961"/>
                <a:gd name="connsiteX1-7943" fmla="*/ 314580 w 6611765"/>
                <a:gd name="connsiteY1-7944" fmla="*/ 4793995 h 4804961"/>
                <a:gd name="connsiteX2-7945" fmla="*/ 691552 w 6611765"/>
                <a:gd name="connsiteY2-7946" fmla="*/ 3117594 h 4804961"/>
                <a:gd name="connsiteX3-7947" fmla="*/ 388611 w 6611765"/>
                <a:gd name="connsiteY3-7948" fmla="*/ 613526 h 4804961"/>
                <a:gd name="connsiteX4-7949" fmla="*/ 1963411 w 6611765"/>
                <a:gd name="connsiteY4-7950" fmla="*/ 118226 h 4804961"/>
                <a:gd name="connsiteX5-7951" fmla="*/ 3373111 w 6611765"/>
                <a:gd name="connsiteY5-7952" fmla="*/ 435726 h 4804961"/>
                <a:gd name="connsiteX6-7953" fmla="*/ 5024111 w 6611765"/>
                <a:gd name="connsiteY6-7954" fmla="*/ 3926 h 4804961"/>
                <a:gd name="connsiteX7-7955" fmla="*/ 5900411 w 6611765"/>
                <a:gd name="connsiteY7-7956" fmla="*/ 308726 h 4804961"/>
                <a:gd name="connsiteX8-7957" fmla="*/ 5925811 w 6611765"/>
                <a:gd name="connsiteY8-7958" fmla="*/ 1604126 h 4804961"/>
                <a:gd name="connsiteX9-7959" fmla="*/ 6611611 w 6611765"/>
                <a:gd name="connsiteY9-7960" fmla="*/ 2556626 h 4804961"/>
                <a:gd name="connsiteX10-7961" fmla="*/ 5859833 w 6611765"/>
                <a:gd name="connsiteY10-7962" fmla="*/ 3827246 h 4804961"/>
                <a:gd name="connsiteX11-7963" fmla="*/ 5972274 w 6611765"/>
                <a:gd name="connsiteY11-7964" fmla="*/ 4712530 h 4804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611765" h="4804961">
                  <a:moveTo>
                    <a:pt x="5972274" y="4712530"/>
                  </a:moveTo>
                  <a:cubicBezTo>
                    <a:pt x="5048065" y="4873655"/>
                    <a:pt x="1428876" y="4769886"/>
                    <a:pt x="314580" y="4793995"/>
                  </a:cubicBezTo>
                  <a:cubicBezTo>
                    <a:pt x="-565540" y="4528172"/>
                    <a:pt x="679214" y="3814339"/>
                    <a:pt x="691552" y="3117594"/>
                  </a:cubicBezTo>
                  <a:cubicBezTo>
                    <a:pt x="703890" y="2420849"/>
                    <a:pt x="176635" y="1113421"/>
                    <a:pt x="388611" y="613526"/>
                  </a:cubicBezTo>
                  <a:cubicBezTo>
                    <a:pt x="600587" y="113631"/>
                    <a:pt x="1453294" y="8159"/>
                    <a:pt x="1963411" y="118226"/>
                  </a:cubicBezTo>
                  <a:cubicBezTo>
                    <a:pt x="2473528" y="228293"/>
                    <a:pt x="2862994" y="454776"/>
                    <a:pt x="3373111" y="435726"/>
                  </a:cubicBezTo>
                  <a:cubicBezTo>
                    <a:pt x="3883228" y="416676"/>
                    <a:pt x="4602894" y="25093"/>
                    <a:pt x="5024111" y="3926"/>
                  </a:cubicBezTo>
                  <a:cubicBezTo>
                    <a:pt x="5445328" y="-17241"/>
                    <a:pt x="5750128" y="42026"/>
                    <a:pt x="5900411" y="308726"/>
                  </a:cubicBezTo>
                  <a:cubicBezTo>
                    <a:pt x="6050694" y="575426"/>
                    <a:pt x="5807278" y="1229476"/>
                    <a:pt x="5925811" y="1604126"/>
                  </a:cubicBezTo>
                  <a:cubicBezTo>
                    <a:pt x="6044344" y="1978776"/>
                    <a:pt x="6622607" y="2186106"/>
                    <a:pt x="6611611" y="2556626"/>
                  </a:cubicBezTo>
                  <a:cubicBezTo>
                    <a:pt x="6600615" y="2927146"/>
                    <a:pt x="5966389" y="3467929"/>
                    <a:pt x="5859833" y="3827246"/>
                  </a:cubicBezTo>
                  <a:cubicBezTo>
                    <a:pt x="5753277" y="4186563"/>
                    <a:pt x="6896483" y="4551405"/>
                    <a:pt x="5972274" y="47125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4924" y="1511300"/>
              <a:ext cx="5957064" cy="4094842"/>
            </a:xfrm>
            <a:prstGeom prst="rect">
              <a:avLst/>
            </a:prstGeom>
          </p:spPr>
        </p:pic>
      </p:grpSp>
      <p:sp>
        <p:nvSpPr>
          <p:cNvPr id="27" name="文本框 26"/>
          <p:cNvSpPr txBox="1"/>
          <p:nvPr/>
        </p:nvSpPr>
        <p:spPr>
          <a:xfrm>
            <a:off x="844693" y="2243024"/>
            <a:ext cx="2031325" cy="1200329"/>
          </a:xfrm>
          <a:prstGeom prst="rect">
            <a:avLst/>
          </a:prstGeom>
          <a:noFill/>
        </p:spPr>
        <p:txBody>
          <a:bodyPr wrap="none" rtlCol="0">
            <a:spAutoFit/>
          </a:bodyPr>
          <a:lstStyle/>
          <a:p>
            <a:r>
              <a:rPr lang="zh-CN" altLang="en-US" sz="7200" dirty="0">
                <a:solidFill>
                  <a:schemeClr val="accent1"/>
                </a:solidFill>
                <a:latin typeface="+mj-ea"/>
                <a:ea typeface="+mj-ea"/>
                <a:cs typeface="OPPOSans H" panose="00020600040101010101" pitchFamily="18" charset="-122"/>
                <a:sym typeface="OPPOSans H" panose="00020600040101010101" pitchFamily="18" charset="-122"/>
              </a:rPr>
              <a:t>感谢</a:t>
            </a:r>
            <a:endParaRPr lang="en-US" sz="4400" dirty="0">
              <a:latin typeface="+mj-ea"/>
              <a:ea typeface="+mj-ea"/>
              <a:cs typeface="OPPOSans H" panose="00020600040101010101" pitchFamily="18" charset="-122"/>
              <a:sym typeface="OPPOSans H" panose="00020600040101010101" pitchFamily="18" charset="-122"/>
            </a:endParaRPr>
          </a:p>
        </p:txBody>
      </p:sp>
      <p:sp>
        <p:nvSpPr>
          <p:cNvPr id="35" name="文本框 34"/>
          <p:cNvSpPr txBox="1"/>
          <p:nvPr/>
        </p:nvSpPr>
        <p:spPr>
          <a:xfrm>
            <a:off x="844693" y="4223226"/>
            <a:ext cx="4740275" cy="398780"/>
          </a:xfrm>
          <a:prstGeom prst="rect">
            <a:avLst/>
          </a:prstGeom>
          <a:noFill/>
        </p:spPr>
        <p:txBody>
          <a:bodyPr wrap="none" rtlCol="0">
            <a:spAutoFit/>
          </a:bodyPr>
          <a:lstStyle/>
          <a:p>
            <a:r>
              <a:rPr lang="en-US" altLang="zh-CN" sz="2000" dirty="0">
                <a:solidFill>
                  <a:schemeClr val="tx1">
                    <a:lumMod val="50000"/>
                    <a:lumOff val="50000"/>
                  </a:schemeClr>
                </a:solidFill>
                <a:ea typeface="+mn-lt"/>
                <a:cs typeface="OPPOSans R" panose="00020600040101010101" pitchFamily="18" charset="-122"/>
                <a:sym typeface="OPPOSans R" panose="00020600040101010101" pitchFamily="18" charset="-122"/>
              </a:rPr>
              <a:t>Thank you for the teacher's guidance</a:t>
            </a:r>
          </a:p>
        </p:txBody>
      </p:sp>
      <p:cxnSp>
        <p:nvCxnSpPr>
          <p:cNvPr id="37" name="直接连接符 36"/>
          <p:cNvCxnSpPr/>
          <p:nvPr/>
        </p:nvCxnSpPr>
        <p:spPr>
          <a:xfrm>
            <a:off x="844693" y="4123711"/>
            <a:ext cx="47205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CCD0ECD0-C80F-4CE8-BFF8-30B1A51FE552}"/>
              </a:ext>
            </a:extLst>
          </p:cNvPr>
          <p:cNvSpPr txBox="1"/>
          <p:nvPr/>
        </p:nvSpPr>
        <p:spPr>
          <a:xfrm>
            <a:off x="844693" y="3298433"/>
            <a:ext cx="4134465" cy="769441"/>
          </a:xfrm>
          <a:prstGeom prst="rect">
            <a:avLst/>
          </a:prstGeom>
          <a:noFill/>
        </p:spPr>
        <p:txBody>
          <a:bodyPr wrap="none" rtlCol="0">
            <a:spAutoFit/>
          </a:bodyPr>
          <a:lstStyle/>
          <a:p>
            <a:r>
              <a:rPr lang="zh-CN" altLang="en-US" sz="4400" dirty="0">
                <a:latin typeface="+mj-ea"/>
                <a:ea typeface="+mj-ea"/>
                <a:cs typeface="OPPOSans H" panose="00020600040101010101" pitchFamily="18" charset="-122"/>
                <a:sym typeface="OPPOSans H" panose="00020600040101010101" pitchFamily="18" charset="-122"/>
              </a:rPr>
              <a:t>各位老师的指导</a:t>
            </a:r>
            <a:endParaRPr lang="en-US" sz="4400" dirty="0">
              <a:latin typeface="+mj-ea"/>
              <a:ea typeface="+mj-ea"/>
              <a:cs typeface="OPPOSans H" panose="00020600040101010101" pitchFamily="18" charset="-122"/>
              <a:sym typeface="OPPOSans H"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554429" y="1360538"/>
            <a:ext cx="1604010" cy="460375"/>
          </a:xfrm>
          <a:prstGeom prst="rect">
            <a:avLst/>
          </a:prstGeom>
          <a:noFill/>
        </p:spPr>
        <p:txBody>
          <a:bodyPr wrap="none" rtlCol="0">
            <a:spAutoFit/>
          </a:bodyPr>
          <a:lstStyle/>
          <a:p>
            <a:r>
              <a:rPr lang="en-US" altLang="zh-CN" sz="2400" dirty="0">
                <a:ea typeface="+mn-lt"/>
                <a:cs typeface="OPPOSans R" panose="00020600040101010101" pitchFamily="18" charset="-122"/>
                <a:sym typeface="OPPOSans R" panose="00020600040101010101" pitchFamily="18" charset="-122"/>
              </a:rPr>
              <a:t>CONTENS</a:t>
            </a:r>
          </a:p>
        </p:txBody>
      </p:sp>
      <p:grpSp>
        <p:nvGrpSpPr>
          <p:cNvPr id="7" name="组合 6"/>
          <p:cNvGrpSpPr/>
          <p:nvPr/>
        </p:nvGrpSpPr>
        <p:grpSpPr>
          <a:xfrm>
            <a:off x="532478" y="1362324"/>
            <a:ext cx="6317960" cy="4591445"/>
            <a:chOff x="253826" y="869555"/>
            <a:chExt cx="6317960" cy="4591445"/>
          </a:xfrm>
        </p:grpSpPr>
        <p:sp>
          <p:nvSpPr>
            <p:cNvPr id="6" name="任意多边形: 形状 5"/>
            <p:cNvSpPr/>
            <p:nvPr/>
          </p:nvSpPr>
          <p:spPr>
            <a:xfrm>
              <a:off x="253826" y="869555"/>
              <a:ext cx="6317960" cy="4591445"/>
            </a:xfrm>
            <a:custGeom>
              <a:avLst/>
              <a:gdLst>
                <a:gd name="connsiteX0" fmla="*/ 1231900 w 7112851"/>
                <a:gd name="connsiteY0" fmla="*/ 5219700 h 5448300"/>
                <a:gd name="connsiteX1" fmla="*/ 812800 w 7112851"/>
                <a:gd name="connsiteY1" fmla="*/ 4914900 h 5448300"/>
                <a:gd name="connsiteX2" fmla="*/ 673100 w 7112851"/>
                <a:gd name="connsiteY2" fmla="*/ 4800600 h 5448300"/>
                <a:gd name="connsiteX3" fmla="*/ 203200 w 7112851"/>
                <a:gd name="connsiteY3" fmla="*/ 4406900 h 5448300"/>
                <a:gd name="connsiteX4" fmla="*/ 127000 w 7112851"/>
                <a:gd name="connsiteY4" fmla="*/ 4279900 h 5448300"/>
                <a:gd name="connsiteX5" fmla="*/ 25400 w 7112851"/>
                <a:gd name="connsiteY5" fmla="*/ 4051300 h 5448300"/>
                <a:gd name="connsiteX6" fmla="*/ 0 w 7112851"/>
                <a:gd name="connsiteY6" fmla="*/ 3975100 h 5448300"/>
                <a:gd name="connsiteX7" fmla="*/ 12700 w 7112851"/>
                <a:gd name="connsiteY7" fmla="*/ 3543300 h 5448300"/>
                <a:gd name="connsiteX8" fmla="*/ 88900 w 7112851"/>
                <a:gd name="connsiteY8" fmla="*/ 3340100 h 5448300"/>
                <a:gd name="connsiteX9" fmla="*/ 215900 w 7112851"/>
                <a:gd name="connsiteY9" fmla="*/ 3009900 h 5448300"/>
                <a:gd name="connsiteX10" fmla="*/ 304800 w 7112851"/>
                <a:gd name="connsiteY10" fmla="*/ 2819400 h 5448300"/>
                <a:gd name="connsiteX11" fmla="*/ 381000 w 7112851"/>
                <a:gd name="connsiteY11" fmla="*/ 2628900 h 5448300"/>
                <a:gd name="connsiteX12" fmla="*/ 393700 w 7112851"/>
                <a:gd name="connsiteY12" fmla="*/ 2489200 h 5448300"/>
                <a:gd name="connsiteX13" fmla="*/ 444500 w 7112851"/>
                <a:gd name="connsiteY13" fmla="*/ 2184400 h 5448300"/>
                <a:gd name="connsiteX14" fmla="*/ 469900 w 7112851"/>
                <a:gd name="connsiteY14" fmla="*/ 1854200 h 5448300"/>
                <a:gd name="connsiteX15" fmla="*/ 482600 w 7112851"/>
                <a:gd name="connsiteY15" fmla="*/ 1308100 h 5448300"/>
                <a:gd name="connsiteX16" fmla="*/ 495300 w 7112851"/>
                <a:gd name="connsiteY16" fmla="*/ 1181100 h 5448300"/>
                <a:gd name="connsiteX17" fmla="*/ 596900 w 7112851"/>
                <a:gd name="connsiteY17" fmla="*/ 889000 h 5448300"/>
                <a:gd name="connsiteX18" fmla="*/ 647700 w 7112851"/>
                <a:gd name="connsiteY18" fmla="*/ 723900 h 5448300"/>
                <a:gd name="connsiteX19" fmla="*/ 800100 w 7112851"/>
                <a:gd name="connsiteY19" fmla="*/ 469900 h 5448300"/>
                <a:gd name="connsiteX20" fmla="*/ 1079500 w 7112851"/>
                <a:gd name="connsiteY20" fmla="*/ 152400 h 5448300"/>
                <a:gd name="connsiteX21" fmla="*/ 1181100 w 7112851"/>
                <a:gd name="connsiteY21" fmla="*/ 50800 h 5448300"/>
                <a:gd name="connsiteX22" fmla="*/ 1333500 w 7112851"/>
                <a:gd name="connsiteY22" fmla="*/ 0 h 5448300"/>
                <a:gd name="connsiteX23" fmla="*/ 2171700 w 7112851"/>
                <a:gd name="connsiteY23" fmla="*/ 76200 h 5448300"/>
                <a:gd name="connsiteX24" fmla="*/ 2514600 w 7112851"/>
                <a:gd name="connsiteY24" fmla="*/ 165100 h 5448300"/>
                <a:gd name="connsiteX25" fmla="*/ 2705100 w 7112851"/>
                <a:gd name="connsiteY25" fmla="*/ 215900 h 5448300"/>
                <a:gd name="connsiteX26" fmla="*/ 2946400 w 7112851"/>
                <a:gd name="connsiteY26" fmla="*/ 241300 h 5448300"/>
                <a:gd name="connsiteX27" fmla="*/ 3708400 w 7112851"/>
                <a:gd name="connsiteY27" fmla="*/ 215900 h 5448300"/>
                <a:gd name="connsiteX28" fmla="*/ 3924300 w 7112851"/>
                <a:gd name="connsiteY28" fmla="*/ 177800 h 5448300"/>
                <a:gd name="connsiteX29" fmla="*/ 4381500 w 7112851"/>
                <a:gd name="connsiteY29" fmla="*/ 76200 h 5448300"/>
                <a:gd name="connsiteX30" fmla="*/ 4622800 w 7112851"/>
                <a:gd name="connsiteY30" fmla="*/ 25400 h 5448300"/>
                <a:gd name="connsiteX31" fmla="*/ 4991100 w 7112851"/>
                <a:gd name="connsiteY31" fmla="*/ 0 h 5448300"/>
                <a:gd name="connsiteX32" fmla="*/ 5397500 w 7112851"/>
                <a:gd name="connsiteY32" fmla="*/ 12700 h 5448300"/>
                <a:gd name="connsiteX33" fmla="*/ 6007100 w 7112851"/>
                <a:gd name="connsiteY33" fmla="*/ 279400 h 5448300"/>
                <a:gd name="connsiteX34" fmla="*/ 6273800 w 7112851"/>
                <a:gd name="connsiteY34" fmla="*/ 546100 h 5448300"/>
                <a:gd name="connsiteX35" fmla="*/ 6362700 w 7112851"/>
                <a:gd name="connsiteY35" fmla="*/ 787400 h 5448300"/>
                <a:gd name="connsiteX36" fmla="*/ 6375400 w 7112851"/>
                <a:gd name="connsiteY36" fmla="*/ 927100 h 5448300"/>
                <a:gd name="connsiteX37" fmla="*/ 6464300 w 7112851"/>
                <a:gd name="connsiteY37" fmla="*/ 1333500 h 5448300"/>
                <a:gd name="connsiteX38" fmla="*/ 6565900 w 7112851"/>
                <a:gd name="connsiteY38" fmla="*/ 1651000 h 5448300"/>
                <a:gd name="connsiteX39" fmla="*/ 6870700 w 7112851"/>
                <a:gd name="connsiteY39" fmla="*/ 2133600 h 5448300"/>
                <a:gd name="connsiteX40" fmla="*/ 6959600 w 7112851"/>
                <a:gd name="connsiteY40" fmla="*/ 2247900 h 5448300"/>
                <a:gd name="connsiteX41" fmla="*/ 7099300 w 7112851"/>
                <a:gd name="connsiteY41" fmla="*/ 2590800 h 5448300"/>
                <a:gd name="connsiteX42" fmla="*/ 7112000 w 7112851"/>
                <a:gd name="connsiteY42" fmla="*/ 2755900 h 5448300"/>
                <a:gd name="connsiteX43" fmla="*/ 6972300 w 7112851"/>
                <a:gd name="connsiteY43" fmla="*/ 3162300 h 5448300"/>
                <a:gd name="connsiteX44" fmla="*/ 6908800 w 7112851"/>
                <a:gd name="connsiteY44" fmla="*/ 3238500 h 5448300"/>
                <a:gd name="connsiteX45" fmla="*/ 6769100 w 7112851"/>
                <a:gd name="connsiteY45" fmla="*/ 3492500 h 5448300"/>
                <a:gd name="connsiteX46" fmla="*/ 6705600 w 7112851"/>
                <a:gd name="connsiteY46" fmla="*/ 3759200 h 5448300"/>
                <a:gd name="connsiteX47" fmla="*/ 6692900 w 7112851"/>
                <a:gd name="connsiteY47" fmla="*/ 3898900 h 5448300"/>
                <a:gd name="connsiteX48" fmla="*/ 6680200 w 7112851"/>
                <a:gd name="connsiteY48" fmla="*/ 4699000 h 5448300"/>
                <a:gd name="connsiteX49" fmla="*/ 6629400 w 7112851"/>
                <a:gd name="connsiteY49" fmla="*/ 4787900 h 5448300"/>
                <a:gd name="connsiteX50" fmla="*/ 6604000 w 7112851"/>
                <a:gd name="connsiteY50" fmla="*/ 4864100 h 5448300"/>
                <a:gd name="connsiteX51" fmla="*/ 6502400 w 7112851"/>
                <a:gd name="connsiteY51" fmla="*/ 4965700 h 5448300"/>
                <a:gd name="connsiteX52" fmla="*/ 6413500 w 7112851"/>
                <a:gd name="connsiteY52" fmla="*/ 5029200 h 5448300"/>
                <a:gd name="connsiteX53" fmla="*/ 6108700 w 7112851"/>
                <a:gd name="connsiteY53" fmla="*/ 5168900 h 5448300"/>
                <a:gd name="connsiteX54" fmla="*/ 5600700 w 7112851"/>
                <a:gd name="connsiteY54" fmla="*/ 5295900 h 5448300"/>
                <a:gd name="connsiteX55" fmla="*/ 5359400 w 7112851"/>
                <a:gd name="connsiteY55" fmla="*/ 5321300 h 5448300"/>
                <a:gd name="connsiteX56" fmla="*/ 4953000 w 7112851"/>
                <a:gd name="connsiteY56" fmla="*/ 5384800 h 5448300"/>
                <a:gd name="connsiteX57" fmla="*/ 4559300 w 7112851"/>
                <a:gd name="connsiteY57" fmla="*/ 5410200 h 5448300"/>
                <a:gd name="connsiteX58" fmla="*/ 4356100 w 7112851"/>
                <a:gd name="connsiteY58" fmla="*/ 5435600 h 5448300"/>
                <a:gd name="connsiteX59" fmla="*/ 4165600 w 7112851"/>
                <a:gd name="connsiteY59" fmla="*/ 5448300 h 5448300"/>
                <a:gd name="connsiteX60" fmla="*/ 2273300 w 7112851"/>
                <a:gd name="connsiteY60" fmla="*/ 5435600 h 5448300"/>
                <a:gd name="connsiteX61" fmla="*/ 2108200 w 7112851"/>
                <a:gd name="connsiteY61" fmla="*/ 5410200 h 5448300"/>
                <a:gd name="connsiteX62" fmla="*/ 1498600 w 7112851"/>
                <a:gd name="connsiteY62" fmla="*/ 5359400 h 5448300"/>
                <a:gd name="connsiteX63" fmla="*/ 1397000 w 7112851"/>
                <a:gd name="connsiteY63" fmla="*/ 5334000 h 5448300"/>
                <a:gd name="connsiteX64" fmla="*/ 1308100 w 7112851"/>
                <a:gd name="connsiteY64" fmla="*/ 5321300 h 5448300"/>
                <a:gd name="connsiteX65" fmla="*/ 1257300 w 7112851"/>
                <a:gd name="connsiteY65" fmla="*/ 5295900 h 5448300"/>
                <a:gd name="connsiteX66" fmla="*/ 1130300 w 7112851"/>
                <a:gd name="connsiteY66" fmla="*/ 5257800 h 5448300"/>
                <a:gd name="connsiteX0-1" fmla="*/ 1231900 w 7112851"/>
                <a:gd name="connsiteY0-2" fmla="*/ 5219700 h 5448300"/>
                <a:gd name="connsiteX1-3" fmla="*/ 812800 w 7112851"/>
                <a:gd name="connsiteY1-4" fmla="*/ 4914900 h 5448300"/>
                <a:gd name="connsiteX2-5" fmla="*/ 673100 w 7112851"/>
                <a:gd name="connsiteY2-6" fmla="*/ 4800600 h 5448300"/>
                <a:gd name="connsiteX3-7" fmla="*/ 203200 w 7112851"/>
                <a:gd name="connsiteY3-8" fmla="*/ 4406900 h 5448300"/>
                <a:gd name="connsiteX4-9" fmla="*/ 127000 w 7112851"/>
                <a:gd name="connsiteY4-10" fmla="*/ 4279900 h 5448300"/>
                <a:gd name="connsiteX5-11" fmla="*/ 25400 w 7112851"/>
                <a:gd name="connsiteY5-12" fmla="*/ 4051300 h 5448300"/>
                <a:gd name="connsiteX6-13" fmla="*/ 0 w 7112851"/>
                <a:gd name="connsiteY6-14" fmla="*/ 3975100 h 5448300"/>
                <a:gd name="connsiteX7-15" fmla="*/ 12700 w 7112851"/>
                <a:gd name="connsiteY7-16" fmla="*/ 3543300 h 5448300"/>
                <a:gd name="connsiteX8-17" fmla="*/ 88900 w 7112851"/>
                <a:gd name="connsiteY8-18" fmla="*/ 3340100 h 5448300"/>
                <a:gd name="connsiteX9-19" fmla="*/ 215900 w 7112851"/>
                <a:gd name="connsiteY9-20" fmla="*/ 3009900 h 5448300"/>
                <a:gd name="connsiteX10-21" fmla="*/ 304800 w 7112851"/>
                <a:gd name="connsiteY10-22" fmla="*/ 2819400 h 5448300"/>
                <a:gd name="connsiteX11-23" fmla="*/ 381000 w 7112851"/>
                <a:gd name="connsiteY11-24" fmla="*/ 2628900 h 5448300"/>
                <a:gd name="connsiteX12-25" fmla="*/ 393700 w 7112851"/>
                <a:gd name="connsiteY12-26" fmla="*/ 2489200 h 5448300"/>
                <a:gd name="connsiteX13-27" fmla="*/ 444500 w 7112851"/>
                <a:gd name="connsiteY13-28" fmla="*/ 2184400 h 5448300"/>
                <a:gd name="connsiteX14-29" fmla="*/ 469900 w 7112851"/>
                <a:gd name="connsiteY14-30" fmla="*/ 1854200 h 5448300"/>
                <a:gd name="connsiteX15-31" fmla="*/ 482600 w 7112851"/>
                <a:gd name="connsiteY15-32" fmla="*/ 1308100 h 5448300"/>
                <a:gd name="connsiteX16-33" fmla="*/ 495300 w 7112851"/>
                <a:gd name="connsiteY16-34" fmla="*/ 1181100 h 5448300"/>
                <a:gd name="connsiteX17-35" fmla="*/ 596900 w 7112851"/>
                <a:gd name="connsiteY17-36" fmla="*/ 889000 h 5448300"/>
                <a:gd name="connsiteX18-37" fmla="*/ 647700 w 7112851"/>
                <a:gd name="connsiteY18-38" fmla="*/ 723900 h 5448300"/>
                <a:gd name="connsiteX19-39" fmla="*/ 800100 w 7112851"/>
                <a:gd name="connsiteY19-40" fmla="*/ 469900 h 5448300"/>
                <a:gd name="connsiteX20-41" fmla="*/ 1079500 w 7112851"/>
                <a:gd name="connsiteY20-42" fmla="*/ 152400 h 5448300"/>
                <a:gd name="connsiteX21-43" fmla="*/ 1181100 w 7112851"/>
                <a:gd name="connsiteY21-44" fmla="*/ 50800 h 5448300"/>
                <a:gd name="connsiteX22-45" fmla="*/ 1333500 w 7112851"/>
                <a:gd name="connsiteY22-46" fmla="*/ 0 h 5448300"/>
                <a:gd name="connsiteX23-47" fmla="*/ 2171700 w 7112851"/>
                <a:gd name="connsiteY23-48" fmla="*/ 76200 h 5448300"/>
                <a:gd name="connsiteX24-49" fmla="*/ 2514600 w 7112851"/>
                <a:gd name="connsiteY24-50" fmla="*/ 165100 h 5448300"/>
                <a:gd name="connsiteX25-51" fmla="*/ 2705100 w 7112851"/>
                <a:gd name="connsiteY25-52" fmla="*/ 215900 h 5448300"/>
                <a:gd name="connsiteX26-53" fmla="*/ 2946400 w 7112851"/>
                <a:gd name="connsiteY26-54" fmla="*/ 241300 h 5448300"/>
                <a:gd name="connsiteX27-55" fmla="*/ 3708400 w 7112851"/>
                <a:gd name="connsiteY27-56" fmla="*/ 215900 h 5448300"/>
                <a:gd name="connsiteX28-57" fmla="*/ 3924300 w 7112851"/>
                <a:gd name="connsiteY28-58" fmla="*/ 177800 h 5448300"/>
                <a:gd name="connsiteX29-59" fmla="*/ 4381500 w 7112851"/>
                <a:gd name="connsiteY29-60" fmla="*/ 76200 h 5448300"/>
                <a:gd name="connsiteX30-61" fmla="*/ 4622800 w 7112851"/>
                <a:gd name="connsiteY30-62" fmla="*/ 25400 h 5448300"/>
                <a:gd name="connsiteX31-63" fmla="*/ 4991100 w 7112851"/>
                <a:gd name="connsiteY31-64" fmla="*/ 0 h 5448300"/>
                <a:gd name="connsiteX32-65" fmla="*/ 5397500 w 7112851"/>
                <a:gd name="connsiteY32-66" fmla="*/ 12700 h 5448300"/>
                <a:gd name="connsiteX33-67" fmla="*/ 6007100 w 7112851"/>
                <a:gd name="connsiteY33-68" fmla="*/ 279400 h 5448300"/>
                <a:gd name="connsiteX34-69" fmla="*/ 6273800 w 7112851"/>
                <a:gd name="connsiteY34-70" fmla="*/ 546100 h 5448300"/>
                <a:gd name="connsiteX35-71" fmla="*/ 6362700 w 7112851"/>
                <a:gd name="connsiteY35-72" fmla="*/ 787400 h 5448300"/>
                <a:gd name="connsiteX36-73" fmla="*/ 6375400 w 7112851"/>
                <a:gd name="connsiteY36-74" fmla="*/ 927100 h 5448300"/>
                <a:gd name="connsiteX37-75" fmla="*/ 6464300 w 7112851"/>
                <a:gd name="connsiteY37-76" fmla="*/ 1333500 h 5448300"/>
                <a:gd name="connsiteX38-77" fmla="*/ 6565900 w 7112851"/>
                <a:gd name="connsiteY38-78" fmla="*/ 1651000 h 5448300"/>
                <a:gd name="connsiteX39-79" fmla="*/ 6870700 w 7112851"/>
                <a:gd name="connsiteY39-80" fmla="*/ 2133600 h 5448300"/>
                <a:gd name="connsiteX40-81" fmla="*/ 6959600 w 7112851"/>
                <a:gd name="connsiteY40-82" fmla="*/ 2247900 h 5448300"/>
                <a:gd name="connsiteX41-83" fmla="*/ 7099300 w 7112851"/>
                <a:gd name="connsiteY41-84" fmla="*/ 2590800 h 5448300"/>
                <a:gd name="connsiteX42-85" fmla="*/ 7112000 w 7112851"/>
                <a:gd name="connsiteY42-86" fmla="*/ 2755900 h 5448300"/>
                <a:gd name="connsiteX43-87" fmla="*/ 6972300 w 7112851"/>
                <a:gd name="connsiteY43-88" fmla="*/ 3162300 h 5448300"/>
                <a:gd name="connsiteX44-89" fmla="*/ 6908800 w 7112851"/>
                <a:gd name="connsiteY44-90" fmla="*/ 3238500 h 5448300"/>
                <a:gd name="connsiteX45-91" fmla="*/ 6769100 w 7112851"/>
                <a:gd name="connsiteY45-92" fmla="*/ 3492500 h 5448300"/>
                <a:gd name="connsiteX46-93" fmla="*/ 6705600 w 7112851"/>
                <a:gd name="connsiteY46-94" fmla="*/ 3759200 h 5448300"/>
                <a:gd name="connsiteX47-95" fmla="*/ 6692900 w 7112851"/>
                <a:gd name="connsiteY47-96" fmla="*/ 3898900 h 5448300"/>
                <a:gd name="connsiteX48-97" fmla="*/ 6680200 w 7112851"/>
                <a:gd name="connsiteY48-98" fmla="*/ 4699000 h 5448300"/>
                <a:gd name="connsiteX49-99" fmla="*/ 6629400 w 7112851"/>
                <a:gd name="connsiteY49-100" fmla="*/ 4787900 h 5448300"/>
                <a:gd name="connsiteX50-101" fmla="*/ 6604000 w 7112851"/>
                <a:gd name="connsiteY50-102" fmla="*/ 4864100 h 5448300"/>
                <a:gd name="connsiteX51-103" fmla="*/ 6502400 w 7112851"/>
                <a:gd name="connsiteY51-104" fmla="*/ 4965700 h 5448300"/>
                <a:gd name="connsiteX52-105" fmla="*/ 6413500 w 7112851"/>
                <a:gd name="connsiteY52-106" fmla="*/ 5029200 h 5448300"/>
                <a:gd name="connsiteX53-107" fmla="*/ 6108700 w 7112851"/>
                <a:gd name="connsiteY53-108" fmla="*/ 5168900 h 5448300"/>
                <a:gd name="connsiteX54-109" fmla="*/ 5600700 w 7112851"/>
                <a:gd name="connsiteY54-110" fmla="*/ 5295900 h 5448300"/>
                <a:gd name="connsiteX55-111" fmla="*/ 5359400 w 7112851"/>
                <a:gd name="connsiteY55-112" fmla="*/ 5321300 h 5448300"/>
                <a:gd name="connsiteX56-113" fmla="*/ 4953000 w 7112851"/>
                <a:gd name="connsiteY56-114" fmla="*/ 5384800 h 5448300"/>
                <a:gd name="connsiteX57-115" fmla="*/ 4559300 w 7112851"/>
                <a:gd name="connsiteY57-116" fmla="*/ 5410200 h 5448300"/>
                <a:gd name="connsiteX58-117" fmla="*/ 4356100 w 7112851"/>
                <a:gd name="connsiteY58-118" fmla="*/ 5435600 h 5448300"/>
                <a:gd name="connsiteX59-119" fmla="*/ 4165600 w 7112851"/>
                <a:gd name="connsiteY59-120" fmla="*/ 5448300 h 5448300"/>
                <a:gd name="connsiteX60-121" fmla="*/ 2273300 w 7112851"/>
                <a:gd name="connsiteY60-122" fmla="*/ 5435600 h 5448300"/>
                <a:gd name="connsiteX61-123" fmla="*/ 2108200 w 7112851"/>
                <a:gd name="connsiteY61-124" fmla="*/ 5410200 h 5448300"/>
                <a:gd name="connsiteX62-125" fmla="*/ 1498600 w 7112851"/>
                <a:gd name="connsiteY62-126" fmla="*/ 5359400 h 5448300"/>
                <a:gd name="connsiteX63-127" fmla="*/ 1397000 w 7112851"/>
                <a:gd name="connsiteY63-128" fmla="*/ 5334000 h 5448300"/>
                <a:gd name="connsiteX64-129" fmla="*/ 1308100 w 7112851"/>
                <a:gd name="connsiteY64-130" fmla="*/ 5321300 h 5448300"/>
                <a:gd name="connsiteX65-131" fmla="*/ 1257300 w 7112851"/>
                <a:gd name="connsiteY65-132" fmla="*/ 5295900 h 5448300"/>
                <a:gd name="connsiteX66-133" fmla="*/ 1130300 w 7112851"/>
                <a:gd name="connsiteY66-134" fmla="*/ 5257800 h 5448300"/>
                <a:gd name="connsiteX67" fmla="*/ 1231900 w 7112851"/>
                <a:gd name="connsiteY67" fmla="*/ 5219700 h 5448300"/>
                <a:gd name="connsiteX0-135" fmla="*/ 1231900 w 7112851"/>
                <a:gd name="connsiteY0-136" fmla="*/ 5219700 h 5448300"/>
                <a:gd name="connsiteX1-137" fmla="*/ 812800 w 7112851"/>
                <a:gd name="connsiteY1-138" fmla="*/ 4914900 h 5448300"/>
                <a:gd name="connsiteX2-139" fmla="*/ 673100 w 7112851"/>
                <a:gd name="connsiteY2-140" fmla="*/ 4800600 h 5448300"/>
                <a:gd name="connsiteX3-141" fmla="*/ 203200 w 7112851"/>
                <a:gd name="connsiteY3-142" fmla="*/ 4406900 h 5448300"/>
                <a:gd name="connsiteX4-143" fmla="*/ 127000 w 7112851"/>
                <a:gd name="connsiteY4-144" fmla="*/ 4279900 h 5448300"/>
                <a:gd name="connsiteX5-145" fmla="*/ 25400 w 7112851"/>
                <a:gd name="connsiteY5-146" fmla="*/ 4051300 h 5448300"/>
                <a:gd name="connsiteX6-147" fmla="*/ 0 w 7112851"/>
                <a:gd name="connsiteY6-148" fmla="*/ 3975100 h 5448300"/>
                <a:gd name="connsiteX7-149" fmla="*/ 12700 w 7112851"/>
                <a:gd name="connsiteY7-150" fmla="*/ 3543300 h 5448300"/>
                <a:gd name="connsiteX8-151" fmla="*/ 88900 w 7112851"/>
                <a:gd name="connsiteY8-152" fmla="*/ 3340100 h 5448300"/>
                <a:gd name="connsiteX9-153" fmla="*/ 215900 w 7112851"/>
                <a:gd name="connsiteY9-154" fmla="*/ 3009900 h 5448300"/>
                <a:gd name="connsiteX10-155" fmla="*/ 304800 w 7112851"/>
                <a:gd name="connsiteY10-156" fmla="*/ 2819400 h 5448300"/>
                <a:gd name="connsiteX11-157" fmla="*/ 381000 w 7112851"/>
                <a:gd name="connsiteY11-158" fmla="*/ 2628900 h 5448300"/>
                <a:gd name="connsiteX12-159" fmla="*/ 393700 w 7112851"/>
                <a:gd name="connsiteY12-160" fmla="*/ 2489200 h 5448300"/>
                <a:gd name="connsiteX13-161" fmla="*/ 444500 w 7112851"/>
                <a:gd name="connsiteY13-162" fmla="*/ 2184400 h 5448300"/>
                <a:gd name="connsiteX14-163" fmla="*/ 469900 w 7112851"/>
                <a:gd name="connsiteY14-164" fmla="*/ 1854200 h 5448300"/>
                <a:gd name="connsiteX15-165" fmla="*/ 482600 w 7112851"/>
                <a:gd name="connsiteY15-166" fmla="*/ 1308100 h 5448300"/>
                <a:gd name="connsiteX16-167" fmla="*/ 495300 w 7112851"/>
                <a:gd name="connsiteY16-168" fmla="*/ 1181100 h 5448300"/>
                <a:gd name="connsiteX17-169" fmla="*/ 596900 w 7112851"/>
                <a:gd name="connsiteY17-170" fmla="*/ 889000 h 5448300"/>
                <a:gd name="connsiteX18-171" fmla="*/ 647700 w 7112851"/>
                <a:gd name="connsiteY18-172" fmla="*/ 723900 h 5448300"/>
                <a:gd name="connsiteX19-173" fmla="*/ 800100 w 7112851"/>
                <a:gd name="connsiteY19-174" fmla="*/ 469900 h 5448300"/>
                <a:gd name="connsiteX20-175" fmla="*/ 1079500 w 7112851"/>
                <a:gd name="connsiteY20-176" fmla="*/ 152400 h 5448300"/>
                <a:gd name="connsiteX21-177" fmla="*/ 1181100 w 7112851"/>
                <a:gd name="connsiteY21-178" fmla="*/ 50800 h 5448300"/>
                <a:gd name="connsiteX22-179" fmla="*/ 1333500 w 7112851"/>
                <a:gd name="connsiteY22-180" fmla="*/ 0 h 5448300"/>
                <a:gd name="connsiteX23-181" fmla="*/ 2171700 w 7112851"/>
                <a:gd name="connsiteY23-182" fmla="*/ 76200 h 5448300"/>
                <a:gd name="connsiteX24-183" fmla="*/ 2514600 w 7112851"/>
                <a:gd name="connsiteY24-184" fmla="*/ 165100 h 5448300"/>
                <a:gd name="connsiteX25-185" fmla="*/ 2705100 w 7112851"/>
                <a:gd name="connsiteY25-186" fmla="*/ 215900 h 5448300"/>
                <a:gd name="connsiteX26-187" fmla="*/ 2946400 w 7112851"/>
                <a:gd name="connsiteY26-188" fmla="*/ 241300 h 5448300"/>
                <a:gd name="connsiteX27-189" fmla="*/ 3708400 w 7112851"/>
                <a:gd name="connsiteY27-190" fmla="*/ 215900 h 5448300"/>
                <a:gd name="connsiteX28-191" fmla="*/ 3924300 w 7112851"/>
                <a:gd name="connsiteY28-192" fmla="*/ 177800 h 5448300"/>
                <a:gd name="connsiteX29-193" fmla="*/ 4381500 w 7112851"/>
                <a:gd name="connsiteY29-194" fmla="*/ 76200 h 5448300"/>
                <a:gd name="connsiteX30-195" fmla="*/ 4622800 w 7112851"/>
                <a:gd name="connsiteY30-196" fmla="*/ 25400 h 5448300"/>
                <a:gd name="connsiteX31-197" fmla="*/ 4991100 w 7112851"/>
                <a:gd name="connsiteY31-198" fmla="*/ 0 h 5448300"/>
                <a:gd name="connsiteX32-199" fmla="*/ 5397500 w 7112851"/>
                <a:gd name="connsiteY32-200" fmla="*/ 12700 h 5448300"/>
                <a:gd name="connsiteX33-201" fmla="*/ 6007100 w 7112851"/>
                <a:gd name="connsiteY33-202" fmla="*/ 279400 h 5448300"/>
                <a:gd name="connsiteX34-203" fmla="*/ 6273800 w 7112851"/>
                <a:gd name="connsiteY34-204" fmla="*/ 546100 h 5448300"/>
                <a:gd name="connsiteX35-205" fmla="*/ 6362700 w 7112851"/>
                <a:gd name="connsiteY35-206" fmla="*/ 787400 h 5448300"/>
                <a:gd name="connsiteX36-207" fmla="*/ 6375400 w 7112851"/>
                <a:gd name="connsiteY36-208" fmla="*/ 927100 h 5448300"/>
                <a:gd name="connsiteX37-209" fmla="*/ 6464300 w 7112851"/>
                <a:gd name="connsiteY37-210" fmla="*/ 1333500 h 5448300"/>
                <a:gd name="connsiteX38-211" fmla="*/ 6565900 w 7112851"/>
                <a:gd name="connsiteY38-212" fmla="*/ 1651000 h 5448300"/>
                <a:gd name="connsiteX39-213" fmla="*/ 6870700 w 7112851"/>
                <a:gd name="connsiteY39-214" fmla="*/ 2133600 h 5448300"/>
                <a:gd name="connsiteX40-215" fmla="*/ 6959600 w 7112851"/>
                <a:gd name="connsiteY40-216" fmla="*/ 2247900 h 5448300"/>
                <a:gd name="connsiteX41-217" fmla="*/ 7099300 w 7112851"/>
                <a:gd name="connsiteY41-218" fmla="*/ 2590800 h 5448300"/>
                <a:gd name="connsiteX42-219" fmla="*/ 7112000 w 7112851"/>
                <a:gd name="connsiteY42-220" fmla="*/ 2755900 h 5448300"/>
                <a:gd name="connsiteX43-221" fmla="*/ 6972300 w 7112851"/>
                <a:gd name="connsiteY43-222" fmla="*/ 3162300 h 5448300"/>
                <a:gd name="connsiteX44-223" fmla="*/ 6908800 w 7112851"/>
                <a:gd name="connsiteY44-224" fmla="*/ 3238500 h 5448300"/>
                <a:gd name="connsiteX45-225" fmla="*/ 6769100 w 7112851"/>
                <a:gd name="connsiteY45-226" fmla="*/ 3492500 h 5448300"/>
                <a:gd name="connsiteX46-227" fmla="*/ 6705600 w 7112851"/>
                <a:gd name="connsiteY46-228" fmla="*/ 3759200 h 5448300"/>
                <a:gd name="connsiteX47-229" fmla="*/ 6692900 w 7112851"/>
                <a:gd name="connsiteY47-230" fmla="*/ 3898900 h 5448300"/>
                <a:gd name="connsiteX48-231" fmla="*/ 6680200 w 7112851"/>
                <a:gd name="connsiteY48-232" fmla="*/ 4699000 h 5448300"/>
                <a:gd name="connsiteX49-233" fmla="*/ 6629400 w 7112851"/>
                <a:gd name="connsiteY49-234" fmla="*/ 4787900 h 5448300"/>
                <a:gd name="connsiteX50-235" fmla="*/ 6604000 w 7112851"/>
                <a:gd name="connsiteY50-236" fmla="*/ 4864100 h 5448300"/>
                <a:gd name="connsiteX51-237" fmla="*/ 6502400 w 7112851"/>
                <a:gd name="connsiteY51-238" fmla="*/ 4965700 h 5448300"/>
                <a:gd name="connsiteX52-239" fmla="*/ 6413500 w 7112851"/>
                <a:gd name="connsiteY52-240" fmla="*/ 5029200 h 5448300"/>
                <a:gd name="connsiteX53-241" fmla="*/ 6108700 w 7112851"/>
                <a:gd name="connsiteY53-242" fmla="*/ 5168900 h 5448300"/>
                <a:gd name="connsiteX54-243" fmla="*/ 5600700 w 7112851"/>
                <a:gd name="connsiteY54-244" fmla="*/ 5295900 h 5448300"/>
                <a:gd name="connsiteX55-245" fmla="*/ 5359400 w 7112851"/>
                <a:gd name="connsiteY55-246" fmla="*/ 5321300 h 5448300"/>
                <a:gd name="connsiteX56-247" fmla="*/ 4953000 w 7112851"/>
                <a:gd name="connsiteY56-248" fmla="*/ 5384800 h 5448300"/>
                <a:gd name="connsiteX57-249" fmla="*/ 4559300 w 7112851"/>
                <a:gd name="connsiteY57-250" fmla="*/ 5410200 h 5448300"/>
                <a:gd name="connsiteX58-251" fmla="*/ 4356100 w 7112851"/>
                <a:gd name="connsiteY58-252" fmla="*/ 5435600 h 5448300"/>
                <a:gd name="connsiteX59-253" fmla="*/ 4165600 w 7112851"/>
                <a:gd name="connsiteY59-254" fmla="*/ 5448300 h 5448300"/>
                <a:gd name="connsiteX60-255" fmla="*/ 2273300 w 7112851"/>
                <a:gd name="connsiteY60-256" fmla="*/ 5435600 h 5448300"/>
                <a:gd name="connsiteX61-257" fmla="*/ 2108200 w 7112851"/>
                <a:gd name="connsiteY61-258" fmla="*/ 5410200 h 5448300"/>
                <a:gd name="connsiteX62-259" fmla="*/ 1498600 w 7112851"/>
                <a:gd name="connsiteY62-260" fmla="*/ 5359400 h 5448300"/>
                <a:gd name="connsiteX63-261" fmla="*/ 1397000 w 7112851"/>
                <a:gd name="connsiteY63-262" fmla="*/ 5334000 h 5448300"/>
                <a:gd name="connsiteX64-263" fmla="*/ 1308100 w 7112851"/>
                <a:gd name="connsiteY64-264" fmla="*/ 5321300 h 5448300"/>
                <a:gd name="connsiteX65-265" fmla="*/ 1257300 w 7112851"/>
                <a:gd name="connsiteY65-266" fmla="*/ 5295900 h 5448300"/>
                <a:gd name="connsiteX66-267" fmla="*/ 1130300 w 7112851"/>
                <a:gd name="connsiteY66-268" fmla="*/ 5257800 h 5448300"/>
                <a:gd name="connsiteX67-269" fmla="*/ 1231900 w 7112851"/>
                <a:gd name="connsiteY67-270" fmla="*/ 5219700 h 5448300"/>
                <a:gd name="connsiteX0-271" fmla="*/ 1231900 w 7112851"/>
                <a:gd name="connsiteY0-272" fmla="*/ 5232400 h 5461000"/>
                <a:gd name="connsiteX1-273" fmla="*/ 812800 w 7112851"/>
                <a:gd name="connsiteY1-274" fmla="*/ 4927600 h 5461000"/>
                <a:gd name="connsiteX2-275" fmla="*/ 673100 w 7112851"/>
                <a:gd name="connsiteY2-276" fmla="*/ 4813300 h 5461000"/>
                <a:gd name="connsiteX3-277" fmla="*/ 203200 w 7112851"/>
                <a:gd name="connsiteY3-278" fmla="*/ 4419600 h 5461000"/>
                <a:gd name="connsiteX4-279" fmla="*/ 127000 w 7112851"/>
                <a:gd name="connsiteY4-280" fmla="*/ 4292600 h 5461000"/>
                <a:gd name="connsiteX5-281" fmla="*/ 25400 w 7112851"/>
                <a:gd name="connsiteY5-282" fmla="*/ 4064000 h 5461000"/>
                <a:gd name="connsiteX6-283" fmla="*/ 0 w 7112851"/>
                <a:gd name="connsiteY6-284" fmla="*/ 3987800 h 5461000"/>
                <a:gd name="connsiteX7-285" fmla="*/ 12700 w 7112851"/>
                <a:gd name="connsiteY7-286" fmla="*/ 3556000 h 5461000"/>
                <a:gd name="connsiteX8-287" fmla="*/ 88900 w 7112851"/>
                <a:gd name="connsiteY8-288" fmla="*/ 3352800 h 5461000"/>
                <a:gd name="connsiteX9-289" fmla="*/ 215900 w 7112851"/>
                <a:gd name="connsiteY9-290" fmla="*/ 3022600 h 5461000"/>
                <a:gd name="connsiteX10-291" fmla="*/ 304800 w 7112851"/>
                <a:gd name="connsiteY10-292" fmla="*/ 2832100 h 5461000"/>
                <a:gd name="connsiteX11-293" fmla="*/ 381000 w 7112851"/>
                <a:gd name="connsiteY11-294" fmla="*/ 2641600 h 5461000"/>
                <a:gd name="connsiteX12-295" fmla="*/ 393700 w 7112851"/>
                <a:gd name="connsiteY12-296" fmla="*/ 2501900 h 5461000"/>
                <a:gd name="connsiteX13-297" fmla="*/ 444500 w 7112851"/>
                <a:gd name="connsiteY13-298" fmla="*/ 2197100 h 5461000"/>
                <a:gd name="connsiteX14-299" fmla="*/ 469900 w 7112851"/>
                <a:gd name="connsiteY14-300" fmla="*/ 1866900 h 5461000"/>
                <a:gd name="connsiteX15-301" fmla="*/ 482600 w 7112851"/>
                <a:gd name="connsiteY15-302" fmla="*/ 1320800 h 5461000"/>
                <a:gd name="connsiteX16-303" fmla="*/ 495300 w 7112851"/>
                <a:gd name="connsiteY16-304" fmla="*/ 1193800 h 5461000"/>
                <a:gd name="connsiteX17-305" fmla="*/ 596900 w 7112851"/>
                <a:gd name="connsiteY17-306" fmla="*/ 901700 h 5461000"/>
                <a:gd name="connsiteX18-307" fmla="*/ 647700 w 7112851"/>
                <a:gd name="connsiteY18-308" fmla="*/ 736600 h 5461000"/>
                <a:gd name="connsiteX19-309" fmla="*/ 800100 w 7112851"/>
                <a:gd name="connsiteY19-310" fmla="*/ 482600 h 5461000"/>
                <a:gd name="connsiteX20-311" fmla="*/ 1079500 w 7112851"/>
                <a:gd name="connsiteY20-312" fmla="*/ 165100 h 5461000"/>
                <a:gd name="connsiteX21-313" fmla="*/ 1181100 w 7112851"/>
                <a:gd name="connsiteY21-314" fmla="*/ 63500 h 5461000"/>
                <a:gd name="connsiteX22-315" fmla="*/ 1435100 w 7112851"/>
                <a:gd name="connsiteY22-316" fmla="*/ 0 h 5461000"/>
                <a:gd name="connsiteX23-317" fmla="*/ 2171700 w 7112851"/>
                <a:gd name="connsiteY23-318" fmla="*/ 88900 h 5461000"/>
                <a:gd name="connsiteX24-319" fmla="*/ 2514600 w 7112851"/>
                <a:gd name="connsiteY24-320" fmla="*/ 177800 h 5461000"/>
                <a:gd name="connsiteX25-321" fmla="*/ 2705100 w 7112851"/>
                <a:gd name="connsiteY25-322" fmla="*/ 228600 h 5461000"/>
                <a:gd name="connsiteX26-323" fmla="*/ 2946400 w 7112851"/>
                <a:gd name="connsiteY26-324" fmla="*/ 254000 h 5461000"/>
                <a:gd name="connsiteX27-325" fmla="*/ 3708400 w 7112851"/>
                <a:gd name="connsiteY27-326" fmla="*/ 228600 h 5461000"/>
                <a:gd name="connsiteX28-327" fmla="*/ 3924300 w 7112851"/>
                <a:gd name="connsiteY28-328" fmla="*/ 190500 h 5461000"/>
                <a:gd name="connsiteX29-329" fmla="*/ 4381500 w 7112851"/>
                <a:gd name="connsiteY29-330" fmla="*/ 88900 h 5461000"/>
                <a:gd name="connsiteX30-331" fmla="*/ 4622800 w 7112851"/>
                <a:gd name="connsiteY30-332" fmla="*/ 38100 h 5461000"/>
                <a:gd name="connsiteX31-333" fmla="*/ 4991100 w 7112851"/>
                <a:gd name="connsiteY31-334" fmla="*/ 12700 h 5461000"/>
                <a:gd name="connsiteX32-335" fmla="*/ 5397500 w 7112851"/>
                <a:gd name="connsiteY32-336" fmla="*/ 25400 h 5461000"/>
                <a:gd name="connsiteX33-337" fmla="*/ 6007100 w 7112851"/>
                <a:gd name="connsiteY33-338" fmla="*/ 292100 h 5461000"/>
                <a:gd name="connsiteX34-339" fmla="*/ 6273800 w 7112851"/>
                <a:gd name="connsiteY34-340" fmla="*/ 558800 h 5461000"/>
                <a:gd name="connsiteX35-341" fmla="*/ 6362700 w 7112851"/>
                <a:gd name="connsiteY35-342" fmla="*/ 800100 h 5461000"/>
                <a:gd name="connsiteX36-343" fmla="*/ 6375400 w 7112851"/>
                <a:gd name="connsiteY36-344" fmla="*/ 939800 h 5461000"/>
                <a:gd name="connsiteX37-345" fmla="*/ 6464300 w 7112851"/>
                <a:gd name="connsiteY37-346" fmla="*/ 1346200 h 5461000"/>
                <a:gd name="connsiteX38-347" fmla="*/ 6565900 w 7112851"/>
                <a:gd name="connsiteY38-348" fmla="*/ 1663700 h 5461000"/>
                <a:gd name="connsiteX39-349" fmla="*/ 6870700 w 7112851"/>
                <a:gd name="connsiteY39-350" fmla="*/ 2146300 h 5461000"/>
                <a:gd name="connsiteX40-351" fmla="*/ 6959600 w 7112851"/>
                <a:gd name="connsiteY40-352" fmla="*/ 2260600 h 5461000"/>
                <a:gd name="connsiteX41-353" fmla="*/ 7099300 w 7112851"/>
                <a:gd name="connsiteY41-354" fmla="*/ 2603500 h 5461000"/>
                <a:gd name="connsiteX42-355" fmla="*/ 7112000 w 7112851"/>
                <a:gd name="connsiteY42-356" fmla="*/ 2768600 h 5461000"/>
                <a:gd name="connsiteX43-357" fmla="*/ 6972300 w 7112851"/>
                <a:gd name="connsiteY43-358" fmla="*/ 3175000 h 5461000"/>
                <a:gd name="connsiteX44-359" fmla="*/ 6908800 w 7112851"/>
                <a:gd name="connsiteY44-360" fmla="*/ 3251200 h 5461000"/>
                <a:gd name="connsiteX45-361" fmla="*/ 6769100 w 7112851"/>
                <a:gd name="connsiteY45-362" fmla="*/ 3505200 h 5461000"/>
                <a:gd name="connsiteX46-363" fmla="*/ 6705600 w 7112851"/>
                <a:gd name="connsiteY46-364" fmla="*/ 3771900 h 5461000"/>
                <a:gd name="connsiteX47-365" fmla="*/ 6692900 w 7112851"/>
                <a:gd name="connsiteY47-366" fmla="*/ 3911600 h 5461000"/>
                <a:gd name="connsiteX48-367" fmla="*/ 6680200 w 7112851"/>
                <a:gd name="connsiteY48-368" fmla="*/ 4711700 h 5461000"/>
                <a:gd name="connsiteX49-369" fmla="*/ 6629400 w 7112851"/>
                <a:gd name="connsiteY49-370" fmla="*/ 4800600 h 5461000"/>
                <a:gd name="connsiteX50-371" fmla="*/ 6604000 w 7112851"/>
                <a:gd name="connsiteY50-372" fmla="*/ 4876800 h 5461000"/>
                <a:gd name="connsiteX51-373" fmla="*/ 6502400 w 7112851"/>
                <a:gd name="connsiteY51-374" fmla="*/ 4978400 h 5461000"/>
                <a:gd name="connsiteX52-375" fmla="*/ 6413500 w 7112851"/>
                <a:gd name="connsiteY52-376" fmla="*/ 5041900 h 5461000"/>
                <a:gd name="connsiteX53-377" fmla="*/ 6108700 w 7112851"/>
                <a:gd name="connsiteY53-378" fmla="*/ 5181600 h 5461000"/>
                <a:gd name="connsiteX54-379" fmla="*/ 5600700 w 7112851"/>
                <a:gd name="connsiteY54-380" fmla="*/ 5308600 h 5461000"/>
                <a:gd name="connsiteX55-381" fmla="*/ 5359400 w 7112851"/>
                <a:gd name="connsiteY55-382" fmla="*/ 5334000 h 5461000"/>
                <a:gd name="connsiteX56-383" fmla="*/ 4953000 w 7112851"/>
                <a:gd name="connsiteY56-384" fmla="*/ 5397500 h 5461000"/>
                <a:gd name="connsiteX57-385" fmla="*/ 4559300 w 7112851"/>
                <a:gd name="connsiteY57-386" fmla="*/ 5422900 h 5461000"/>
                <a:gd name="connsiteX58-387" fmla="*/ 4356100 w 7112851"/>
                <a:gd name="connsiteY58-388" fmla="*/ 5448300 h 5461000"/>
                <a:gd name="connsiteX59-389" fmla="*/ 4165600 w 7112851"/>
                <a:gd name="connsiteY59-390" fmla="*/ 5461000 h 5461000"/>
                <a:gd name="connsiteX60-391" fmla="*/ 2273300 w 7112851"/>
                <a:gd name="connsiteY60-392" fmla="*/ 5448300 h 5461000"/>
                <a:gd name="connsiteX61-393" fmla="*/ 2108200 w 7112851"/>
                <a:gd name="connsiteY61-394" fmla="*/ 5422900 h 5461000"/>
                <a:gd name="connsiteX62-395" fmla="*/ 1498600 w 7112851"/>
                <a:gd name="connsiteY62-396" fmla="*/ 5372100 h 5461000"/>
                <a:gd name="connsiteX63-397" fmla="*/ 1397000 w 7112851"/>
                <a:gd name="connsiteY63-398" fmla="*/ 5346700 h 5461000"/>
                <a:gd name="connsiteX64-399" fmla="*/ 1308100 w 7112851"/>
                <a:gd name="connsiteY64-400" fmla="*/ 5334000 h 5461000"/>
                <a:gd name="connsiteX65-401" fmla="*/ 1257300 w 7112851"/>
                <a:gd name="connsiteY65-402" fmla="*/ 5308600 h 5461000"/>
                <a:gd name="connsiteX66-403" fmla="*/ 1130300 w 7112851"/>
                <a:gd name="connsiteY66-404" fmla="*/ 5270500 h 5461000"/>
                <a:gd name="connsiteX67-405" fmla="*/ 1231900 w 7112851"/>
                <a:gd name="connsiteY67-406" fmla="*/ 5232400 h 5461000"/>
                <a:gd name="connsiteX0-407" fmla="*/ 1231900 w 7112851"/>
                <a:gd name="connsiteY0-408" fmla="*/ 5232400 h 5461000"/>
                <a:gd name="connsiteX1-409" fmla="*/ 812800 w 7112851"/>
                <a:gd name="connsiteY1-410" fmla="*/ 4927600 h 5461000"/>
                <a:gd name="connsiteX2-411" fmla="*/ 673100 w 7112851"/>
                <a:gd name="connsiteY2-412" fmla="*/ 4813300 h 5461000"/>
                <a:gd name="connsiteX3-413" fmla="*/ 203200 w 7112851"/>
                <a:gd name="connsiteY3-414" fmla="*/ 4419600 h 5461000"/>
                <a:gd name="connsiteX4-415" fmla="*/ 127000 w 7112851"/>
                <a:gd name="connsiteY4-416" fmla="*/ 4292600 h 5461000"/>
                <a:gd name="connsiteX5-417" fmla="*/ 25400 w 7112851"/>
                <a:gd name="connsiteY5-418" fmla="*/ 4064000 h 5461000"/>
                <a:gd name="connsiteX6-419" fmla="*/ 0 w 7112851"/>
                <a:gd name="connsiteY6-420" fmla="*/ 3987800 h 5461000"/>
                <a:gd name="connsiteX7-421" fmla="*/ 12700 w 7112851"/>
                <a:gd name="connsiteY7-422" fmla="*/ 3556000 h 5461000"/>
                <a:gd name="connsiteX8-423" fmla="*/ 88900 w 7112851"/>
                <a:gd name="connsiteY8-424" fmla="*/ 3352800 h 5461000"/>
                <a:gd name="connsiteX9-425" fmla="*/ 215900 w 7112851"/>
                <a:gd name="connsiteY9-426" fmla="*/ 3022600 h 5461000"/>
                <a:gd name="connsiteX10-427" fmla="*/ 304800 w 7112851"/>
                <a:gd name="connsiteY10-428" fmla="*/ 2832100 h 5461000"/>
                <a:gd name="connsiteX11-429" fmla="*/ 381000 w 7112851"/>
                <a:gd name="connsiteY11-430" fmla="*/ 2641600 h 5461000"/>
                <a:gd name="connsiteX12-431" fmla="*/ 393700 w 7112851"/>
                <a:gd name="connsiteY12-432" fmla="*/ 2501900 h 5461000"/>
                <a:gd name="connsiteX13-433" fmla="*/ 444500 w 7112851"/>
                <a:gd name="connsiteY13-434" fmla="*/ 2197100 h 5461000"/>
                <a:gd name="connsiteX14-435" fmla="*/ 469900 w 7112851"/>
                <a:gd name="connsiteY14-436" fmla="*/ 1866900 h 5461000"/>
                <a:gd name="connsiteX15-437" fmla="*/ 495300 w 7112851"/>
                <a:gd name="connsiteY15-438" fmla="*/ 1193800 h 5461000"/>
                <a:gd name="connsiteX16-439" fmla="*/ 596900 w 7112851"/>
                <a:gd name="connsiteY16-440" fmla="*/ 901700 h 5461000"/>
                <a:gd name="connsiteX17-441" fmla="*/ 647700 w 7112851"/>
                <a:gd name="connsiteY17-442" fmla="*/ 736600 h 5461000"/>
                <a:gd name="connsiteX18-443" fmla="*/ 800100 w 7112851"/>
                <a:gd name="connsiteY18-444" fmla="*/ 482600 h 5461000"/>
                <a:gd name="connsiteX19-445" fmla="*/ 1079500 w 7112851"/>
                <a:gd name="connsiteY19-446" fmla="*/ 165100 h 5461000"/>
                <a:gd name="connsiteX20-447" fmla="*/ 1181100 w 7112851"/>
                <a:gd name="connsiteY20-448" fmla="*/ 63500 h 5461000"/>
                <a:gd name="connsiteX21-449" fmla="*/ 1435100 w 7112851"/>
                <a:gd name="connsiteY21-450" fmla="*/ 0 h 5461000"/>
                <a:gd name="connsiteX22-451" fmla="*/ 2171700 w 7112851"/>
                <a:gd name="connsiteY22-452" fmla="*/ 88900 h 5461000"/>
                <a:gd name="connsiteX23-453" fmla="*/ 2514600 w 7112851"/>
                <a:gd name="connsiteY23-454" fmla="*/ 177800 h 5461000"/>
                <a:gd name="connsiteX24-455" fmla="*/ 2705100 w 7112851"/>
                <a:gd name="connsiteY24-456" fmla="*/ 228600 h 5461000"/>
                <a:gd name="connsiteX25-457" fmla="*/ 2946400 w 7112851"/>
                <a:gd name="connsiteY25-458" fmla="*/ 254000 h 5461000"/>
                <a:gd name="connsiteX26-459" fmla="*/ 3708400 w 7112851"/>
                <a:gd name="connsiteY26-460" fmla="*/ 228600 h 5461000"/>
                <a:gd name="connsiteX27-461" fmla="*/ 3924300 w 7112851"/>
                <a:gd name="connsiteY27-462" fmla="*/ 190500 h 5461000"/>
                <a:gd name="connsiteX28-463" fmla="*/ 4381500 w 7112851"/>
                <a:gd name="connsiteY28-464" fmla="*/ 88900 h 5461000"/>
                <a:gd name="connsiteX29-465" fmla="*/ 4622800 w 7112851"/>
                <a:gd name="connsiteY29-466" fmla="*/ 38100 h 5461000"/>
                <a:gd name="connsiteX30-467" fmla="*/ 4991100 w 7112851"/>
                <a:gd name="connsiteY30-468" fmla="*/ 12700 h 5461000"/>
                <a:gd name="connsiteX31-469" fmla="*/ 5397500 w 7112851"/>
                <a:gd name="connsiteY31-470" fmla="*/ 25400 h 5461000"/>
                <a:gd name="connsiteX32-471" fmla="*/ 6007100 w 7112851"/>
                <a:gd name="connsiteY32-472" fmla="*/ 292100 h 5461000"/>
                <a:gd name="connsiteX33-473" fmla="*/ 6273800 w 7112851"/>
                <a:gd name="connsiteY33-474" fmla="*/ 558800 h 5461000"/>
                <a:gd name="connsiteX34-475" fmla="*/ 6362700 w 7112851"/>
                <a:gd name="connsiteY34-476" fmla="*/ 800100 h 5461000"/>
                <a:gd name="connsiteX35-477" fmla="*/ 6375400 w 7112851"/>
                <a:gd name="connsiteY35-478" fmla="*/ 939800 h 5461000"/>
                <a:gd name="connsiteX36-479" fmla="*/ 6464300 w 7112851"/>
                <a:gd name="connsiteY36-480" fmla="*/ 1346200 h 5461000"/>
                <a:gd name="connsiteX37-481" fmla="*/ 6565900 w 7112851"/>
                <a:gd name="connsiteY37-482" fmla="*/ 1663700 h 5461000"/>
                <a:gd name="connsiteX38-483" fmla="*/ 6870700 w 7112851"/>
                <a:gd name="connsiteY38-484" fmla="*/ 2146300 h 5461000"/>
                <a:gd name="connsiteX39-485" fmla="*/ 6959600 w 7112851"/>
                <a:gd name="connsiteY39-486" fmla="*/ 2260600 h 5461000"/>
                <a:gd name="connsiteX40-487" fmla="*/ 7099300 w 7112851"/>
                <a:gd name="connsiteY40-488" fmla="*/ 2603500 h 5461000"/>
                <a:gd name="connsiteX41-489" fmla="*/ 7112000 w 7112851"/>
                <a:gd name="connsiteY41-490" fmla="*/ 2768600 h 5461000"/>
                <a:gd name="connsiteX42-491" fmla="*/ 6972300 w 7112851"/>
                <a:gd name="connsiteY42-492" fmla="*/ 3175000 h 5461000"/>
                <a:gd name="connsiteX43-493" fmla="*/ 6908800 w 7112851"/>
                <a:gd name="connsiteY43-494" fmla="*/ 3251200 h 5461000"/>
                <a:gd name="connsiteX44-495" fmla="*/ 6769100 w 7112851"/>
                <a:gd name="connsiteY44-496" fmla="*/ 3505200 h 5461000"/>
                <a:gd name="connsiteX45-497" fmla="*/ 6705600 w 7112851"/>
                <a:gd name="connsiteY45-498" fmla="*/ 3771900 h 5461000"/>
                <a:gd name="connsiteX46-499" fmla="*/ 6692900 w 7112851"/>
                <a:gd name="connsiteY46-500" fmla="*/ 3911600 h 5461000"/>
                <a:gd name="connsiteX47-501" fmla="*/ 6680200 w 7112851"/>
                <a:gd name="connsiteY47-502" fmla="*/ 4711700 h 5461000"/>
                <a:gd name="connsiteX48-503" fmla="*/ 6629400 w 7112851"/>
                <a:gd name="connsiteY48-504" fmla="*/ 4800600 h 5461000"/>
                <a:gd name="connsiteX49-505" fmla="*/ 6604000 w 7112851"/>
                <a:gd name="connsiteY49-506" fmla="*/ 4876800 h 5461000"/>
                <a:gd name="connsiteX50-507" fmla="*/ 6502400 w 7112851"/>
                <a:gd name="connsiteY50-508" fmla="*/ 4978400 h 5461000"/>
                <a:gd name="connsiteX51-509" fmla="*/ 6413500 w 7112851"/>
                <a:gd name="connsiteY51-510" fmla="*/ 5041900 h 5461000"/>
                <a:gd name="connsiteX52-511" fmla="*/ 6108700 w 7112851"/>
                <a:gd name="connsiteY52-512" fmla="*/ 5181600 h 5461000"/>
                <a:gd name="connsiteX53-513" fmla="*/ 5600700 w 7112851"/>
                <a:gd name="connsiteY53-514" fmla="*/ 5308600 h 5461000"/>
                <a:gd name="connsiteX54-515" fmla="*/ 5359400 w 7112851"/>
                <a:gd name="connsiteY54-516" fmla="*/ 5334000 h 5461000"/>
                <a:gd name="connsiteX55-517" fmla="*/ 4953000 w 7112851"/>
                <a:gd name="connsiteY55-518" fmla="*/ 5397500 h 5461000"/>
                <a:gd name="connsiteX56-519" fmla="*/ 4559300 w 7112851"/>
                <a:gd name="connsiteY56-520" fmla="*/ 5422900 h 5461000"/>
                <a:gd name="connsiteX57-521" fmla="*/ 4356100 w 7112851"/>
                <a:gd name="connsiteY57-522" fmla="*/ 5448300 h 5461000"/>
                <a:gd name="connsiteX58-523" fmla="*/ 4165600 w 7112851"/>
                <a:gd name="connsiteY58-524" fmla="*/ 5461000 h 5461000"/>
                <a:gd name="connsiteX59-525" fmla="*/ 2273300 w 7112851"/>
                <a:gd name="connsiteY59-526" fmla="*/ 5448300 h 5461000"/>
                <a:gd name="connsiteX60-527" fmla="*/ 2108200 w 7112851"/>
                <a:gd name="connsiteY60-528" fmla="*/ 5422900 h 5461000"/>
                <a:gd name="connsiteX61-529" fmla="*/ 1498600 w 7112851"/>
                <a:gd name="connsiteY61-530" fmla="*/ 5372100 h 5461000"/>
                <a:gd name="connsiteX62-531" fmla="*/ 1397000 w 7112851"/>
                <a:gd name="connsiteY62-532" fmla="*/ 5346700 h 5461000"/>
                <a:gd name="connsiteX63-533" fmla="*/ 1308100 w 7112851"/>
                <a:gd name="connsiteY63-534" fmla="*/ 5334000 h 5461000"/>
                <a:gd name="connsiteX64-535" fmla="*/ 1257300 w 7112851"/>
                <a:gd name="connsiteY64-536" fmla="*/ 5308600 h 5461000"/>
                <a:gd name="connsiteX65-537" fmla="*/ 1130300 w 7112851"/>
                <a:gd name="connsiteY65-538" fmla="*/ 5270500 h 5461000"/>
                <a:gd name="connsiteX66-539" fmla="*/ 1231900 w 7112851"/>
                <a:gd name="connsiteY66-540" fmla="*/ 5232400 h 5461000"/>
                <a:gd name="connsiteX0-541" fmla="*/ 1231900 w 7112851"/>
                <a:gd name="connsiteY0-542" fmla="*/ 5232400 h 5461000"/>
                <a:gd name="connsiteX1-543" fmla="*/ 812800 w 7112851"/>
                <a:gd name="connsiteY1-544" fmla="*/ 4927600 h 5461000"/>
                <a:gd name="connsiteX2-545" fmla="*/ 673100 w 7112851"/>
                <a:gd name="connsiteY2-546" fmla="*/ 4813300 h 5461000"/>
                <a:gd name="connsiteX3-547" fmla="*/ 203200 w 7112851"/>
                <a:gd name="connsiteY3-548" fmla="*/ 4419600 h 5461000"/>
                <a:gd name="connsiteX4-549" fmla="*/ 127000 w 7112851"/>
                <a:gd name="connsiteY4-550" fmla="*/ 4292600 h 5461000"/>
                <a:gd name="connsiteX5-551" fmla="*/ 25400 w 7112851"/>
                <a:gd name="connsiteY5-552" fmla="*/ 4064000 h 5461000"/>
                <a:gd name="connsiteX6-553" fmla="*/ 0 w 7112851"/>
                <a:gd name="connsiteY6-554" fmla="*/ 3987800 h 5461000"/>
                <a:gd name="connsiteX7-555" fmla="*/ 12700 w 7112851"/>
                <a:gd name="connsiteY7-556" fmla="*/ 3556000 h 5461000"/>
                <a:gd name="connsiteX8-557" fmla="*/ 88900 w 7112851"/>
                <a:gd name="connsiteY8-558" fmla="*/ 3352800 h 5461000"/>
                <a:gd name="connsiteX9-559" fmla="*/ 215900 w 7112851"/>
                <a:gd name="connsiteY9-560" fmla="*/ 3022600 h 5461000"/>
                <a:gd name="connsiteX10-561" fmla="*/ 304800 w 7112851"/>
                <a:gd name="connsiteY10-562" fmla="*/ 2832100 h 5461000"/>
                <a:gd name="connsiteX11-563" fmla="*/ 381000 w 7112851"/>
                <a:gd name="connsiteY11-564" fmla="*/ 2641600 h 5461000"/>
                <a:gd name="connsiteX12-565" fmla="*/ 393700 w 7112851"/>
                <a:gd name="connsiteY12-566" fmla="*/ 2501900 h 5461000"/>
                <a:gd name="connsiteX13-567" fmla="*/ 444500 w 7112851"/>
                <a:gd name="connsiteY13-568" fmla="*/ 2197100 h 5461000"/>
                <a:gd name="connsiteX14-569" fmla="*/ 469900 w 7112851"/>
                <a:gd name="connsiteY14-570" fmla="*/ 1866900 h 5461000"/>
                <a:gd name="connsiteX15-571" fmla="*/ 495300 w 7112851"/>
                <a:gd name="connsiteY15-572" fmla="*/ 1193800 h 5461000"/>
                <a:gd name="connsiteX16-573" fmla="*/ 647700 w 7112851"/>
                <a:gd name="connsiteY16-574" fmla="*/ 736600 h 5461000"/>
                <a:gd name="connsiteX17-575" fmla="*/ 800100 w 7112851"/>
                <a:gd name="connsiteY17-576" fmla="*/ 482600 h 5461000"/>
                <a:gd name="connsiteX18-577" fmla="*/ 1079500 w 7112851"/>
                <a:gd name="connsiteY18-578" fmla="*/ 165100 h 5461000"/>
                <a:gd name="connsiteX19-579" fmla="*/ 1181100 w 7112851"/>
                <a:gd name="connsiteY19-580" fmla="*/ 63500 h 5461000"/>
                <a:gd name="connsiteX20-581" fmla="*/ 1435100 w 7112851"/>
                <a:gd name="connsiteY20-582" fmla="*/ 0 h 5461000"/>
                <a:gd name="connsiteX21-583" fmla="*/ 2171700 w 7112851"/>
                <a:gd name="connsiteY21-584" fmla="*/ 88900 h 5461000"/>
                <a:gd name="connsiteX22-585" fmla="*/ 2514600 w 7112851"/>
                <a:gd name="connsiteY22-586" fmla="*/ 177800 h 5461000"/>
                <a:gd name="connsiteX23-587" fmla="*/ 2705100 w 7112851"/>
                <a:gd name="connsiteY23-588" fmla="*/ 228600 h 5461000"/>
                <a:gd name="connsiteX24-589" fmla="*/ 2946400 w 7112851"/>
                <a:gd name="connsiteY24-590" fmla="*/ 254000 h 5461000"/>
                <a:gd name="connsiteX25-591" fmla="*/ 3708400 w 7112851"/>
                <a:gd name="connsiteY25-592" fmla="*/ 228600 h 5461000"/>
                <a:gd name="connsiteX26-593" fmla="*/ 3924300 w 7112851"/>
                <a:gd name="connsiteY26-594" fmla="*/ 190500 h 5461000"/>
                <a:gd name="connsiteX27-595" fmla="*/ 4381500 w 7112851"/>
                <a:gd name="connsiteY27-596" fmla="*/ 88900 h 5461000"/>
                <a:gd name="connsiteX28-597" fmla="*/ 4622800 w 7112851"/>
                <a:gd name="connsiteY28-598" fmla="*/ 38100 h 5461000"/>
                <a:gd name="connsiteX29-599" fmla="*/ 4991100 w 7112851"/>
                <a:gd name="connsiteY29-600" fmla="*/ 12700 h 5461000"/>
                <a:gd name="connsiteX30-601" fmla="*/ 5397500 w 7112851"/>
                <a:gd name="connsiteY30-602" fmla="*/ 25400 h 5461000"/>
                <a:gd name="connsiteX31-603" fmla="*/ 6007100 w 7112851"/>
                <a:gd name="connsiteY31-604" fmla="*/ 292100 h 5461000"/>
                <a:gd name="connsiteX32-605" fmla="*/ 6273800 w 7112851"/>
                <a:gd name="connsiteY32-606" fmla="*/ 558800 h 5461000"/>
                <a:gd name="connsiteX33-607" fmla="*/ 6362700 w 7112851"/>
                <a:gd name="connsiteY33-608" fmla="*/ 800100 h 5461000"/>
                <a:gd name="connsiteX34-609" fmla="*/ 6375400 w 7112851"/>
                <a:gd name="connsiteY34-610" fmla="*/ 939800 h 5461000"/>
                <a:gd name="connsiteX35-611" fmla="*/ 6464300 w 7112851"/>
                <a:gd name="connsiteY35-612" fmla="*/ 1346200 h 5461000"/>
                <a:gd name="connsiteX36-613" fmla="*/ 6565900 w 7112851"/>
                <a:gd name="connsiteY36-614" fmla="*/ 1663700 h 5461000"/>
                <a:gd name="connsiteX37-615" fmla="*/ 6870700 w 7112851"/>
                <a:gd name="connsiteY37-616" fmla="*/ 2146300 h 5461000"/>
                <a:gd name="connsiteX38-617" fmla="*/ 6959600 w 7112851"/>
                <a:gd name="connsiteY38-618" fmla="*/ 2260600 h 5461000"/>
                <a:gd name="connsiteX39-619" fmla="*/ 7099300 w 7112851"/>
                <a:gd name="connsiteY39-620" fmla="*/ 2603500 h 5461000"/>
                <a:gd name="connsiteX40-621" fmla="*/ 7112000 w 7112851"/>
                <a:gd name="connsiteY40-622" fmla="*/ 2768600 h 5461000"/>
                <a:gd name="connsiteX41-623" fmla="*/ 6972300 w 7112851"/>
                <a:gd name="connsiteY41-624" fmla="*/ 3175000 h 5461000"/>
                <a:gd name="connsiteX42-625" fmla="*/ 6908800 w 7112851"/>
                <a:gd name="connsiteY42-626" fmla="*/ 3251200 h 5461000"/>
                <a:gd name="connsiteX43-627" fmla="*/ 6769100 w 7112851"/>
                <a:gd name="connsiteY43-628" fmla="*/ 3505200 h 5461000"/>
                <a:gd name="connsiteX44-629" fmla="*/ 6705600 w 7112851"/>
                <a:gd name="connsiteY44-630" fmla="*/ 3771900 h 5461000"/>
                <a:gd name="connsiteX45-631" fmla="*/ 6692900 w 7112851"/>
                <a:gd name="connsiteY45-632" fmla="*/ 3911600 h 5461000"/>
                <a:gd name="connsiteX46-633" fmla="*/ 6680200 w 7112851"/>
                <a:gd name="connsiteY46-634" fmla="*/ 4711700 h 5461000"/>
                <a:gd name="connsiteX47-635" fmla="*/ 6629400 w 7112851"/>
                <a:gd name="connsiteY47-636" fmla="*/ 4800600 h 5461000"/>
                <a:gd name="connsiteX48-637" fmla="*/ 6604000 w 7112851"/>
                <a:gd name="connsiteY48-638" fmla="*/ 4876800 h 5461000"/>
                <a:gd name="connsiteX49-639" fmla="*/ 6502400 w 7112851"/>
                <a:gd name="connsiteY49-640" fmla="*/ 4978400 h 5461000"/>
                <a:gd name="connsiteX50-641" fmla="*/ 6413500 w 7112851"/>
                <a:gd name="connsiteY50-642" fmla="*/ 5041900 h 5461000"/>
                <a:gd name="connsiteX51-643" fmla="*/ 6108700 w 7112851"/>
                <a:gd name="connsiteY51-644" fmla="*/ 5181600 h 5461000"/>
                <a:gd name="connsiteX52-645" fmla="*/ 5600700 w 7112851"/>
                <a:gd name="connsiteY52-646" fmla="*/ 5308600 h 5461000"/>
                <a:gd name="connsiteX53-647" fmla="*/ 5359400 w 7112851"/>
                <a:gd name="connsiteY53-648" fmla="*/ 5334000 h 5461000"/>
                <a:gd name="connsiteX54-649" fmla="*/ 4953000 w 7112851"/>
                <a:gd name="connsiteY54-650" fmla="*/ 5397500 h 5461000"/>
                <a:gd name="connsiteX55-651" fmla="*/ 4559300 w 7112851"/>
                <a:gd name="connsiteY55-652" fmla="*/ 5422900 h 5461000"/>
                <a:gd name="connsiteX56-653" fmla="*/ 4356100 w 7112851"/>
                <a:gd name="connsiteY56-654" fmla="*/ 5448300 h 5461000"/>
                <a:gd name="connsiteX57-655" fmla="*/ 4165600 w 7112851"/>
                <a:gd name="connsiteY57-656" fmla="*/ 5461000 h 5461000"/>
                <a:gd name="connsiteX58-657" fmla="*/ 2273300 w 7112851"/>
                <a:gd name="connsiteY58-658" fmla="*/ 5448300 h 5461000"/>
                <a:gd name="connsiteX59-659" fmla="*/ 2108200 w 7112851"/>
                <a:gd name="connsiteY59-660" fmla="*/ 5422900 h 5461000"/>
                <a:gd name="connsiteX60-661" fmla="*/ 1498600 w 7112851"/>
                <a:gd name="connsiteY60-662" fmla="*/ 5372100 h 5461000"/>
                <a:gd name="connsiteX61-663" fmla="*/ 1397000 w 7112851"/>
                <a:gd name="connsiteY61-664" fmla="*/ 5346700 h 5461000"/>
                <a:gd name="connsiteX62-665" fmla="*/ 1308100 w 7112851"/>
                <a:gd name="connsiteY62-666" fmla="*/ 5334000 h 5461000"/>
                <a:gd name="connsiteX63-667" fmla="*/ 1257300 w 7112851"/>
                <a:gd name="connsiteY63-668" fmla="*/ 5308600 h 5461000"/>
                <a:gd name="connsiteX64-669" fmla="*/ 1130300 w 7112851"/>
                <a:gd name="connsiteY64-670" fmla="*/ 5270500 h 5461000"/>
                <a:gd name="connsiteX65-671" fmla="*/ 1231900 w 7112851"/>
                <a:gd name="connsiteY65-672" fmla="*/ 5232400 h 5461000"/>
                <a:gd name="connsiteX0-673" fmla="*/ 1231900 w 7112851"/>
                <a:gd name="connsiteY0-674" fmla="*/ 5232400 h 5461000"/>
                <a:gd name="connsiteX1-675" fmla="*/ 812800 w 7112851"/>
                <a:gd name="connsiteY1-676" fmla="*/ 4927600 h 5461000"/>
                <a:gd name="connsiteX2-677" fmla="*/ 673100 w 7112851"/>
                <a:gd name="connsiteY2-678" fmla="*/ 4813300 h 5461000"/>
                <a:gd name="connsiteX3-679" fmla="*/ 203200 w 7112851"/>
                <a:gd name="connsiteY3-680" fmla="*/ 4419600 h 5461000"/>
                <a:gd name="connsiteX4-681" fmla="*/ 127000 w 7112851"/>
                <a:gd name="connsiteY4-682" fmla="*/ 4292600 h 5461000"/>
                <a:gd name="connsiteX5-683" fmla="*/ 25400 w 7112851"/>
                <a:gd name="connsiteY5-684" fmla="*/ 4064000 h 5461000"/>
                <a:gd name="connsiteX6-685" fmla="*/ 0 w 7112851"/>
                <a:gd name="connsiteY6-686" fmla="*/ 3987800 h 5461000"/>
                <a:gd name="connsiteX7-687" fmla="*/ 12700 w 7112851"/>
                <a:gd name="connsiteY7-688" fmla="*/ 3556000 h 5461000"/>
                <a:gd name="connsiteX8-689" fmla="*/ 88900 w 7112851"/>
                <a:gd name="connsiteY8-690" fmla="*/ 3352800 h 5461000"/>
                <a:gd name="connsiteX9-691" fmla="*/ 215900 w 7112851"/>
                <a:gd name="connsiteY9-692" fmla="*/ 3022600 h 5461000"/>
                <a:gd name="connsiteX10-693" fmla="*/ 304800 w 7112851"/>
                <a:gd name="connsiteY10-694" fmla="*/ 2832100 h 5461000"/>
                <a:gd name="connsiteX11-695" fmla="*/ 381000 w 7112851"/>
                <a:gd name="connsiteY11-696" fmla="*/ 2641600 h 5461000"/>
                <a:gd name="connsiteX12-697" fmla="*/ 393700 w 7112851"/>
                <a:gd name="connsiteY12-698" fmla="*/ 2501900 h 5461000"/>
                <a:gd name="connsiteX13-699" fmla="*/ 444500 w 7112851"/>
                <a:gd name="connsiteY13-700" fmla="*/ 2197100 h 5461000"/>
                <a:gd name="connsiteX14-701" fmla="*/ 469900 w 7112851"/>
                <a:gd name="connsiteY14-702" fmla="*/ 1866900 h 5461000"/>
                <a:gd name="connsiteX15-703" fmla="*/ 495300 w 7112851"/>
                <a:gd name="connsiteY15-704" fmla="*/ 1193800 h 5461000"/>
                <a:gd name="connsiteX16-705" fmla="*/ 800100 w 7112851"/>
                <a:gd name="connsiteY16-706" fmla="*/ 482600 h 5461000"/>
                <a:gd name="connsiteX17-707" fmla="*/ 1079500 w 7112851"/>
                <a:gd name="connsiteY17-708" fmla="*/ 165100 h 5461000"/>
                <a:gd name="connsiteX18-709" fmla="*/ 1181100 w 7112851"/>
                <a:gd name="connsiteY18-710" fmla="*/ 63500 h 5461000"/>
                <a:gd name="connsiteX19-711" fmla="*/ 1435100 w 7112851"/>
                <a:gd name="connsiteY19-712" fmla="*/ 0 h 5461000"/>
                <a:gd name="connsiteX20-713" fmla="*/ 2171700 w 7112851"/>
                <a:gd name="connsiteY20-714" fmla="*/ 88900 h 5461000"/>
                <a:gd name="connsiteX21-715" fmla="*/ 2514600 w 7112851"/>
                <a:gd name="connsiteY21-716" fmla="*/ 177800 h 5461000"/>
                <a:gd name="connsiteX22-717" fmla="*/ 2705100 w 7112851"/>
                <a:gd name="connsiteY22-718" fmla="*/ 228600 h 5461000"/>
                <a:gd name="connsiteX23-719" fmla="*/ 2946400 w 7112851"/>
                <a:gd name="connsiteY23-720" fmla="*/ 254000 h 5461000"/>
                <a:gd name="connsiteX24-721" fmla="*/ 3708400 w 7112851"/>
                <a:gd name="connsiteY24-722" fmla="*/ 228600 h 5461000"/>
                <a:gd name="connsiteX25-723" fmla="*/ 3924300 w 7112851"/>
                <a:gd name="connsiteY25-724" fmla="*/ 190500 h 5461000"/>
                <a:gd name="connsiteX26-725" fmla="*/ 4381500 w 7112851"/>
                <a:gd name="connsiteY26-726" fmla="*/ 88900 h 5461000"/>
                <a:gd name="connsiteX27-727" fmla="*/ 4622800 w 7112851"/>
                <a:gd name="connsiteY27-728" fmla="*/ 38100 h 5461000"/>
                <a:gd name="connsiteX28-729" fmla="*/ 4991100 w 7112851"/>
                <a:gd name="connsiteY28-730" fmla="*/ 12700 h 5461000"/>
                <a:gd name="connsiteX29-731" fmla="*/ 5397500 w 7112851"/>
                <a:gd name="connsiteY29-732" fmla="*/ 25400 h 5461000"/>
                <a:gd name="connsiteX30-733" fmla="*/ 6007100 w 7112851"/>
                <a:gd name="connsiteY30-734" fmla="*/ 292100 h 5461000"/>
                <a:gd name="connsiteX31-735" fmla="*/ 6273800 w 7112851"/>
                <a:gd name="connsiteY31-736" fmla="*/ 558800 h 5461000"/>
                <a:gd name="connsiteX32-737" fmla="*/ 6362700 w 7112851"/>
                <a:gd name="connsiteY32-738" fmla="*/ 800100 h 5461000"/>
                <a:gd name="connsiteX33-739" fmla="*/ 6375400 w 7112851"/>
                <a:gd name="connsiteY33-740" fmla="*/ 939800 h 5461000"/>
                <a:gd name="connsiteX34-741" fmla="*/ 6464300 w 7112851"/>
                <a:gd name="connsiteY34-742" fmla="*/ 1346200 h 5461000"/>
                <a:gd name="connsiteX35-743" fmla="*/ 6565900 w 7112851"/>
                <a:gd name="connsiteY35-744" fmla="*/ 1663700 h 5461000"/>
                <a:gd name="connsiteX36-745" fmla="*/ 6870700 w 7112851"/>
                <a:gd name="connsiteY36-746" fmla="*/ 2146300 h 5461000"/>
                <a:gd name="connsiteX37-747" fmla="*/ 6959600 w 7112851"/>
                <a:gd name="connsiteY37-748" fmla="*/ 2260600 h 5461000"/>
                <a:gd name="connsiteX38-749" fmla="*/ 7099300 w 7112851"/>
                <a:gd name="connsiteY38-750" fmla="*/ 2603500 h 5461000"/>
                <a:gd name="connsiteX39-751" fmla="*/ 7112000 w 7112851"/>
                <a:gd name="connsiteY39-752" fmla="*/ 2768600 h 5461000"/>
                <a:gd name="connsiteX40-753" fmla="*/ 6972300 w 7112851"/>
                <a:gd name="connsiteY40-754" fmla="*/ 3175000 h 5461000"/>
                <a:gd name="connsiteX41-755" fmla="*/ 6908800 w 7112851"/>
                <a:gd name="connsiteY41-756" fmla="*/ 3251200 h 5461000"/>
                <a:gd name="connsiteX42-757" fmla="*/ 6769100 w 7112851"/>
                <a:gd name="connsiteY42-758" fmla="*/ 3505200 h 5461000"/>
                <a:gd name="connsiteX43-759" fmla="*/ 6705600 w 7112851"/>
                <a:gd name="connsiteY43-760" fmla="*/ 3771900 h 5461000"/>
                <a:gd name="connsiteX44-761" fmla="*/ 6692900 w 7112851"/>
                <a:gd name="connsiteY44-762" fmla="*/ 3911600 h 5461000"/>
                <a:gd name="connsiteX45-763" fmla="*/ 6680200 w 7112851"/>
                <a:gd name="connsiteY45-764" fmla="*/ 4711700 h 5461000"/>
                <a:gd name="connsiteX46-765" fmla="*/ 6629400 w 7112851"/>
                <a:gd name="connsiteY46-766" fmla="*/ 4800600 h 5461000"/>
                <a:gd name="connsiteX47-767" fmla="*/ 6604000 w 7112851"/>
                <a:gd name="connsiteY47-768" fmla="*/ 4876800 h 5461000"/>
                <a:gd name="connsiteX48-769" fmla="*/ 6502400 w 7112851"/>
                <a:gd name="connsiteY48-770" fmla="*/ 4978400 h 5461000"/>
                <a:gd name="connsiteX49-771" fmla="*/ 6413500 w 7112851"/>
                <a:gd name="connsiteY49-772" fmla="*/ 5041900 h 5461000"/>
                <a:gd name="connsiteX50-773" fmla="*/ 6108700 w 7112851"/>
                <a:gd name="connsiteY50-774" fmla="*/ 5181600 h 5461000"/>
                <a:gd name="connsiteX51-775" fmla="*/ 5600700 w 7112851"/>
                <a:gd name="connsiteY51-776" fmla="*/ 5308600 h 5461000"/>
                <a:gd name="connsiteX52-777" fmla="*/ 5359400 w 7112851"/>
                <a:gd name="connsiteY52-778" fmla="*/ 5334000 h 5461000"/>
                <a:gd name="connsiteX53-779" fmla="*/ 4953000 w 7112851"/>
                <a:gd name="connsiteY53-780" fmla="*/ 5397500 h 5461000"/>
                <a:gd name="connsiteX54-781" fmla="*/ 4559300 w 7112851"/>
                <a:gd name="connsiteY54-782" fmla="*/ 5422900 h 5461000"/>
                <a:gd name="connsiteX55-783" fmla="*/ 4356100 w 7112851"/>
                <a:gd name="connsiteY55-784" fmla="*/ 5448300 h 5461000"/>
                <a:gd name="connsiteX56-785" fmla="*/ 4165600 w 7112851"/>
                <a:gd name="connsiteY56-786" fmla="*/ 5461000 h 5461000"/>
                <a:gd name="connsiteX57-787" fmla="*/ 2273300 w 7112851"/>
                <a:gd name="connsiteY57-788" fmla="*/ 5448300 h 5461000"/>
                <a:gd name="connsiteX58-789" fmla="*/ 2108200 w 7112851"/>
                <a:gd name="connsiteY58-790" fmla="*/ 5422900 h 5461000"/>
                <a:gd name="connsiteX59-791" fmla="*/ 1498600 w 7112851"/>
                <a:gd name="connsiteY59-792" fmla="*/ 5372100 h 5461000"/>
                <a:gd name="connsiteX60-793" fmla="*/ 1397000 w 7112851"/>
                <a:gd name="connsiteY60-794" fmla="*/ 5346700 h 5461000"/>
                <a:gd name="connsiteX61-795" fmla="*/ 1308100 w 7112851"/>
                <a:gd name="connsiteY61-796" fmla="*/ 5334000 h 5461000"/>
                <a:gd name="connsiteX62-797" fmla="*/ 1257300 w 7112851"/>
                <a:gd name="connsiteY62-798" fmla="*/ 5308600 h 5461000"/>
                <a:gd name="connsiteX63-799" fmla="*/ 1130300 w 7112851"/>
                <a:gd name="connsiteY63-800" fmla="*/ 5270500 h 5461000"/>
                <a:gd name="connsiteX64-801" fmla="*/ 1231900 w 7112851"/>
                <a:gd name="connsiteY64-802" fmla="*/ 5232400 h 5461000"/>
                <a:gd name="connsiteX0-803" fmla="*/ 1231900 w 7112851"/>
                <a:gd name="connsiteY0-804" fmla="*/ 5233887 h 5462487"/>
                <a:gd name="connsiteX1-805" fmla="*/ 812800 w 7112851"/>
                <a:gd name="connsiteY1-806" fmla="*/ 4929087 h 5462487"/>
                <a:gd name="connsiteX2-807" fmla="*/ 673100 w 7112851"/>
                <a:gd name="connsiteY2-808" fmla="*/ 4814787 h 5462487"/>
                <a:gd name="connsiteX3-809" fmla="*/ 203200 w 7112851"/>
                <a:gd name="connsiteY3-810" fmla="*/ 4421087 h 5462487"/>
                <a:gd name="connsiteX4-811" fmla="*/ 127000 w 7112851"/>
                <a:gd name="connsiteY4-812" fmla="*/ 4294087 h 5462487"/>
                <a:gd name="connsiteX5-813" fmla="*/ 25400 w 7112851"/>
                <a:gd name="connsiteY5-814" fmla="*/ 4065487 h 5462487"/>
                <a:gd name="connsiteX6-815" fmla="*/ 0 w 7112851"/>
                <a:gd name="connsiteY6-816" fmla="*/ 3989287 h 5462487"/>
                <a:gd name="connsiteX7-817" fmla="*/ 12700 w 7112851"/>
                <a:gd name="connsiteY7-818" fmla="*/ 3557487 h 5462487"/>
                <a:gd name="connsiteX8-819" fmla="*/ 88900 w 7112851"/>
                <a:gd name="connsiteY8-820" fmla="*/ 3354287 h 5462487"/>
                <a:gd name="connsiteX9-821" fmla="*/ 215900 w 7112851"/>
                <a:gd name="connsiteY9-822" fmla="*/ 3024087 h 5462487"/>
                <a:gd name="connsiteX10-823" fmla="*/ 304800 w 7112851"/>
                <a:gd name="connsiteY10-824" fmla="*/ 2833587 h 5462487"/>
                <a:gd name="connsiteX11-825" fmla="*/ 381000 w 7112851"/>
                <a:gd name="connsiteY11-826" fmla="*/ 2643087 h 5462487"/>
                <a:gd name="connsiteX12-827" fmla="*/ 393700 w 7112851"/>
                <a:gd name="connsiteY12-828" fmla="*/ 2503387 h 5462487"/>
                <a:gd name="connsiteX13-829" fmla="*/ 444500 w 7112851"/>
                <a:gd name="connsiteY13-830" fmla="*/ 2198587 h 5462487"/>
                <a:gd name="connsiteX14-831" fmla="*/ 469900 w 7112851"/>
                <a:gd name="connsiteY14-832" fmla="*/ 1868387 h 5462487"/>
                <a:gd name="connsiteX15-833" fmla="*/ 495300 w 7112851"/>
                <a:gd name="connsiteY15-834" fmla="*/ 1195287 h 5462487"/>
                <a:gd name="connsiteX16-835" fmla="*/ 800100 w 7112851"/>
                <a:gd name="connsiteY16-836" fmla="*/ 484087 h 5462487"/>
                <a:gd name="connsiteX17-837" fmla="*/ 1079500 w 7112851"/>
                <a:gd name="connsiteY17-838" fmla="*/ 166587 h 5462487"/>
                <a:gd name="connsiteX18-839" fmla="*/ 1435100 w 7112851"/>
                <a:gd name="connsiteY18-840" fmla="*/ 1487 h 5462487"/>
                <a:gd name="connsiteX19-841" fmla="*/ 2171700 w 7112851"/>
                <a:gd name="connsiteY19-842" fmla="*/ 90387 h 5462487"/>
                <a:gd name="connsiteX20-843" fmla="*/ 2514600 w 7112851"/>
                <a:gd name="connsiteY20-844" fmla="*/ 179287 h 5462487"/>
                <a:gd name="connsiteX21-845" fmla="*/ 2705100 w 7112851"/>
                <a:gd name="connsiteY21-846" fmla="*/ 230087 h 5462487"/>
                <a:gd name="connsiteX22-847" fmla="*/ 2946400 w 7112851"/>
                <a:gd name="connsiteY22-848" fmla="*/ 255487 h 5462487"/>
                <a:gd name="connsiteX23-849" fmla="*/ 3708400 w 7112851"/>
                <a:gd name="connsiteY23-850" fmla="*/ 230087 h 5462487"/>
                <a:gd name="connsiteX24-851" fmla="*/ 3924300 w 7112851"/>
                <a:gd name="connsiteY24-852" fmla="*/ 191987 h 5462487"/>
                <a:gd name="connsiteX25-853" fmla="*/ 4381500 w 7112851"/>
                <a:gd name="connsiteY25-854" fmla="*/ 90387 h 5462487"/>
                <a:gd name="connsiteX26-855" fmla="*/ 4622800 w 7112851"/>
                <a:gd name="connsiteY26-856" fmla="*/ 39587 h 5462487"/>
                <a:gd name="connsiteX27-857" fmla="*/ 4991100 w 7112851"/>
                <a:gd name="connsiteY27-858" fmla="*/ 14187 h 5462487"/>
                <a:gd name="connsiteX28-859" fmla="*/ 5397500 w 7112851"/>
                <a:gd name="connsiteY28-860" fmla="*/ 26887 h 5462487"/>
                <a:gd name="connsiteX29-861" fmla="*/ 6007100 w 7112851"/>
                <a:gd name="connsiteY29-862" fmla="*/ 293587 h 5462487"/>
                <a:gd name="connsiteX30-863" fmla="*/ 6273800 w 7112851"/>
                <a:gd name="connsiteY30-864" fmla="*/ 560287 h 5462487"/>
                <a:gd name="connsiteX31-865" fmla="*/ 6362700 w 7112851"/>
                <a:gd name="connsiteY31-866" fmla="*/ 801587 h 5462487"/>
                <a:gd name="connsiteX32-867" fmla="*/ 6375400 w 7112851"/>
                <a:gd name="connsiteY32-868" fmla="*/ 941287 h 5462487"/>
                <a:gd name="connsiteX33-869" fmla="*/ 6464300 w 7112851"/>
                <a:gd name="connsiteY33-870" fmla="*/ 1347687 h 5462487"/>
                <a:gd name="connsiteX34-871" fmla="*/ 6565900 w 7112851"/>
                <a:gd name="connsiteY34-872" fmla="*/ 1665187 h 5462487"/>
                <a:gd name="connsiteX35-873" fmla="*/ 6870700 w 7112851"/>
                <a:gd name="connsiteY35-874" fmla="*/ 2147787 h 5462487"/>
                <a:gd name="connsiteX36-875" fmla="*/ 6959600 w 7112851"/>
                <a:gd name="connsiteY36-876" fmla="*/ 2262087 h 5462487"/>
                <a:gd name="connsiteX37-877" fmla="*/ 7099300 w 7112851"/>
                <a:gd name="connsiteY37-878" fmla="*/ 2604987 h 5462487"/>
                <a:gd name="connsiteX38-879" fmla="*/ 7112000 w 7112851"/>
                <a:gd name="connsiteY38-880" fmla="*/ 2770087 h 5462487"/>
                <a:gd name="connsiteX39-881" fmla="*/ 6972300 w 7112851"/>
                <a:gd name="connsiteY39-882" fmla="*/ 3176487 h 5462487"/>
                <a:gd name="connsiteX40-883" fmla="*/ 6908800 w 7112851"/>
                <a:gd name="connsiteY40-884" fmla="*/ 3252687 h 5462487"/>
                <a:gd name="connsiteX41-885" fmla="*/ 6769100 w 7112851"/>
                <a:gd name="connsiteY41-886" fmla="*/ 3506687 h 5462487"/>
                <a:gd name="connsiteX42-887" fmla="*/ 6705600 w 7112851"/>
                <a:gd name="connsiteY42-888" fmla="*/ 3773387 h 5462487"/>
                <a:gd name="connsiteX43-889" fmla="*/ 6692900 w 7112851"/>
                <a:gd name="connsiteY43-890" fmla="*/ 3913087 h 5462487"/>
                <a:gd name="connsiteX44-891" fmla="*/ 6680200 w 7112851"/>
                <a:gd name="connsiteY44-892" fmla="*/ 4713187 h 5462487"/>
                <a:gd name="connsiteX45-893" fmla="*/ 6629400 w 7112851"/>
                <a:gd name="connsiteY45-894" fmla="*/ 4802087 h 5462487"/>
                <a:gd name="connsiteX46-895" fmla="*/ 6604000 w 7112851"/>
                <a:gd name="connsiteY46-896" fmla="*/ 4878287 h 5462487"/>
                <a:gd name="connsiteX47-897" fmla="*/ 6502400 w 7112851"/>
                <a:gd name="connsiteY47-898" fmla="*/ 4979887 h 5462487"/>
                <a:gd name="connsiteX48-899" fmla="*/ 6413500 w 7112851"/>
                <a:gd name="connsiteY48-900" fmla="*/ 5043387 h 5462487"/>
                <a:gd name="connsiteX49-901" fmla="*/ 6108700 w 7112851"/>
                <a:gd name="connsiteY49-902" fmla="*/ 5183087 h 5462487"/>
                <a:gd name="connsiteX50-903" fmla="*/ 5600700 w 7112851"/>
                <a:gd name="connsiteY50-904" fmla="*/ 5310087 h 5462487"/>
                <a:gd name="connsiteX51-905" fmla="*/ 5359400 w 7112851"/>
                <a:gd name="connsiteY51-906" fmla="*/ 5335487 h 5462487"/>
                <a:gd name="connsiteX52-907" fmla="*/ 4953000 w 7112851"/>
                <a:gd name="connsiteY52-908" fmla="*/ 5398987 h 5462487"/>
                <a:gd name="connsiteX53-909" fmla="*/ 4559300 w 7112851"/>
                <a:gd name="connsiteY53-910" fmla="*/ 5424387 h 5462487"/>
                <a:gd name="connsiteX54-911" fmla="*/ 4356100 w 7112851"/>
                <a:gd name="connsiteY54-912" fmla="*/ 5449787 h 5462487"/>
                <a:gd name="connsiteX55-913" fmla="*/ 4165600 w 7112851"/>
                <a:gd name="connsiteY55-914" fmla="*/ 5462487 h 5462487"/>
                <a:gd name="connsiteX56-915" fmla="*/ 2273300 w 7112851"/>
                <a:gd name="connsiteY56-916" fmla="*/ 5449787 h 5462487"/>
                <a:gd name="connsiteX57-917" fmla="*/ 2108200 w 7112851"/>
                <a:gd name="connsiteY57-918" fmla="*/ 5424387 h 5462487"/>
                <a:gd name="connsiteX58-919" fmla="*/ 1498600 w 7112851"/>
                <a:gd name="connsiteY58-920" fmla="*/ 5373587 h 5462487"/>
                <a:gd name="connsiteX59-921" fmla="*/ 1397000 w 7112851"/>
                <a:gd name="connsiteY59-922" fmla="*/ 5348187 h 5462487"/>
                <a:gd name="connsiteX60-923" fmla="*/ 1308100 w 7112851"/>
                <a:gd name="connsiteY60-924" fmla="*/ 5335487 h 5462487"/>
                <a:gd name="connsiteX61-925" fmla="*/ 1257300 w 7112851"/>
                <a:gd name="connsiteY61-926" fmla="*/ 5310087 h 5462487"/>
                <a:gd name="connsiteX62-927" fmla="*/ 1130300 w 7112851"/>
                <a:gd name="connsiteY62-928" fmla="*/ 5271987 h 5462487"/>
                <a:gd name="connsiteX63-929" fmla="*/ 1231900 w 7112851"/>
                <a:gd name="connsiteY63-930" fmla="*/ 5233887 h 5462487"/>
                <a:gd name="connsiteX0-931" fmla="*/ 1231900 w 7112851"/>
                <a:gd name="connsiteY0-932" fmla="*/ 5219700 h 5448300"/>
                <a:gd name="connsiteX1-933" fmla="*/ 812800 w 7112851"/>
                <a:gd name="connsiteY1-934" fmla="*/ 4914900 h 5448300"/>
                <a:gd name="connsiteX2-935" fmla="*/ 673100 w 7112851"/>
                <a:gd name="connsiteY2-936" fmla="*/ 4800600 h 5448300"/>
                <a:gd name="connsiteX3-937" fmla="*/ 203200 w 7112851"/>
                <a:gd name="connsiteY3-938" fmla="*/ 4406900 h 5448300"/>
                <a:gd name="connsiteX4-939" fmla="*/ 127000 w 7112851"/>
                <a:gd name="connsiteY4-940" fmla="*/ 4279900 h 5448300"/>
                <a:gd name="connsiteX5-941" fmla="*/ 25400 w 7112851"/>
                <a:gd name="connsiteY5-942" fmla="*/ 4051300 h 5448300"/>
                <a:gd name="connsiteX6-943" fmla="*/ 0 w 7112851"/>
                <a:gd name="connsiteY6-944" fmla="*/ 3975100 h 5448300"/>
                <a:gd name="connsiteX7-945" fmla="*/ 12700 w 7112851"/>
                <a:gd name="connsiteY7-946" fmla="*/ 3543300 h 5448300"/>
                <a:gd name="connsiteX8-947" fmla="*/ 88900 w 7112851"/>
                <a:gd name="connsiteY8-948" fmla="*/ 3340100 h 5448300"/>
                <a:gd name="connsiteX9-949" fmla="*/ 215900 w 7112851"/>
                <a:gd name="connsiteY9-950" fmla="*/ 3009900 h 5448300"/>
                <a:gd name="connsiteX10-951" fmla="*/ 304800 w 7112851"/>
                <a:gd name="connsiteY10-952" fmla="*/ 2819400 h 5448300"/>
                <a:gd name="connsiteX11-953" fmla="*/ 381000 w 7112851"/>
                <a:gd name="connsiteY11-954" fmla="*/ 2628900 h 5448300"/>
                <a:gd name="connsiteX12-955" fmla="*/ 393700 w 7112851"/>
                <a:gd name="connsiteY12-956" fmla="*/ 2489200 h 5448300"/>
                <a:gd name="connsiteX13-957" fmla="*/ 444500 w 7112851"/>
                <a:gd name="connsiteY13-958" fmla="*/ 2184400 h 5448300"/>
                <a:gd name="connsiteX14-959" fmla="*/ 469900 w 7112851"/>
                <a:gd name="connsiteY14-960" fmla="*/ 1854200 h 5448300"/>
                <a:gd name="connsiteX15-961" fmla="*/ 495300 w 7112851"/>
                <a:gd name="connsiteY15-962" fmla="*/ 1181100 h 5448300"/>
                <a:gd name="connsiteX16-963" fmla="*/ 800100 w 7112851"/>
                <a:gd name="connsiteY16-964" fmla="*/ 469900 h 5448300"/>
                <a:gd name="connsiteX17-965" fmla="*/ 1079500 w 7112851"/>
                <a:gd name="connsiteY17-966" fmla="*/ 152400 h 5448300"/>
                <a:gd name="connsiteX18-967" fmla="*/ 2171700 w 7112851"/>
                <a:gd name="connsiteY18-968" fmla="*/ 76200 h 5448300"/>
                <a:gd name="connsiteX19-969" fmla="*/ 2514600 w 7112851"/>
                <a:gd name="connsiteY19-970" fmla="*/ 165100 h 5448300"/>
                <a:gd name="connsiteX20-971" fmla="*/ 2705100 w 7112851"/>
                <a:gd name="connsiteY20-972" fmla="*/ 215900 h 5448300"/>
                <a:gd name="connsiteX21-973" fmla="*/ 2946400 w 7112851"/>
                <a:gd name="connsiteY21-974" fmla="*/ 241300 h 5448300"/>
                <a:gd name="connsiteX22-975" fmla="*/ 3708400 w 7112851"/>
                <a:gd name="connsiteY22-976" fmla="*/ 215900 h 5448300"/>
                <a:gd name="connsiteX23-977" fmla="*/ 3924300 w 7112851"/>
                <a:gd name="connsiteY23-978" fmla="*/ 177800 h 5448300"/>
                <a:gd name="connsiteX24-979" fmla="*/ 4381500 w 7112851"/>
                <a:gd name="connsiteY24-980" fmla="*/ 76200 h 5448300"/>
                <a:gd name="connsiteX25-981" fmla="*/ 4622800 w 7112851"/>
                <a:gd name="connsiteY25-982" fmla="*/ 25400 h 5448300"/>
                <a:gd name="connsiteX26-983" fmla="*/ 4991100 w 7112851"/>
                <a:gd name="connsiteY26-984" fmla="*/ 0 h 5448300"/>
                <a:gd name="connsiteX27-985" fmla="*/ 5397500 w 7112851"/>
                <a:gd name="connsiteY27-986" fmla="*/ 12700 h 5448300"/>
                <a:gd name="connsiteX28-987" fmla="*/ 6007100 w 7112851"/>
                <a:gd name="connsiteY28-988" fmla="*/ 279400 h 5448300"/>
                <a:gd name="connsiteX29-989" fmla="*/ 6273800 w 7112851"/>
                <a:gd name="connsiteY29-990" fmla="*/ 546100 h 5448300"/>
                <a:gd name="connsiteX30-991" fmla="*/ 6362700 w 7112851"/>
                <a:gd name="connsiteY30-992" fmla="*/ 787400 h 5448300"/>
                <a:gd name="connsiteX31-993" fmla="*/ 6375400 w 7112851"/>
                <a:gd name="connsiteY31-994" fmla="*/ 927100 h 5448300"/>
                <a:gd name="connsiteX32-995" fmla="*/ 6464300 w 7112851"/>
                <a:gd name="connsiteY32-996" fmla="*/ 1333500 h 5448300"/>
                <a:gd name="connsiteX33-997" fmla="*/ 6565900 w 7112851"/>
                <a:gd name="connsiteY33-998" fmla="*/ 1651000 h 5448300"/>
                <a:gd name="connsiteX34-999" fmla="*/ 6870700 w 7112851"/>
                <a:gd name="connsiteY34-1000" fmla="*/ 2133600 h 5448300"/>
                <a:gd name="connsiteX35-1001" fmla="*/ 6959600 w 7112851"/>
                <a:gd name="connsiteY35-1002" fmla="*/ 2247900 h 5448300"/>
                <a:gd name="connsiteX36-1003" fmla="*/ 7099300 w 7112851"/>
                <a:gd name="connsiteY36-1004" fmla="*/ 2590800 h 5448300"/>
                <a:gd name="connsiteX37-1005" fmla="*/ 7112000 w 7112851"/>
                <a:gd name="connsiteY37-1006" fmla="*/ 2755900 h 5448300"/>
                <a:gd name="connsiteX38-1007" fmla="*/ 6972300 w 7112851"/>
                <a:gd name="connsiteY38-1008" fmla="*/ 3162300 h 5448300"/>
                <a:gd name="connsiteX39-1009" fmla="*/ 6908800 w 7112851"/>
                <a:gd name="connsiteY39-1010" fmla="*/ 3238500 h 5448300"/>
                <a:gd name="connsiteX40-1011" fmla="*/ 6769100 w 7112851"/>
                <a:gd name="connsiteY40-1012" fmla="*/ 3492500 h 5448300"/>
                <a:gd name="connsiteX41-1013" fmla="*/ 6705600 w 7112851"/>
                <a:gd name="connsiteY41-1014" fmla="*/ 3759200 h 5448300"/>
                <a:gd name="connsiteX42-1015" fmla="*/ 6692900 w 7112851"/>
                <a:gd name="connsiteY42-1016" fmla="*/ 3898900 h 5448300"/>
                <a:gd name="connsiteX43-1017" fmla="*/ 6680200 w 7112851"/>
                <a:gd name="connsiteY43-1018" fmla="*/ 4699000 h 5448300"/>
                <a:gd name="connsiteX44-1019" fmla="*/ 6629400 w 7112851"/>
                <a:gd name="connsiteY44-1020" fmla="*/ 4787900 h 5448300"/>
                <a:gd name="connsiteX45-1021" fmla="*/ 6604000 w 7112851"/>
                <a:gd name="connsiteY45-1022" fmla="*/ 4864100 h 5448300"/>
                <a:gd name="connsiteX46-1023" fmla="*/ 6502400 w 7112851"/>
                <a:gd name="connsiteY46-1024" fmla="*/ 4965700 h 5448300"/>
                <a:gd name="connsiteX47-1025" fmla="*/ 6413500 w 7112851"/>
                <a:gd name="connsiteY47-1026" fmla="*/ 5029200 h 5448300"/>
                <a:gd name="connsiteX48-1027" fmla="*/ 6108700 w 7112851"/>
                <a:gd name="connsiteY48-1028" fmla="*/ 5168900 h 5448300"/>
                <a:gd name="connsiteX49-1029" fmla="*/ 5600700 w 7112851"/>
                <a:gd name="connsiteY49-1030" fmla="*/ 5295900 h 5448300"/>
                <a:gd name="connsiteX50-1031" fmla="*/ 5359400 w 7112851"/>
                <a:gd name="connsiteY50-1032" fmla="*/ 5321300 h 5448300"/>
                <a:gd name="connsiteX51-1033" fmla="*/ 4953000 w 7112851"/>
                <a:gd name="connsiteY51-1034" fmla="*/ 5384800 h 5448300"/>
                <a:gd name="connsiteX52-1035" fmla="*/ 4559300 w 7112851"/>
                <a:gd name="connsiteY52-1036" fmla="*/ 5410200 h 5448300"/>
                <a:gd name="connsiteX53-1037" fmla="*/ 4356100 w 7112851"/>
                <a:gd name="connsiteY53-1038" fmla="*/ 5435600 h 5448300"/>
                <a:gd name="connsiteX54-1039" fmla="*/ 4165600 w 7112851"/>
                <a:gd name="connsiteY54-1040" fmla="*/ 5448300 h 5448300"/>
                <a:gd name="connsiteX55-1041" fmla="*/ 2273300 w 7112851"/>
                <a:gd name="connsiteY55-1042" fmla="*/ 5435600 h 5448300"/>
                <a:gd name="connsiteX56-1043" fmla="*/ 2108200 w 7112851"/>
                <a:gd name="connsiteY56-1044" fmla="*/ 5410200 h 5448300"/>
                <a:gd name="connsiteX57-1045" fmla="*/ 1498600 w 7112851"/>
                <a:gd name="connsiteY57-1046" fmla="*/ 5359400 h 5448300"/>
                <a:gd name="connsiteX58-1047" fmla="*/ 1397000 w 7112851"/>
                <a:gd name="connsiteY58-1048" fmla="*/ 5334000 h 5448300"/>
                <a:gd name="connsiteX59-1049" fmla="*/ 1308100 w 7112851"/>
                <a:gd name="connsiteY59-1050" fmla="*/ 5321300 h 5448300"/>
                <a:gd name="connsiteX60-1051" fmla="*/ 1257300 w 7112851"/>
                <a:gd name="connsiteY60-1052" fmla="*/ 5295900 h 5448300"/>
                <a:gd name="connsiteX61-1053" fmla="*/ 1130300 w 7112851"/>
                <a:gd name="connsiteY61-1054" fmla="*/ 5257800 h 5448300"/>
                <a:gd name="connsiteX62-1055" fmla="*/ 1231900 w 7112851"/>
                <a:gd name="connsiteY62-1056" fmla="*/ 5219700 h 5448300"/>
                <a:gd name="connsiteX0-1057" fmla="*/ 1231900 w 7112851"/>
                <a:gd name="connsiteY0-1058" fmla="*/ 5346609 h 5575209"/>
                <a:gd name="connsiteX1-1059" fmla="*/ 812800 w 7112851"/>
                <a:gd name="connsiteY1-1060" fmla="*/ 5041809 h 5575209"/>
                <a:gd name="connsiteX2-1061" fmla="*/ 673100 w 7112851"/>
                <a:gd name="connsiteY2-1062" fmla="*/ 4927509 h 5575209"/>
                <a:gd name="connsiteX3-1063" fmla="*/ 203200 w 7112851"/>
                <a:gd name="connsiteY3-1064" fmla="*/ 4533809 h 5575209"/>
                <a:gd name="connsiteX4-1065" fmla="*/ 127000 w 7112851"/>
                <a:gd name="connsiteY4-1066" fmla="*/ 4406809 h 5575209"/>
                <a:gd name="connsiteX5-1067" fmla="*/ 25400 w 7112851"/>
                <a:gd name="connsiteY5-1068" fmla="*/ 4178209 h 5575209"/>
                <a:gd name="connsiteX6-1069" fmla="*/ 0 w 7112851"/>
                <a:gd name="connsiteY6-1070" fmla="*/ 4102009 h 5575209"/>
                <a:gd name="connsiteX7-1071" fmla="*/ 12700 w 7112851"/>
                <a:gd name="connsiteY7-1072" fmla="*/ 3670209 h 5575209"/>
                <a:gd name="connsiteX8-1073" fmla="*/ 88900 w 7112851"/>
                <a:gd name="connsiteY8-1074" fmla="*/ 3467009 h 5575209"/>
                <a:gd name="connsiteX9-1075" fmla="*/ 215900 w 7112851"/>
                <a:gd name="connsiteY9-1076" fmla="*/ 3136809 h 5575209"/>
                <a:gd name="connsiteX10-1077" fmla="*/ 304800 w 7112851"/>
                <a:gd name="connsiteY10-1078" fmla="*/ 2946309 h 5575209"/>
                <a:gd name="connsiteX11-1079" fmla="*/ 381000 w 7112851"/>
                <a:gd name="connsiteY11-1080" fmla="*/ 2755809 h 5575209"/>
                <a:gd name="connsiteX12-1081" fmla="*/ 393700 w 7112851"/>
                <a:gd name="connsiteY12-1082" fmla="*/ 2616109 h 5575209"/>
                <a:gd name="connsiteX13-1083" fmla="*/ 444500 w 7112851"/>
                <a:gd name="connsiteY13-1084" fmla="*/ 2311309 h 5575209"/>
                <a:gd name="connsiteX14-1085" fmla="*/ 469900 w 7112851"/>
                <a:gd name="connsiteY14-1086" fmla="*/ 1981109 h 5575209"/>
                <a:gd name="connsiteX15-1087" fmla="*/ 495300 w 7112851"/>
                <a:gd name="connsiteY15-1088" fmla="*/ 1308009 h 5575209"/>
                <a:gd name="connsiteX16-1089" fmla="*/ 800100 w 7112851"/>
                <a:gd name="connsiteY16-1090" fmla="*/ 596809 h 5575209"/>
                <a:gd name="connsiteX17-1091" fmla="*/ 1143000 w 7112851"/>
                <a:gd name="connsiteY17-1092" fmla="*/ 12609 h 5575209"/>
                <a:gd name="connsiteX18-1093" fmla="*/ 2171700 w 7112851"/>
                <a:gd name="connsiteY18-1094" fmla="*/ 203109 h 5575209"/>
                <a:gd name="connsiteX19-1095" fmla="*/ 2514600 w 7112851"/>
                <a:gd name="connsiteY19-1096" fmla="*/ 292009 h 5575209"/>
                <a:gd name="connsiteX20-1097" fmla="*/ 2705100 w 7112851"/>
                <a:gd name="connsiteY20-1098" fmla="*/ 342809 h 5575209"/>
                <a:gd name="connsiteX21-1099" fmla="*/ 2946400 w 7112851"/>
                <a:gd name="connsiteY21-1100" fmla="*/ 368209 h 5575209"/>
                <a:gd name="connsiteX22-1101" fmla="*/ 3708400 w 7112851"/>
                <a:gd name="connsiteY22-1102" fmla="*/ 342809 h 5575209"/>
                <a:gd name="connsiteX23-1103" fmla="*/ 3924300 w 7112851"/>
                <a:gd name="connsiteY23-1104" fmla="*/ 304709 h 5575209"/>
                <a:gd name="connsiteX24-1105" fmla="*/ 4381500 w 7112851"/>
                <a:gd name="connsiteY24-1106" fmla="*/ 203109 h 5575209"/>
                <a:gd name="connsiteX25-1107" fmla="*/ 4622800 w 7112851"/>
                <a:gd name="connsiteY25-1108" fmla="*/ 152309 h 5575209"/>
                <a:gd name="connsiteX26-1109" fmla="*/ 4991100 w 7112851"/>
                <a:gd name="connsiteY26-1110" fmla="*/ 126909 h 5575209"/>
                <a:gd name="connsiteX27-1111" fmla="*/ 5397500 w 7112851"/>
                <a:gd name="connsiteY27-1112" fmla="*/ 139609 h 5575209"/>
                <a:gd name="connsiteX28-1113" fmla="*/ 6007100 w 7112851"/>
                <a:gd name="connsiteY28-1114" fmla="*/ 406309 h 5575209"/>
                <a:gd name="connsiteX29-1115" fmla="*/ 6273800 w 7112851"/>
                <a:gd name="connsiteY29-1116" fmla="*/ 673009 h 5575209"/>
                <a:gd name="connsiteX30-1117" fmla="*/ 6362700 w 7112851"/>
                <a:gd name="connsiteY30-1118" fmla="*/ 914309 h 5575209"/>
                <a:gd name="connsiteX31-1119" fmla="*/ 6375400 w 7112851"/>
                <a:gd name="connsiteY31-1120" fmla="*/ 1054009 h 5575209"/>
                <a:gd name="connsiteX32-1121" fmla="*/ 6464300 w 7112851"/>
                <a:gd name="connsiteY32-1122" fmla="*/ 1460409 h 5575209"/>
                <a:gd name="connsiteX33-1123" fmla="*/ 6565900 w 7112851"/>
                <a:gd name="connsiteY33-1124" fmla="*/ 1777909 h 5575209"/>
                <a:gd name="connsiteX34-1125" fmla="*/ 6870700 w 7112851"/>
                <a:gd name="connsiteY34-1126" fmla="*/ 2260509 h 5575209"/>
                <a:gd name="connsiteX35-1127" fmla="*/ 6959600 w 7112851"/>
                <a:gd name="connsiteY35-1128" fmla="*/ 2374809 h 5575209"/>
                <a:gd name="connsiteX36-1129" fmla="*/ 7099300 w 7112851"/>
                <a:gd name="connsiteY36-1130" fmla="*/ 2717709 h 5575209"/>
                <a:gd name="connsiteX37-1131" fmla="*/ 7112000 w 7112851"/>
                <a:gd name="connsiteY37-1132" fmla="*/ 2882809 h 5575209"/>
                <a:gd name="connsiteX38-1133" fmla="*/ 6972300 w 7112851"/>
                <a:gd name="connsiteY38-1134" fmla="*/ 3289209 h 5575209"/>
                <a:gd name="connsiteX39-1135" fmla="*/ 6908800 w 7112851"/>
                <a:gd name="connsiteY39-1136" fmla="*/ 3365409 h 5575209"/>
                <a:gd name="connsiteX40-1137" fmla="*/ 6769100 w 7112851"/>
                <a:gd name="connsiteY40-1138" fmla="*/ 3619409 h 5575209"/>
                <a:gd name="connsiteX41-1139" fmla="*/ 6705600 w 7112851"/>
                <a:gd name="connsiteY41-1140" fmla="*/ 3886109 h 5575209"/>
                <a:gd name="connsiteX42-1141" fmla="*/ 6692900 w 7112851"/>
                <a:gd name="connsiteY42-1142" fmla="*/ 4025809 h 5575209"/>
                <a:gd name="connsiteX43-1143" fmla="*/ 6680200 w 7112851"/>
                <a:gd name="connsiteY43-1144" fmla="*/ 4825909 h 5575209"/>
                <a:gd name="connsiteX44-1145" fmla="*/ 6629400 w 7112851"/>
                <a:gd name="connsiteY44-1146" fmla="*/ 4914809 h 5575209"/>
                <a:gd name="connsiteX45-1147" fmla="*/ 6604000 w 7112851"/>
                <a:gd name="connsiteY45-1148" fmla="*/ 4991009 h 5575209"/>
                <a:gd name="connsiteX46-1149" fmla="*/ 6502400 w 7112851"/>
                <a:gd name="connsiteY46-1150" fmla="*/ 5092609 h 5575209"/>
                <a:gd name="connsiteX47-1151" fmla="*/ 6413500 w 7112851"/>
                <a:gd name="connsiteY47-1152" fmla="*/ 5156109 h 5575209"/>
                <a:gd name="connsiteX48-1153" fmla="*/ 6108700 w 7112851"/>
                <a:gd name="connsiteY48-1154" fmla="*/ 5295809 h 5575209"/>
                <a:gd name="connsiteX49-1155" fmla="*/ 5600700 w 7112851"/>
                <a:gd name="connsiteY49-1156" fmla="*/ 5422809 h 5575209"/>
                <a:gd name="connsiteX50-1157" fmla="*/ 5359400 w 7112851"/>
                <a:gd name="connsiteY50-1158" fmla="*/ 5448209 h 5575209"/>
                <a:gd name="connsiteX51-1159" fmla="*/ 4953000 w 7112851"/>
                <a:gd name="connsiteY51-1160" fmla="*/ 5511709 h 5575209"/>
                <a:gd name="connsiteX52-1161" fmla="*/ 4559300 w 7112851"/>
                <a:gd name="connsiteY52-1162" fmla="*/ 5537109 h 5575209"/>
                <a:gd name="connsiteX53-1163" fmla="*/ 4356100 w 7112851"/>
                <a:gd name="connsiteY53-1164" fmla="*/ 5562509 h 5575209"/>
                <a:gd name="connsiteX54-1165" fmla="*/ 4165600 w 7112851"/>
                <a:gd name="connsiteY54-1166" fmla="*/ 5575209 h 5575209"/>
                <a:gd name="connsiteX55-1167" fmla="*/ 2273300 w 7112851"/>
                <a:gd name="connsiteY55-1168" fmla="*/ 5562509 h 5575209"/>
                <a:gd name="connsiteX56-1169" fmla="*/ 2108200 w 7112851"/>
                <a:gd name="connsiteY56-1170" fmla="*/ 5537109 h 5575209"/>
                <a:gd name="connsiteX57-1171" fmla="*/ 1498600 w 7112851"/>
                <a:gd name="connsiteY57-1172" fmla="*/ 5486309 h 5575209"/>
                <a:gd name="connsiteX58-1173" fmla="*/ 1397000 w 7112851"/>
                <a:gd name="connsiteY58-1174" fmla="*/ 5460909 h 5575209"/>
                <a:gd name="connsiteX59-1175" fmla="*/ 1308100 w 7112851"/>
                <a:gd name="connsiteY59-1176" fmla="*/ 5448209 h 5575209"/>
                <a:gd name="connsiteX60-1177" fmla="*/ 1257300 w 7112851"/>
                <a:gd name="connsiteY60-1178" fmla="*/ 5422809 h 5575209"/>
                <a:gd name="connsiteX61-1179" fmla="*/ 1130300 w 7112851"/>
                <a:gd name="connsiteY61-1180" fmla="*/ 5384709 h 5575209"/>
                <a:gd name="connsiteX62-1181" fmla="*/ 1231900 w 7112851"/>
                <a:gd name="connsiteY62-1182" fmla="*/ 5346609 h 5575209"/>
                <a:gd name="connsiteX0-1183" fmla="*/ 1231900 w 7112851"/>
                <a:gd name="connsiteY0-1184" fmla="*/ 5346609 h 5575209"/>
                <a:gd name="connsiteX1-1185" fmla="*/ 812800 w 7112851"/>
                <a:gd name="connsiteY1-1186" fmla="*/ 5041809 h 5575209"/>
                <a:gd name="connsiteX2-1187" fmla="*/ 673100 w 7112851"/>
                <a:gd name="connsiteY2-1188" fmla="*/ 4927509 h 5575209"/>
                <a:gd name="connsiteX3-1189" fmla="*/ 203200 w 7112851"/>
                <a:gd name="connsiteY3-1190" fmla="*/ 4533809 h 5575209"/>
                <a:gd name="connsiteX4-1191" fmla="*/ 127000 w 7112851"/>
                <a:gd name="connsiteY4-1192" fmla="*/ 4406809 h 5575209"/>
                <a:gd name="connsiteX5-1193" fmla="*/ 25400 w 7112851"/>
                <a:gd name="connsiteY5-1194" fmla="*/ 4178209 h 5575209"/>
                <a:gd name="connsiteX6-1195" fmla="*/ 0 w 7112851"/>
                <a:gd name="connsiteY6-1196" fmla="*/ 4102009 h 5575209"/>
                <a:gd name="connsiteX7-1197" fmla="*/ 12700 w 7112851"/>
                <a:gd name="connsiteY7-1198" fmla="*/ 3670209 h 5575209"/>
                <a:gd name="connsiteX8-1199" fmla="*/ 88900 w 7112851"/>
                <a:gd name="connsiteY8-1200" fmla="*/ 3467009 h 5575209"/>
                <a:gd name="connsiteX9-1201" fmla="*/ 215900 w 7112851"/>
                <a:gd name="connsiteY9-1202" fmla="*/ 3136809 h 5575209"/>
                <a:gd name="connsiteX10-1203" fmla="*/ 304800 w 7112851"/>
                <a:gd name="connsiteY10-1204" fmla="*/ 2946309 h 5575209"/>
                <a:gd name="connsiteX11-1205" fmla="*/ 381000 w 7112851"/>
                <a:gd name="connsiteY11-1206" fmla="*/ 2755809 h 5575209"/>
                <a:gd name="connsiteX12-1207" fmla="*/ 393700 w 7112851"/>
                <a:gd name="connsiteY12-1208" fmla="*/ 2616109 h 5575209"/>
                <a:gd name="connsiteX13-1209" fmla="*/ 444500 w 7112851"/>
                <a:gd name="connsiteY13-1210" fmla="*/ 2311309 h 5575209"/>
                <a:gd name="connsiteX14-1211" fmla="*/ 469900 w 7112851"/>
                <a:gd name="connsiteY14-1212" fmla="*/ 1981109 h 5575209"/>
                <a:gd name="connsiteX15-1213" fmla="*/ 495300 w 7112851"/>
                <a:gd name="connsiteY15-1214" fmla="*/ 1308009 h 5575209"/>
                <a:gd name="connsiteX16-1215" fmla="*/ 622300 w 7112851"/>
                <a:gd name="connsiteY16-1216" fmla="*/ 596809 h 5575209"/>
                <a:gd name="connsiteX17-1217" fmla="*/ 1143000 w 7112851"/>
                <a:gd name="connsiteY17-1218" fmla="*/ 12609 h 5575209"/>
                <a:gd name="connsiteX18-1219" fmla="*/ 2171700 w 7112851"/>
                <a:gd name="connsiteY18-1220" fmla="*/ 203109 h 5575209"/>
                <a:gd name="connsiteX19-1221" fmla="*/ 2514600 w 7112851"/>
                <a:gd name="connsiteY19-1222" fmla="*/ 292009 h 5575209"/>
                <a:gd name="connsiteX20-1223" fmla="*/ 2705100 w 7112851"/>
                <a:gd name="connsiteY20-1224" fmla="*/ 342809 h 5575209"/>
                <a:gd name="connsiteX21-1225" fmla="*/ 2946400 w 7112851"/>
                <a:gd name="connsiteY21-1226" fmla="*/ 368209 h 5575209"/>
                <a:gd name="connsiteX22-1227" fmla="*/ 3708400 w 7112851"/>
                <a:gd name="connsiteY22-1228" fmla="*/ 342809 h 5575209"/>
                <a:gd name="connsiteX23-1229" fmla="*/ 3924300 w 7112851"/>
                <a:gd name="connsiteY23-1230" fmla="*/ 304709 h 5575209"/>
                <a:gd name="connsiteX24-1231" fmla="*/ 4381500 w 7112851"/>
                <a:gd name="connsiteY24-1232" fmla="*/ 203109 h 5575209"/>
                <a:gd name="connsiteX25-1233" fmla="*/ 4622800 w 7112851"/>
                <a:gd name="connsiteY25-1234" fmla="*/ 152309 h 5575209"/>
                <a:gd name="connsiteX26-1235" fmla="*/ 4991100 w 7112851"/>
                <a:gd name="connsiteY26-1236" fmla="*/ 126909 h 5575209"/>
                <a:gd name="connsiteX27-1237" fmla="*/ 5397500 w 7112851"/>
                <a:gd name="connsiteY27-1238" fmla="*/ 139609 h 5575209"/>
                <a:gd name="connsiteX28-1239" fmla="*/ 6007100 w 7112851"/>
                <a:gd name="connsiteY28-1240" fmla="*/ 406309 h 5575209"/>
                <a:gd name="connsiteX29-1241" fmla="*/ 6273800 w 7112851"/>
                <a:gd name="connsiteY29-1242" fmla="*/ 673009 h 5575209"/>
                <a:gd name="connsiteX30-1243" fmla="*/ 6362700 w 7112851"/>
                <a:gd name="connsiteY30-1244" fmla="*/ 914309 h 5575209"/>
                <a:gd name="connsiteX31-1245" fmla="*/ 6375400 w 7112851"/>
                <a:gd name="connsiteY31-1246" fmla="*/ 1054009 h 5575209"/>
                <a:gd name="connsiteX32-1247" fmla="*/ 6464300 w 7112851"/>
                <a:gd name="connsiteY32-1248" fmla="*/ 1460409 h 5575209"/>
                <a:gd name="connsiteX33-1249" fmla="*/ 6565900 w 7112851"/>
                <a:gd name="connsiteY33-1250" fmla="*/ 1777909 h 5575209"/>
                <a:gd name="connsiteX34-1251" fmla="*/ 6870700 w 7112851"/>
                <a:gd name="connsiteY34-1252" fmla="*/ 2260509 h 5575209"/>
                <a:gd name="connsiteX35-1253" fmla="*/ 6959600 w 7112851"/>
                <a:gd name="connsiteY35-1254" fmla="*/ 2374809 h 5575209"/>
                <a:gd name="connsiteX36-1255" fmla="*/ 7099300 w 7112851"/>
                <a:gd name="connsiteY36-1256" fmla="*/ 2717709 h 5575209"/>
                <a:gd name="connsiteX37-1257" fmla="*/ 7112000 w 7112851"/>
                <a:gd name="connsiteY37-1258" fmla="*/ 2882809 h 5575209"/>
                <a:gd name="connsiteX38-1259" fmla="*/ 6972300 w 7112851"/>
                <a:gd name="connsiteY38-1260" fmla="*/ 3289209 h 5575209"/>
                <a:gd name="connsiteX39-1261" fmla="*/ 6908800 w 7112851"/>
                <a:gd name="connsiteY39-1262" fmla="*/ 3365409 h 5575209"/>
                <a:gd name="connsiteX40-1263" fmla="*/ 6769100 w 7112851"/>
                <a:gd name="connsiteY40-1264" fmla="*/ 3619409 h 5575209"/>
                <a:gd name="connsiteX41-1265" fmla="*/ 6705600 w 7112851"/>
                <a:gd name="connsiteY41-1266" fmla="*/ 3886109 h 5575209"/>
                <a:gd name="connsiteX42-1267" fmla="*/ 6692900 w 7112851"/>
                <a:gd name="connsiteY42-1268" fmla="*/ 4025809 h 5575209"/>
                <a:gd name="connsiteX43-1269" fmla="*/ 6680200 w 7112851"/>
                <a:gd name="connsiteY43-1270" fmla="*/ 4825909 h 5575209"/>
                <a:gd name="connsiteX44-1271" fmla="*/ 6629400 w 7112851"/>
                <a:gd name="connsiteY44-1272" fmla="*/ 4914809 h 5575209"/>
                <a:gd name="connsiteX45-1273" fmla="*/ 6604000 w 7112851"/>
                <a:gd name="connsiteY45-1274" fmla="*/ 4991009 h 5575209"/>
                <a:gd name="connsiteX46-1275" fmla="*/ 6502400 w 7112851"/>
                <a:gd name="connsiteY46-1276" fmla="*/ 5092609 h 5575209"/>
                <a:gd name="connsiteX47-1277" fmla="*/ 6413500 w 7112851"/>
                <a:gd name="connsiteY47-1278" fmla="*/ 5156109 h 5575209"/>
                <a:gd name="connsiteX48-1279" fmla="*/ 6108700 w 7112851"/>
                <a:gd name="connsiteY48-1280" fmla="*/ 5295809 h 5575209"/>
                <a:gd name="connsiteX49-1281" fmla="*/ 5600700 w 7112851"/>
                <a:gd name="connsiteY49-1282" fmla="*/ 5422809 h 5575209"/>
                <a:gd name="connsiteX50-1283" fmla="*/ 5359400 w 7112851"/>
                <a:gd name="connsiteY50-1284" fmla="*/ 5448209 h 5575209"/>
                <a:gd name="connsiteX51-1285" fmla="*/ 4953000 w 7112851"/>
                <a:gd name="connsiteY51-1286" fmla="*/ 5511709 h 5575209"/>
                <a:gd name="connsiteX52-1287" fmla="*/ 4559300 w 7112851"/>
                <a:gd name="connsiteY52-1288" fmla="*/ 5537109 h 5575209"/>
                <a:gd name="connsiteX53-1289" fmla="*/ 4356100 w 7112851"/>
                <a:gd name="connsiteY53-1290" fmla="*/ 5562509 h 5575209"/>
                <a:gd name="connsiteX54-1291" fmla="*/ 4165600 w 7112851"/>
                <a:gd name="connsiteY54-1292" fmla="*/ 5575209 h 5575209"/>
                <a:gd name="connsiteX55-1293" fmla="*/ 2273300 w 7112851"/>
                <a:gd name="connsiteY55-1294" fmla="*/ 5562509 h 5575209"/>
                <a:gd name="connsiteX56-1295" fmla="*/ 2108200 w 7112851"/>
                <a:gd name="connsiteY56-1296" fmla="*/ 5537109 h 5575209"/>
                <a:gd name="connsiteX57-1297" fmla="*/ 1498600 w 7112851"/>
                <a:gd name="connsiteY57-1298" fmla="*/ 5486309 h 5575209"/>
                <a:gd name="connsiteX58-1299" fmla="*/ 1397000 w 7112851"/>
                <a:gd name="connsiteY58-1300" fmla="*/ 5460909 h 5575209"/>
                <a:gd name="connsiteX59-1301" fmla="*/ 1308100 w 7112851"/>
                <a:gd name="connsiteY59-1302" fmla="*/ 5448209 h 5575209"/>
                <a:gd name="connsiteX60-1303" fmla="*/ 1257300 w 7112851"/>
                <a:gd name="connsiteY60-1304" fmla="*/ 5422809 h 5575209"/>
                <a:gd name="connsiteX61-1305" fmla="*/ 1130300 w 7112851"/>
                <a:gd name="connsiteY61-1306" fmla="*/ 5384709 h 5575209"/>
                <a:gd name="connsiteX62-1307" fmla="*/ 1231900 w 7112851"/>
                <a:gd name="connsiteY62-1308" fmla="*/ 5346609 h 5575209"/>
                <a:gd name="connsiteX0-1309" fmla="*/ 1231900 w 7112851"/>
                <a:gd name="connsiteY0-1310" fmla="*/ 5346609 h 5575209"/>
                <a:gd name="connsiteX1-1311" fmla="*/ 812800 w 7112851"/>
                <a:gd name="connsiteY1-1312" fmla="*/ 5041809 h 5575209"/>
                <a:gd name="connsiteX2-1313" fmla="*/ 673100 w 7112851"/>
                <a:gd name="connsiteY2-1314" fmla="*/ 4927509 h 5575209"/>
                <a:gd name="connsiteX3-1315" fmla="*/ 203200 w 7112851"/>
                <a:gd name="connsiteY3-1316" fmla="*/ 4533809 h 5575209"/>
                <a:gd name="connsiteX4-1317" fmla="*/ 127000 w 7112851"/>
                <a:gd name="connsiteY4-1318" fmla="*/ 4406809 h 5575209"/>
                <a:gd name="connsiteX5-1319" fmla="*/ 25400 w 7112851"/>
                <a:gd name="connsiteY5-1320" fmla="*/ 4178209 h 5575209"/>
                <a:gd name="connsiteX6-1321" fmla="*/ 0 w 7112851"/>
                <a:gd name="connsiteY6-1322" fmla="*/ 4102009 h 5575209"/>
                <a:gd name="connsiteX7-1323" fmla="*/ 12700 w 7112851"/>
                <a:gd name="connsiteY7-1324" fmla="*/ 3670209 h 5575209"/>
                <a:gd name="connsiteX8-1325" fmla="*/ 88900 w 7112851"/>
                <a:gd name="connsiteY8-1326" fmla="*/ 3467009 h 5575209"/>
                <a:gd name="connsiteX9-1327" fmla="*/ 215900 w 7112851"/>
                <a:gd name="connsiteY9-1328" fmla="*/ 3136809 h 5575209"/>
                <a:gd name="connsiteX10-1329" fmla="*/ 304800 w 7112851"/>
                <a:gd name="connsiteY10-1330" fmla="*/ 2946309 h 5575209"/>
                <a:gd name="connsiteX11-1331" fmla="*/ 381000 w 7112851"/>
                <a:gd name="connsiteY11-1332" fmla="*/ 2755809 h 5575209"/>
                <a:gd name="connsiteX12-1333" fmla="*/ 444500 w 7112851"/>
                <a:gd name="connsiteY12-1334" fmla="*/ 2311309 h 5575209"/>
                <a:gd name="connsiteX13-1335" fmla="*/ 469900 w 7112851"/>
                <a:gd name="connsiteY13-1336" fmla="*/ 1981109 h 5575209"/>
                <a:gd name="connsiteX14-1337" fmla="*/ 495300 w 7112851"/>
                <a:gd name="connsiteY14-1338" fmla="*/ 1308009 h 5575209"/>
                <a:gd name="connsiteX15-1339" fmla="*/ 622300 w 7112851"/>
                <a:gd name="connsiteY15-1340" fmla="*/ 596809 h 5575209"/>
                <a:gd name="connsiteX16-1341" fmla="*/ 1143000 w 7112851"/>
                <a:gd name="connsiteY16-1342" fmla="*/ 12609 h 5575209"/>
                <a:gd name="connsiteX17-1343" fmla="*/ 2171700 w 7112851"/>
                <a:gd name="connsiteY17-1344" fmla="*/ 203109 h 5575209"/>
                <a:gd name="connsiteX18-1345" fmla="*/ 2514600 w 7112851"/>
                <a:gd name="connsiteY18-1346" fmla="*/ 292009 h 5575209"/>
                <a:gd name="connsiteX19-1347" fmla="*/ 2705100 w 7112851"/>
                <a:gd name="connsiteY19-1348" fmla="*/ 342809 h 5575209"/>
                <a:gd name="connsiteX20-1349" fmla="*/ 2946400 w 7112851"/>
                <a:gd name="connsiteY20-1350" fmla="*/ 368209 h 5575209"/>
                <a:gd name="connsiteX21-1351" fmla="*/ 3708400 w 7112851"/>
                <a:gd name="connsiteY21-1352" fmla="*/ 342809 h 5575209"/>
                <a:gd name="connsiteX22-1353" fmla="*/ 3924300 w 7112851"/>
                <a:gd name="connsiteY22-1354" fmla="*/ 304709 h 5575209"/>
                <a:gd name="connsiteX23-1355" fmla="*/ 4381500 w 7112851"/>
                <a:gd name="connsiteY23-1356" fmla="*/ 203109 h 5575209"/>
                <a:gd name="connsiteX24-1357" fmla="*/ 4622800 w 7112851"/>
                <a:gd name="connsiteY24-1358" fmla="*/ 152309 h 5575209"/>
                <a:gd name="connsiteX25-1359" fmla="*/ 4991100 w 7112851"/>
                <a:gd name="connsiteY25-1360" fmla="*/ 126909 h 5575209"/>
                <a:gd name="connsiteX26-1361" fmla="*/ 5397500 w 7112851"/>
                <a:gd name="connsiteY26-1362" fmla="*/ 139609 h 5575209"/>
                <a:gd name="connsiteX27-1363" fmla="*/ 6007100 w 7112851"/>
                <a:gd name="connsiteY27-1364" fmla="*/ 406309 h 5575209"/>
                <a:gd name="connsiteX28-1365" fmla="*/ 6273800 w 7112851"/>
                <a:gd name="connsiteY28-1366" fmla="*/ 673009 h 5575209"/>
                <a:gd name="connsiteX29-1367" fmla="*/ 6362700 w 7112851"/>
                <a:gd name="connsiteY29-1368" fmla="*/ 914309 h 5575209"/>
                <a:gd name="connsiteX30-1369" fmla="*/ 6375400 w 7112851"/>
                <a:gd name="connsiteY30-1370" fmla="*/ 1054009 h 5575209"/>
                <a:gd name="connsiteX31-1371" fmla="*/ 6464300 w 7112851"/>
                <a:gd name="connsiteY31-1372" fmla="*/ 1460409 h 5575209"/>
                <a:gd name="connsiteX32-1373" fmla="*/ 6565900 w 7112851"/>
                <a:gd name="connsiteY32-1374" fmla="*/ 1777909 h 5575209"/>
                <a:gd name="connsiteX33-1375" fmla="*/ 6870700 w 7112851"/>
                <a:gd name="connsiteY33-1376" fmla="*/ 2260509 h 5575209"/>
                <a:gd name="connsiteX34-1377" fmla="*/ 6959600 w 7112851"/>
                <a:gd name="connsiteY34-1378" fmla="*/ 2374809 h 5575209"/>
                <a:gd name="connsiteX35-1379" fmla="*/ 7099300 w 7112851"/>
                <a:gd name="connsiteY35-1380" fmla="*/ 2717709 h 5575209"/>
                <a:gd name="connsiteX36-1381" fmla="*/ 7112000 w 7112851"/>
                <a:gd name="connsiteY36-1382" fmla="*/ 2882809 h 5575209"/>
                <a:gd name="connsiteX37-1383" fmla="*/ 6972300 w 7112851"/>
                <a:gd name="connsiteY37-1384" fmla="*/ 3289209 h 5575209"/>
                <a:gd name="connsiteX38-1385" fmla="*/ 6908800 w 7112851"/>
                <a:gd name="connsiteY38-1386" fmla="*/ 3365409 h 5575209"/>
                <a:gd name="connsiteX39-1387" fmla="*/ 6769100 w 7112851"/>
                <a:gd name="connsiteY39-1388" fmla="*/ 3619409 h 5575209"/>
                <a:gd name="connsiteX40-1389" fmla="*/ 6705600 w 7112851"/>
                <a:gd name="connsiteY40-1390" fmla="*/ 3886109 h 5575209"/>
                <a:gd name="connsiteX41-1391" fmla="*/ 6692900 w 7112851"/>
                <a:gd name="connsiteY41-1392" fmla="*/ 4025809 h 5575209"/>
                <a:gd name="connsiteX42-1393" fmla="*/ 6680200 w 7112851"/>
                <a:gd name="connsiteY42-1394" fmla="*/ 4825909 h 5575209"/>
                <a:gd name="connsiteX43-1395" fmla="*/ 6629400 w 7112851"/>
                <a:gd name="connsiteY43-1396" fmla="*/ 4914809 h 5575209"/>
                <a:gd name="connsiteX44-1397" fmla="*/ 6604000 w 7112851"/>
                <a:gd name="connsiteY44-1398" fmla="*/ 4991009 h 5575209"/>
                <a:gd name="connsiteX45-1399" fmla="*/ 6502400 w 7112851"/>
                <a:gd name="connsiteY45-1400" fmla="*/ 5092609 h 5575209"/>
                <a:gd name="connsiteX46-1401" fmla="*/ 6413500 w 7112851"/>
                <a:gd name="connsiteY46-1402" fmla="*/ 5156109 h 5575209"/>
                <a:gd name="connsiteX47-1403" fmla="*/ 6108700 w 7112851"/>
                <a:gd name="connsiteY47-1404" fmla="*/ 5295809 h 5575209"/>
                <a:gd name="connsiteX48-1405" fmla="*/ 5600700 w 7112851"/>
                <a:gd name="connsiteY48-1406" fmla="*/ 5422809 h 5575209"/>
                <a:gd name="connsiteX49-1407" fmla="*/ 5359400 w 7112851"/>
                <a:gd name="connsiteY49-1408" fmla="*/ 5448209 h 5575209"/>
                <a:gd name="connsiteX50-1409" fmla="*/ 4953000 w 7112851"/>
                <a:gd name="connsiteY50-1410" fmla="*/ 5511709 h 5575209"/>
                <a:gd name="connsiteX51-1411" fmla="*/ 4559300 w 7112851"/>
                <a:gd name="connsiteY51-1412" fmla="*/ 5537109 h 5575209"/>
                <a:gd name="connsiteX52-1413" fmla="*/ 4356100 w 7112851"/>
                <a:gd name="connsiteY52-1414" fmla="*/ 5562509 h 5575209"/>
                <a:gd name="connsiteX53-1415" fmla="*/ 4165600 w 7112851"/>
                <a:gd name="connsiteY53-1416" fmla="*/ 5575209 h 5575209"/>
                <a:gd name="connsiteX54-1417" fmla="*/ 2273300 w 7112851"/>
                <a:gd name="connsiteY54-1418" fmla="*/ 5562509 h 5575209"/>
                <a:gd name="connsiteX55-1419" fmla="*/ 2108200 w 7112851"/>
                <a:gd name="connsiteY55-1420" fmla="*/ 5537109 h 5575209"/>
                <a:gd name="connsiteX56-1421" fmla="*/ 1498600 w 7112851"/>
                <a:gd name="connsiteY56-1422" fmla="*/ 5486309 h 5575209"/>
                <a:gd name="connsiteX57-1423" fmla="*/ 1397000 w 7112851"/>
                <a:gd name="connsiteY57-1424" fmla="*/ 5460909 h 5575209"/>
                <a:gd name="connsiteX58-1425" fmla="*/ 1308100 w 7112851"/>
                <a:gd name="connsiteY58-1426" fmla="*/ 5448209 h 5575209"/>
                <a:gd name="connsiteX59-1427" fmla="*/ 1257300 w 7112851"/>
                <a:gd name="connsiteY59-1428" fmla="*/ 5422809 h 5575209"/>
                <a:gd name="connsiteX60-1429" fmla="*/ 1130300 w 7112851"/>
                <a:gd name="connsiteY60-1430" fmla="*/ 5384709 h 5575209"/>
                <a:gd name="connsiteX61-1431" fmla="*/ 1231900 w 7112851"/>
                <a:gd name="connsiteY61-1432" fmla="*/ 5346609 h 5575209"/>
                <a:gd name="connsiteX0-1433" fmla="*/ 1231900 w 7112851"/>
                <a:gd name="connsiteY0-1434" fmla="*/ 5346609 h 5575209"/>
                <a:gd name="connsiteX1-1435" fmla="*/ 812800 w 7112851"/>
                <a:gd name="connsiteY1-1436" fmla="*/ 5041809 h 5575209"/>
                <a:gd name="connsiteX2-1437" fmla="*/ 673100 w 7112851"/>
                <a:gd name="connsiteY2-1438" fmla="*/ 4927509 h 5575209"/>
                <a:gd name="connsiteX3-1439" fmla="*/ 203200 w 7112851"/>
                <a:gd name="connsiteY3-1440" fmla="*/ 4533809 h 5575209"/>
                <a:gd name="connsiteX4-1441" fmla="*/ 127000 w 7112851"/>
                <a:gd name="connsiteY4-1442" fmla="*/ 4406809 h 5575209"/>
                <a:gd name="connsiteX5-1443" fmla="*/ 25400 w 7112851"/>
                <a:gd name="connsiteY5-1444" fmla="*/ 4178209 h 5575209"/>
                <a:gd name="connsiteX6-1445" fmla="*/ 0 w 7112851"/>
                <a:gd name="connsiteY6-1446" fmla="*/ 4102009 h 5575209"/>
                <a:gd name="connsiteX7-1447" fmla="*/ 12700 w 7112851"/>
                <a:gd name="connsiteY7-1448" fmla="*/ 3670209 h 5575209"/>
                <a:gd name="connsiteX8-1449" fmla="*/ 88900 w 7112851"/>
                <a:gd name="connsiteY8-1450" fmla="*/ 3467009 h 5575209"/>
                <a:gd name="connsiteX9-1451" fmla="*/ 215900 w 7112851"/>
                <a:gd name="connsiteY9-1452" fmla="*/ 3136809 h 5575209"/>
                <a:gd name="connsiteX10-1453" fmla="*/ 304800 w 7112851"/>
                <a:gd name="connsiteY10-1454" fmla="*/ 2946309 h 5575209"/>
                <a:gd name="connsiteX11-1455" fmla="*/ 381000 w 7112851"/>
                <a:gd name="connsiteY11-1456" fmla="*/ 2755809 h 5575209"/>
                <a:gd name="connsiteX12-1457" fmla="*/ 469900 w 7112851"/>
                <a:gd name="connsiteY12-1458" fmla="*/ 1981109 h 5575209"/>
                <a:gd name="connsiteX13-1459" fmla="*/ 495300 w 7112851"/>
                <a:gd name="connsiteY13-1460" fmla="*/ 1308009 h 5575209"/>
                <a:gd name="connsiteX14-1461" fmla="*/ 622300 w 7112851"/>
                <a:gd name="connsiteY14-1462" fmla="*/ 596809 h 5575209"/>
                <a:gd name="connsiteX15-1463" fmla="*/ 1143000 w 7112851"/>
                <a:gd name="connsiteY15-1464" fmla="*/ 12609 h 5575209"/>
                <a:gd name="connsiteX16-1465" fmla="*/ 2171700 w 7112851"/>
                <a:gd name="connsiteY16-1466" fmla="*/ 203109 h 5575209"/>
                <a:gd name="connsiteX17-1467" fmla="*/ 2514600 w 7112851"/>
                <a:gd name="connsiteY17-1468" fmla="*/ 292009 h 5575209"/>
                <a:gd name="connsiteX18-1469" fmla="*/ 2705100 w 7112851"/>
                <a:gd name="connsiteY18-1470" fmla="*/ 342809 h 5575209"/>
                <a:gd name="connsiteX19-1471" fmla="*/ 2946400 w 7112851"/>
                <a:gd name="connsiteY19-1472" fmla="*/ 368209 h 5575209"/>
                <a:gd name="connsiteX20-1473" fmla="*/ 3708400 w 7112851"/>
                <a:gd name="connsiteY20-1474" fmla="*/ 342809 h 5575209"/>
                <a:gd name="connsiteX21-1475" fmla="*/ 3924300 w 7112851"/>
                <a:gd name="connsiteY21-1476" fmla="*/ 304709 h 5575209"/>
                <a:gd name="connsiteX22-1477" fmla="*/ 4381500 w 7112851"/>
                <a:gd name="connsiteY22-1478" fmla="*/ 203109 h 5575209"/>
                <a:gd name="connsiteX23-1479" fmla="*/ 4622800 w 7112851"/>
                <a:gd name="connsiteY23-1480" fmla="*/ 152309 h 5575209"/>
                <a:gd name="connsiteX24-1481" fmla="*/ 4991100 w 7112851"/>
                <a:gd name="connsiteY24-1482" fmla="*/ 126909 h 5575209"/>
                <a:gd name="connsiteX25-1483" fmla="*/ 5397500 w 7112851"/>
                <a:gd name="connsiteY25-1484" fmla="*/ 139609 h 5575209"/>
                <a:gd name="connsiteX26-1485" fmla="*/ 6007100 w 7112851"/>
                <a:gd name="connsiteY26-1486" fmla="*/ 406309 h 5575209"/>
                <a:gd name="connsiteX27-1487" fmla="*/ 6273800 w 7112851"/>
                <a:gd name="connsiteY27-1488" fmla="*/ 673009 h 5575209"/>
                <a:gd name="connsiteX28-1489" fmla="*/ 6362700 w 7112851"/>
                <a:gd name="connsiteY28-1490" fmla="*/ 914309 h 5575209"/>
                <a:gd name="connsiteX29-1491" fmla="*/ 6375400 w 7112851"/>
                <a:gd name="connsiteY29-1492" fmla="*/ 1054009 h 5575209"/>
                <a:gd name="connsiteX30-1493" fmla="*/ 6464300 w 7112851"/>
                <a:gd name="connsiteY30-1494" fmla="*/ 1460409 h 5575209"/>
                <a:gd name="connsiteX31-1495" fmla="*/ 6565900 w 7112851"/>
                <a:gd name="connsiteY31-1496" fmla="*/ 1777909 h 5575209"/>
                <a:gd name="connsiteX32-1497" fmla="*/ 6870700 w 7112851"/>
                <a:gd name="connsiteY32-1498" fmla="*/ 2260509 h 5575209"/>
                <a:gd name="connsiteX33-1499" fmla="*/ 6959600 w 7112851"/>
                <a:gd name="connsiteY33-1500" fmla="*/ 2374809 h 5575209"/>
                <a:gd name="connsiteX34-1501" fmla="*/ 7099300 w 7112851"/>
                <a:gd name="connsiteY34-1502" fmla="*/ 2717709 h 5575209"/>
                <a:gd name="connsiteX35-1503" fmla="*/ 7112000 w 7112851"/>
                <a:gd name="connsiteY35-1504" fmla="*/ 2882809 h 5575209"/>
                <a:gd name="connsiteX36-1505" fmla="*/ 6972300 w 7112851"/>
                <a:gd name="connsiteY36-1506" fmla="*/ 3289209 h 5575209"/>
                <a:gd name="connsiteX37-1507" fmla="*/ 6908800 w 7112851"/>
                <a:gd name="connsiteY37-1508" fmla="*/ 3365409 h 5575209"/>
                <a:gd name="connsiteX38-1509" fmla="*/ 6769100 w 7112851"/>
                <a:gd name="connsiteY38-1510" fmla="*/ 3619409 h 5575209"/>
                <a:gd name="connsiteX39-1511" fmla="*/ 6705600 w 7112851"/>
                <a:gd name="connsiteY39-1512" fmla="*/ 3886109 h 5575209"/>
                <a:gd name="connsiteX40-1513" fmla="*/ 6692900 w 7112851"/>
                <a:gd name="connsiteY40-1514" fmla="*/ 4025809 h 5575209"/>
                <a:gd name="connsiteX41-1515" fmla="*/ 6680200 w 7112851"/>
                <a:gd name="connsiteY41-1516" fmla="*/ 4825909 h 5575209"/>
                <a:gd name="connsiteX42-1517" fmla="*/ 6629400 w 7112851"/>
                <a:gd name="connsiteY42-1518" fmla="*/ 4914809 h 5575209"/>
                <a:gd name="connsiteX43-1519" fmla="*/ 6604000 w 7112851"/>
                <a:gd name="connsiteY43-1520" fmla="*/ 4991009 h 5575209"/>
                <a:gd name="connsiteX44-1521" fmla="*/ 6502400 w 7112851"/>
                <a:gd name="connsiteY44-1522" fmla="*/ 5092609 h 5575209"/>
                <a:gd name="connsiteX45-1523" fmla="*/ 6413500 w 7112851"/>
                <a:gd name="connsiteY45-1524" fmla="*/ 5156109 h 5575209"/>
                <a:gd name="connsiteX46-1525" fmla="*/ 6108700 w 7112851"/>
                <a:gd name="connsiteY46-1526" fmla="*/ 5295809 h 5575209"/>
                <a:gd name="connsiteX47-1527" fmla="*/ 5600700 w 7112851"/>
                <a:gd name="connsiteY47-1528" fmla="*/ 5422809 h 5575209"/>
                <a:gd name="connsiteX48-1529" fmla="*/ 5359400 w 7112851"/>
                <a:gd name="connsiteY48-1530" fmla="*/ 5448209 h 5575209"/>
                <a:gd name="connsiteX49-1531" fmla="*/ 4953000 w 7112851"/>
                <a:gd name="connsiteY49-1532" fmla="*/ 5511709 h 5575209"/>
                <a:gd name="connsiteX50-1533" fmla="*/ 4559300 w 7112851"/>
                <a:gd name="connsiteY50-1534" fmla="*/ 5537109 h 5575209"/>
                <a:gd name="connsiteX51-1535" fmla="*/ 4356100 w 7112851"/>
                <a:gd name="connsiteY51-1536" fmla="*/ 5562509 h 5575209"/>
                <a:gd name="connsiteX52-1537" fmla="*/ 4165600 w 7112851"/>
                <a:gd name="connsiteY52-1538" fmla="*/ 5575209 h 5575209"/>
                <a:gd name="connsiteX53-1539" fmla="*/ 2273300 w 7112851"/>
                <a:gd name="connsiteY53-1540" fmla="*/ 5562509 h 5575209"/>
                <a:gd name="connsiteX54-1541" fmla="*/ 2108200 w 7112851"/>
                <a:gd name="connsiteY54-1542" fmla="*/ 5537109 h 5575209"/>
                <a:gd name="connsiteX55-1543" fmla="*/ 1498600 w 7112851"/>
                <a:gd name="connsiteY55-1544" fmla="*/ 5486309 h 5575209"/>
                <a:gd name="connsiteX56-1545" fmla="*/ 1397000 w 7112851"/>
                <a:gd name="connsiteY56-1546" fmla="*/ 5460909 h 5575209"/>
                <a:gd name="connsiteX57-1547" fmla="*/ 1308100 w 7112851"/>
                <a:gd name="connsiteY57-1548" fmla="*/ 5448209 h 5575209"/>
                <a:gd name="connsiteX58-1549" fmla="*/ 1257300 w 7112851"/>
                <a:gd name="connsiteY58-1550" fmla="*/ 5422809 h 5575209"/>
                <a:gd name="connsiteX59-1551" fmla="*/ 1130300 w 7112851"/>
                <a:gd name="connsiteY59-1552" fmla="*/ 5384709 h 5575209"/>
                <a:gd name="connsiteX60-1553" fmla="*/ 1231900 w 7112851"/>
                <a:gd name="connsiteY60-1554" fmla="*/ 5346609 h 5575209"/>
                <a:gd name="connsiteX0-1555" fmla="*/ 1238001 w 7118952"/>
                <a:gd name="connsiteY0-1556" fmla="*/ 5346609 h 5575209"/>
                <a:gd name="connsiteX1-1557" fmla="*/ 818901 w 7118952"/>
                <a:gd name="connsiteY1-1558" fmla="*/ 5041809 h 5575209"/>
                <a:gd name="connsiteX2-1559" fmla="*/ 679201 w 7118952"/>
                <a:gd name="connsiteY2-1560" fmla="*/ 4927509 h 5575209"/>
                <a:gd name="connsiteX3-1561" fmla="*/ 209301 w 7118952"/>
                <a:gd name="connsiteY3-1562" fmla="*/ 4533809 h 5575209"/>
                <a:gd name="connsiteX4-1563" fmla="*/ 133101 w 7118952"/>
                <a:gd name="connsiteY4-1564" fmla="*/ 4406809 h 5575209"/>
                <a:gd name="connsiteX5-1565" fmla="*/ 31501 w 7118952"/>
                <a:gd name="connsiteY5-1566" fmla="*/ 4178209 h 5575209"/>
                <a:gd name="connsiteX6-1567" fmla="*/ 6101 w 7118952"/>
                <a:gd name="connsiteY6-1568" fmla="*/ 4102009 h 5575209"/>
                <a:gd name="connsiteX7-1569" fmla="*/ 18801 w 7118952"/>
                <a:gd name="connsiteY7-1570" fmla="*/ 3670209 h 5575209"/>
                <a:gd name="connsiteX8-1571" fmla="*/ 222001 w 7118952"/>
                <a:gd name="connsiteY8-1572" fmla="*/ 3136809 h 5575209"/>
                <a:gd name="connsiteX9-1573" fmla="*/ 310901 w 7118952"/>
                <a:gd name="connsiteY9-1574" fmla="*/ 2946309 h 5575209"/>
                <a:gd name="connsiteX10-1575" fmla="*/ 387101 w 7118952"/>
                <a:gd name="connsiteY10-1576" fmla="*/ 2755809 h 5575209"/>
                <a:gd name="connsiteX11-1577" fmla="*/ 476001 w 7118952"/>
                <a:gd name="connsiteY11-1578" fmla="*/ 1981109 h 5575209"/>
                <a:gd name="connsiteX12-1579" fmla="*/ 501401 w 7118952"/>
                <a:gd name="connsiteY12-1580" fmla="*/ 1308009 h 5575209"/>
                <a:gd name="connsiteX13-1581" fmla="*/ 628401 w 7118952"/>
                <a:gd name="connsiteY13-1582" fmla="*/ 596809 h 5575209"/>
                <a:gd name="connsiteX14-1583" fmla="*/ 1149101 w 7118952"/>
                <a:gd name="connsiteY14-1584" fmla="*/ 12609 h 5575209"/>
                <a:gd name="connsiteX15-1585" fmla="*/ 2177801 w 7118952"/>
                <a:gd name="connsiteY15-1586" fmla="*/ 203109 h 5575209"/>
                <a:gd name="connsiteX16-1587" fmla="*/ 2520701 w 7118952"/>
                <a:gd name="connsiteY16-1588" fmla="*/ 292009 h 5575209"/>
                <a:gd name="connsiteX17-1589" fmla="*/ 2711201 w 7118952"/>
                <a:gd name="connsiteY17-1590" fmla="*/ 342809 h 5575209"/>
                <a:gd name="connsiteX18-1591" fmla="*/ 2952501 w 7118952"/>
                <a:gd name="connsiteY18-1592" fmla="*/ 368209 h 5575209"/>
                <a:gd name="connsiteX19-1593" fmla="*/ 3714501 w 7118952"/>
                <a:gd name="connsiteY19-1594" fmla="*/ 342809 h 5575209"/>
                <a:gd name="connsiteX20-1595" fmla="*/ 3930401 w 7118952"/>
                <a:gd name="connsiteY20-1596" fmla="*/ 304709 h 5575209"/>
                <a:gd name="connsiteX21-1597" fmla="*/ 4387601 w 7118952"/>
                <a:gd name="connsiteY21-1598" fmla="*/ 203109 h 5575209"/>
                <a:gd name="connsiteX22-1599" fmla="*/ 4628901 w 7118952"/>
                <a:gd name="connsiteY22-1600" fmla="*/ 152309 h 5575209"/>
                <a:gd name="connsiteX23-1601" fmla="*/ 4997201 w 7118952"/>
                <a:gd name="connsiteY23-1602" fmla="*/ 126909 h 5575209"/>
                <a:gd name="connsiteX24-1603" fmla="*/ 5403601 w 7118952"/>
                <a:gd name="connsiteY24-1604" fmla="*/ 139609 h 5575209"/>
                <a:gd name="connsiteX25-1605" fmla="*/ 6013201 w 7118952"/>
                <a:gd name="connsiteY25-1606" fmla="*/ 406309 h 5575209"/>
                <a:gd name="connsiteX26-1607" fmla="*/ 6279901 w 7118952"/>
                <a:gd name="connsiteY26-1608" fmla="*/ 673009 h 5575209"/>
                <a:gd name="connsiteX27-1609" fmla="*/ 6368801 w 7118952"/>
                <a:gd name="connsiteY27-1610" fmla="*/ 914309 h 5575209"/>
                <a:gd name="connsiteX28-1611" fmla="*/ 6381501 w 7118952"/>
                <a:gd name="connsiteY28-1612" fmla="*/ 1054009 h 5575209"/>
                <a:gd name="connsiteX29-1613" fmla="*/ 6470401 w 7118952"/>
                <a:gd name="connsiteY29-1614" fmla="*/ 1460409 h 5575209"/>
                <a:gd name="connsiteX30-1615" fmla="*/ 6572001 w 7118952"/>
                <a:gd name="connsiteY30-1616" fmla="*/ 1777909 h 5575209"/>
                <a:gd name="connsiteX31-1617" fmla="*/ 6876801 w 7118952"/>
                <a:gd name="connsiteY31-1618" fmla="*/ 2260509 h 5575209"/>
                <a:gd name="connsiteX32-1619" fmla="*/ 6965701 w 7118952"/>
                <a:gd name="connsiteY32-1620" fmla="*/ 2374809 h 5575209"/>
                <a:gd name="connsiteX33-1621" fmla="*/ 7105401 w 7118952"/>
                <a:gd name="connsiteY33-1622" fmla="*/ 2717709 h 5575209"/>
                <a:gd name="connsiteX34-1623" fmla="*/ 7118101 w 7118952"/>
                <a:gd name="connsiteY34-1624" fmla="*/ 2882809 h 5575209"/>
                <a:gd name="connsiteX35-1625" fmla="*/ 6978401 w 7118952"/>
                <a:gd name="connsiteY35-1626" fmla="*/ 3289209 h 5575209"/>
                <a:gd name="connsiteX36-1627" fmla="*/ 6914901 w 7118952"/>
                <a:gd name="connsiteY36-1628" fmla="*/ 3365409 h 5575209"/>
                <a:gd name="connsiteX37-1629" fmla="*/ 6775201 w 7118952"/>
                <a:gd name="connsiteY37-1630" fmla="*/ 3619409 h 5575209"/>
                <a:gd name="connsiteX38-1631" fmla="*/ 6711701 w 7118952"/>
                <a:gd name="connsiteY38-1632" fmla="*/ 3886109 h 5575209"/>
                <a:gd name="connsiteX39-1633" fmla="*/ 6699001 w 7118952"/>
                <a:gd name="connsiteY39-1634" fmla="*/ 4025809 h 5575209"/>
                <a:gd name="connsiteX40-1635" fmla="*/ 6686301 w 7118952"/>
                <a:gd name="connsiteY40-1636" fmla="*/ 4825909 h 5575209"/>
                <a:gd name="connsiteX41-1637" fmla="*/ 6635501 w 7118952"/>
                <a:gd name="connsiteY41-1638" fmla="*/ 4914809 h 5575209"/>
                <a:gd name="connsiteX42-1639" fmla="*/ 6610101 w 7118952"/>
                <a:gd name="connsiteY42-1640" fmla="*/ 4991009 h 5575209"/>
                <a:gd name="connsiteX43-1641" fmla="*/ 6508501 w 7118952"/>
                <a:gd name="connsiteY43-1642" fmla="*/ 5092609 h 5575209"/>
                <a:gd name="connsiteX44-1643" fmla="*/ 6419601 w 7118952"/>
                <a:gd name="connsiteY44-1644" fmla="*/ 5156109 h 5575209"/>
                <a:gd name="connsiteX45-1645" fmla="*/ 6114801 w 7118952"/>
                <a:gd name="connsiteY45-1646" fmla="*/ 5295809 h 5575209"/>
                <a:gd name="connsiteX46-1647" fmla="*/ 5606801 w 7118952"/>
                <a:gd name="connsiteY46-1648" fmla="*/ 5422809 h 5575209"/>
                <a:gd name="connsiteX47-1649" fmla="*/ 5365501 w 7118952"/>
                <a:gd name="connsiteY47-1650" fmla="*/ 5448209 h 5575209"/>
                <a:gd name="connsiteX48-1651" fmla="*/ 4959101 w 7118952"/>
                <a:gd name="connsiteY48-1652" fmla="*/ 5511709 h 5575209"/>
                <a:gd name="connsiteX49-1653" fmla="*/ 4565401 w 7118952"/>
                <a:gd name="connsiteY49-1654" fmla="*/ 5537109 h 5575209"/>
                <a:gd name="connsiteX50-1655" fmla="*/ 4362201 w 7118952"/>
                <a:gd name="connsiteY50-1656" fmla="*/ 5562509 h 5575209"/>
                <a:gd name="connsiteX51-1657" fmla="*/ 4171701 w 7118952"/>
                <a:gd name="connsiteY51-1658" fmla="*/ 5575209 h 5575209"/>
                <a:gd name="connsiteX52-1659" fmla="*/ 2279401 w 7118952"/>
                <a:gd name="connsiteY52-1660" fmla="*/ 5562509 h 5575209"/>
                <a:gd name="connsiteX53-1661" fmla="*/ 2114301 w 7118952"/>
                <a:gd name="connsiteY53-1662" fmla="*/ 5537109 h 5575209"/>
                <a:gd name="connsiteX54-1663" fmla="*/ 1504701 w 7118952"/>
                <a:gd name="connsiteY54-1664" fmla="*/ 5486309 h 5575209"/>
                <a:gd name="connsiteX55-1665" fmla="*/ 1403101 w 7118952"/>
                <a:gd name="connsiteY55-1666" fmla="*/ 5460909 h 5575209"/>
                <a:gd name="connsiteX56-1667" fmla="*/ 1314201 w 7118952"/>
                <a:gd name="connsiteY56-1668" fmla="*/ 5448209 h 5575209"/>
                <a:gd name="connsiteX57-1669" fmla="*/ 1263401 w 7118952"/>
                <a:gd name="connsiteY57-1670" fmla="*/ 5422809 h 5575209"/>
                <a:gd name="connsiteX58-1671" fmla="*/ 1136401 w 7118952"/>
                <a:gd name="connsiteY58-1672" fmla="*/ 5384709 h 5575209"/>
                <a:gd name="connsiteX59-1673" fmla="*/ 1238001 w 7118952"/>
                <a:gd name="connsiteY59-1674" fmla="*/ 5346609 h 5575209"/>
                <a:gd name="connsiteX0-1675" fmla="*/ 1238001 w 7118952"/>
                <a:gd name="connsiteY0-1676" fmla="*/ 5346609 h 5575209"/>
                <a:gd name="connsiteX1-1677" fmla="*/ 818901 w 7118952"/>
                <a:gd name="connsiteY1-1678" fmla="*/ 5041809 h 5575209"/>
                <a:gd name="connsiteX2-1679" fmla="*/ 679201 w 7118952"/>
                <a:gd name="connsiteY2-1680" fmla="*/ 4927509 h 5575209"/>
                <a:gd name="connsiteX3-1681" fmla="*/ 209301 w 7118952"/>
                <a:gd name="connsiteY3-1682" fmla="*/ 4533809 h 5575209"/>
                <a:gd name="connsiteX4-1683" fmla="*/ 133101 w 7118952"/>
                <a:gd name="connsiteY4-1684" fmla="*/ 4406809 h 5575209"/>
                <a:gd name="connsiteX5-1685" fmla="*/ 31501 w 7118952"/>
                <a:gd name="connsiteY5-1686" fmla="*/ 4178209 h 5575209"/>
                <a:gd name="connsiteX6-1687" fmla="*/ 6101 w 7118952"/>
                <a:gd name="connsiteY6-1688" fmla="*/ 4102009 h 5575209"/>
                <a:gd name="connsiteX7-1689" fmla="*/ 18801 w 7118952"/>
                <a:gd name="connsiteY7-1690" fmla="*/ 3670209 h 5575209"/>
                <a:gd name="connsiteX8-1691" fmla="*/ 222001 w 7118952"/>
                <a:gd name="connsiteY8-1692" fmla="*/ 3136809 h 5575209"/>
                <a:gd name="connsiteX9-1693" fmla="*/ 387101 w 7118952"/>
                <a:gd name="connsiteY9-1694" fmla="*/ 2755809 h 5575209"/>
                <a:gd name="connsiteX10-1695" fmla="*/ 476001 w 7118952"/>
                <a:gd name="connsiteY10-1696" fmla="*/ 1981109 h 5575209"/>
                <a:gd name="connsiteX11-1697" fmla="*/ 501401 w 7118952"/>
                <a:gd name="connsiteY11-1698" fmla="*/ 1308009 h 5575209"/>
                <a:gd name="connsiteX12-1699" fmla="*/ 628401 w 7118952"/>
                <a:gd name="connsiteY12-1700" fmla="*/ 596809 h 5575209"/>
                <a:gd name="connsiteX13-1701" fmla="*/ 1149101 w 7118952"/>
                <a:gd name="connsiteY13-1702" fmla="*/ 12609 h 5575209"/>
                <a:gd name="connsiteX14-1703" fmla="*/ 2177801 w 7118952"/>
                <a:gd name="connsiteY14-1704" fmla="*/ 203109 h 5575209"/>
                <a:gd name="connsiteX15-1705" fmla="*/ 2520701 w 7118952"/>
                <a:gd name="connsiteY15-1706" fmla="*/ 292009 h 5575209"/>
                <a:gd name="connsiteX16-1707" fmla="*/ 2711201 w 7118952"/>
                <a:gd name="connsiteY16-1708" fmla="*/ 342809 h 5575209"/>
                <a:gd name="connsiteX17-1709" fmla="*/ 2952501 w 7118952"/>
                <a:gd name="connsiteY17-1710" fmla="*/ 368209 h 5575209"/>
                <a:gd name="connsiteX18-1711" fmla="*/ 3714501 w 7118952"/>
                <a:gd name="connsiteY18-1712" fmla="*/ 342809 h 5575209"/>
                <a:gd name="connsiteX19-1713" fmla="*/ 3930401 w 7118952"/>
                <a:gd name="connsiteY19-1714" fmla="*/ 304709 h 5575209"/>
                <a:gd name="connsiteX20-1715" fmla="*/ 4387601 w 7118952"/>
                <a:gd name="connsiteY20-1716" fmla="*/ 203109 h 5575209"/>
                <a:gd name="connsiteX21-1717" fmla="*/ 4628901 w 7118952"/>
                <a:gd name="connsiteY21-1718" fmla="*/ 152309 h 5575209"/>
                <a:gd name="connsiteX22-1719" fmla="*/ 4997201 w 7118952"/>
                <a:gd name="connsiteY22-1720" fmla="*/ 126909 h 5575209"/>
                <a:gd name="connsiteX23-1721" fmla="*/ 5403601 w 7118952"/>
                <a:gd name="connsiteY23-1722" fmla="*/ 139609 h 5575209"/>
                <a:gd name="connsiteX24-1723" fmla="*/ 6013201 w 7118952"/>
                <a:gd name="connsiteY24-1724" fmla="*/ 406309 h 5575209"/>
                <a:gd name="connsiteX25-1725" fmla="*/ 6279901 w 7118952"/>
                <a:gd name="connsiteY25-1726" fmla="*/ 673009 h 5575209"/>
                <a:gd name="connsiteX26-1727" fmla="*/ 6368801 w 7118952"/>
                <a:gd name="connsiteY26-1728" fmla="*/ 914309 h 5575209"/>
                <a:gd name="connsiteX27-1729" fmla="*/ 6381501 w 7118952"/>
                <a:gd name="connsiteY27-1730" fmla="*/ 1054009 h 5575209"/>
                <a:gd name="connsiteX28-1731" fmla="*/ 6470401 w 7118952"/>
                <a:gd name="connsiteY28-1732" fmla="*/ 1460409 h 5575209"/>
                <a:gd name="connsiteX29-1733" fmla="*/ 6572001 w 7118952"/>
                <a:gd name="connsiteY29-1734" fmla="*/ 1777909 h 5575209"/>
                <a:gd name="connsiteX30-1735" fmla="*/ 6876801 w 7118952"/>
                <a:gd name="connsiteY30-1736" fmla="*/ 2260509 h 5575209"/>
                <a:gd name="connsiteX31-1737" fmla="*/ 6965701 w 7118952"/>
                <a:gd name="connsiteY31-1738" fmla="*/ 2374809 h 5575209"/>
                <a:gd name="connsiteX32-1739" fmla="*/ 7105401 w 7118952"/>
                <a:gd name="connsiteY32-1740" fmla="*/ 2717709 h 5575209"/>
                <a:gd name="connsiteX33-1741" fmla="*/ 7118101 w 7118952"/>
                <a:gd name="connsiteY33-1742" fmla="*/ 2882809 h 5575209"/>
                <a:gd name="connsiteX34-1743" fmla="*/ 6978401 w 7118952"/>
                <a:gd name="connsiteY34-1744" fmla="*/ 3289209 h 5575209"/>
                <a:gd name="connsiteX35-1745" fmla="*/ 6914901 w 7118952"/>
                <a:gd name="connsiteY35-1746" fmla="*/ 3365409 h 5575209"/>
                <a:gd name="connsiteX36-1747" fmla="*/ 6775201 w 7118952"/>
                <a:gd name="connsiteY36-1748" fmla="*/ 3619409 h 5575209"/>
                <a:gd name="connsiteX37-1749" fmla="*/ 6711701 w 7118952"/>
                <a:gd name="connsiteY37-1750" fmla="*/ 3886109 h 5575209"/>
                <a:gd name="connsiteX38-1751" fmla="*/ 6699001 w 7118952"/>
                <a:gd name="connsiteY38-1752" fmla="*/ 4025809 h 5575209"/>
                <a:gd name="connsiteX39-1753" fmla="*/ 6686301 w 7118952"/>
                <a:gd name="connsiteY39-1754" fmla="*/ 4825909 h 5575209"/>
                <a:gd name="connsiteX40-1755" fmla="*/ 6635501 w 7118952"/>
                <a:gd name="connsiteY40-1756" fmla="*/ 4914809 h 5575209"/>
                <a:gd name="connsiteX41-1757" fmla="*/ 6610101 w 7118952"/>
                <a:gd name="connsiteY41-1758" fmla="*/ 4991009 h 5575209"/>
                <a:gd name="connsiteX42-1759" fmla="*/ 6508501 w 7118952"/>
                <a:gd name="connsiteY42-1760" fmla="*/ 5092609 h 5575209"/>
                <a:gd name="connsiteX43-1761" fmla="*/ 6419601 w 7118952"/>
                <a:gd name="connsiteY43-1762" fmla="*/ 5156109 h 5575209"/>
                <a:gd name="connsiteX44-1763" fmla="*/ 6114801 w 7118952"/>
                <a:gd name="connsiteY44-1764" fmla="*/ 5295809 h 5575209"/>
                <a:gd name="connsiteX45-1765" fmla="*/ 5606801 w 7118952"/>
                <a:gd name="connsiteY45-1766" fmla="*/ 5422809 h 5575209"/>
                <a:gd name="connsiteX46-1767" fmla="*/ 5365501 w 7118952"/>
                <a:gd name="connsiteY46-1768" fmla="*/ 5448209 h 5575209"/>
                <a:gd name="connsiteX47-1769" fmla="*/ 4959101 w 7118952"/>
                <a:gd name="connsiteY47-1770" fmla="*/ 5511709 h 5575209"/>
                <a:gd name="connsiteX48-1771" fmla="*/ 4565401 w 7118952"/>
                <a:gd name="connsiteY48-1772" fmla="*/ 5537109 h 5575209"/>
                <a:gd name="connsiteX49-1773" fmla="*/ 4362201 w 7118952"/>
                <a:gd name="connsiteY49-1774" fmla="*/ 5562509 h 5575209"/>
                <a:gd name="connsiteX50-1775" fmla="*/ 4171701 w 7118952"/>
                <a:gd name="connsiteY50-1776" fmla="*/ 5575209 h 5575209"/>
                <a:gd name="connsiteX51-1777" fmla="*/ 2279401 w 7118952"/>
                <a:gd name="connsiteY51-1778" fmla="*/ 5562509 h 5575209"/>
                <a:gd name="connsiteX52-1779" fmla="*/ 2114301 w 7118952"/>
                <a:gd name="connsiteY52-1780" fmla="*/ 5537109 h 5575209"/>
                <a:gd name="connsiteX53-1781" fmla="*/ 1504701 w 7118952"/>
                <a:gd name="connsiteY53-1782" fmla="*/ 5486309 h 5575209"/>
                <a:gd name="connsiteX54-1783" fmla="*/ 1403101 w 7118952"/>
                <a:gd name="connsiteY54-1784" fmla="*/ 5460909 h 5575209"/>
                <a:gd name="connsiteX55-1785" fmla="*/ 1314201 w 7118952"/>
                <a:gd name="connsiteY55-1786" fmla="*/ 5448209 h 5575209"/>
                <a:gd name="connsiteX56-1787" fmla="*/ 1263401 w 7118952"/>
                <a:gd name="connsiteY56-1788" fmla="*/ 5422809 h 5575209"/>
                <a:gd name="connsiteX57-1789" fmla="*/ 1136401 w 7118952"/>
                <a:gd name="connsiteY57-1790" fmla="*/ 5384709 h 5575209"/>
                <a:gd name="connsiteX58-1791" fmla="*/ 1238001 w 7118952"/>
                <a:gd name="connsiteY58-1792" fmla="*/ 5346609 h 5575209"/>
                <a:gd name="connsiteX0-1793" fmla="*/ 1246310 w 7127261"/>
                <a:gd name="connsiteY0-1794" fmla="*/ 5346609 h 5575209"/>
                <a:gd name="connsiteX1-1795" fmla="*/ 827210 w 7127261"/>
                <a:gd name="connsiteY1-1796" fmla="*/ 5041809 h 5575209"/>
                <a:gd name="connsiteX2-1797" fmla="*/ 687510 w 7127261"/>
                <a:gd name="connsiteY2-1798" fmla="*/ 4927509 h 5575209"/>
                <a:gd name="connsiteX3-1799" fmla="*/ 217610 w 7127261"/>
                <a:gd name="connsiteY3-1800" fmla="*/ 4533809 h 5575209"/>
                <a:gd name="connsiteX4-1801" fmla="*/ 141410 w 7127261"/>
                <a:gd name="connsiteY4-1802" fmla="*/ 4406809 h 5575209"/>
                <a:gd name="connsiteX5-1803" fmla="*/ 14410 w 7127261"/>
                <a:gd name="connsiteY5-1804" fmla="*/ 4102009 h 5575209"/>
                <a:gd name="connsiteX6-1805" fmla="*/ 27110 w 7127261"/>
                <a:gd name="connsiteY6-1806" fmla="*/ 3670209 h 5575209"/>
                <a:gd name="connsiteX7-1807" fmla="*/ 230310 w 7127261"/>
                <a:gd name="connsiteY7-1808" fmla="*/ 3136809 h 5575209"/>
                <a:gd name="connsiteX8-1809" fmla="*/ 395410 w 7127261"/>
                <a:gd name="connsiteY8-1810" fmla="*/ 2755809 h 5575209"/>
                <a:gd name="connsiteX9-1811" fmla="*/ 484310 w 7127261"/>
                <a:gd name="connsiteY9-1812" fmla="*/ 1981109 h 5575209"/>
                <a:gd name="connsiteX10-1813" fmla="*/ 509710 w 7127261"/>
                <a:gd name="connsiteY10-1814" fmla="*/ 1308009 h 5575209"/>
                <a:gd name="connsiteX11-1815" fmla="*/ 636710 w 7127261"/>
                <a:gd name="connsiteY11-1816" fmla="*/ 596809 h 5575209"/>
                <a:gd name="connsiteX12-1817" fmla="*/ 1157410 w 7127261"/>
                <a:gd name="connsiteY12-1818" fmla="*/ 12609 h 5575209"/>
                <a:gd name="connsiteX13-1819" fmla="*/ 2186110 w 7127261"/>
                <a:gd name="connsiteY13-1820" fmla="*/ 203109 h 5575209"/>
                <a:gd name="connsiteX14-1821" fmla="*/ 2529010 w 7127261"/>
                <a:gd name="connsiteY14-1822" fmla="*/ 292009 h 5575209"/>
                <a:gd name="connsiteX15-1823" fmla="*/ 2719510 w 7127261"/>
                <a:gd name="connsiteY15-1824" fmla="*/ 342809 h 5575209"/>
                <a:gd name="connsiteX16-1825" fmla="*/ 2960810 w 7127261"/>
                <a:gd name="connsiteY16-1826" fmla="*/ 368209 h 5575209"/>
                <a:gd name="connsiteX17-1827" fmla="*/ 3722810 w 7127261"/>
                <a:gd name="connsiteY17-1828" fmla="*/ 342809 h 5575209"/>
                <a:gd name="connsiteX18-1829" fmla="*/ 3938710 w 7127261"/>
                <a:gd name="connsiteY18-1830" fmla="*/ 304709 h 5575209"/>
                <a:gd name="connsiteX19-1831" fmla="*/ 4395910 w 7127261"/>
                <a:gd name="connsiteY19-1832" fmla="*/ 203109 h 5575209"/>
                <a:gd name="connsiteX20-1833" fmla="*/ 4637210 w 7127261"/>
                <a:gd name="connsiteY20-1834" fmla="*/ 152309 h 5575209"/>
                <a:gd name="connsiteX21-1835" fmla="*/ 5005510 w 7127261"/>
                <a:gd name="connsiteY21-1836" fmla="*/ 126909 h 5575209"/>
                <a:gd name="connsiteX22-1837" fmla="*/ 5411910 w 7127261"/>
                <a:gd name="connsiteY22-1838" fmla="*/ 139609 h 5575209"/>
                <a:gd name="connsiteX23-1839" fmla="*/ 6021510 w 7127261"/>
                <a:gd name="connsiteY23-1840" fmla="*/ 406309 h 5575209"/>
                <a:gd name="connsiteX24-1841" fmla="*/ 6288210 w 7127261"/>
                <a:gd name="connsiteY24-1842" fmla="*/ 673009 h 5575209"/>
                <a:gd name="connsiteX25-1843" fmla="*/ 6377110 w 7127261"/>
                <a:gd name="connsiteY25-1844" fmla="*/ 914309 h 5575209"/>
                <a:gd name="connsiteX26-1845" fmla="*/ 6389810 w 7127261"/>
                <a:gd name="connsiteY26-1846" fmla="*/ 1054009 h 5575209"/>
                <a:gd name="connsiteX27-1847" fmla="*/ 6478710 w 7127261"/>
                <a:gd name="connsiteY27-1848" fmla="*/ 1460409 h 5575209"/>
                <a:gd name="connsiteX28-1849" fmla="*/ 6580310 w 7127261"/>
                <a:gd name="connsiteY28-1850" fmla="*/ 1777909 h 5575209"/>
                <a:gd name="connsiteX29-1851" fmla="*/ 6885110 w 7127261"/>
                <a:gd name="connsiteY29-1852" fmla="*/ 2260509 h 5575209"/>
                <a:gd name="connsiteX30-1853" fmla="*/ 6974010 w 7127261"/>
                <a:gd name="connsiteY30-1854" fmla="*/ 2374809 h 5575209"/>
                <a:gd name="connsiteX31-1855" fmla="*/ 7113710 w 7127261"/>
                <a:gd name="connsiteY31-1856" fmla="*/ 2717709 h 5575209"/>
                <a:gd name="connsiteX32-1857" fmla="*/ 7126410 w 7127261"/>
                <a:gd name="connsiteY32-1858" fmla="*/ 2882809 h 5575209"/>
                <a:gd name="connsiteX33-1859" fmla="*/ 6986710 w 7127261"/>
                <a:gd name="connsiteY33-1860" fmla="*/ 3289209 h 5575209"/>
                <a:gd name="connsiteX34-1861" fmla="*/ 6923210 w 7127261"/>
                <a:gd name="connsiteY34-1862" fmla="*/ 3365409 h 5575209"/>
                <a:gd name="connsiteX35-1863" fmla="*/ 6783510 w 7127261"/>
                <a:gd name="connsiteY35-1864" fmla="*/ 3619409 h 5575209"/>
                <a:gd name="connsiteX36-1865" fmla="*/ 6720010 w 7127261"/>
                <a:gd name="connsiteY36-1866" fmla="*/ 3886109 h 5575209"/>
                <a:gd name="connsiteX37-1867" fmla="*/ 6707310 w 7127261"/>
                <a:gd name="connsiteY37-1868" fmla="*/ 4025809 h 5575209"/>
                <a:gd name="connsiteX38-1869" fmla="*/ 6694610 w 7127261"/>
                <a:gd name="connsiteY38-1870" fmla="*/ 4825909 h 5575209"/>
                <a:gd name="connsiteX39-1871" fmla="*/ 6643810 w 7127261"/>
                <a:gd name="connsiteY39-1872" fmla="*/ 4914809 h 5575209"/>
                <a:gd name="connsiteX40-1873" fmla="*/ 6618410 w 7127261"/>
                <a:gd name="connsiteY40-1874" fmla="*/ 4991009 h 5575209"/>
                <a:gd name="connsiteX41-1875" fmla="*/ 6516810 w 7127261"/>
                <a:gd name="connsiteY41-1876" fmla="*/ 5092609 h 5575209"/>
                <a:gd name="connsiteX42-1877" fmla="*/ 6427910 w 7127261"/>
                <a:gd name="connsiteY42-1878" fmla="*/ 5156109 h 5575209"/>
                <a:gd name="connsiteX43-1879" fmla="*/ 6123110 w 7127261"/>
                <a:gd name="connsiteY43-1880" fmla="*/ 5295809 h 5575209"/>
                <a:gd name="connsiteX44-1881" fmla="*/ 5615110 w 7127261"/>
                <a:gd name="connsiteY44-1882" fmla="*/ 5422809 h 5575209"/>
                <a:gd name="connsiteX45-1883" fmla="*/ 5373810 w 7127261"/>
                <a:gd name="connsiteY45-1884" fmla="*/ 5448209 h 5575209"/>
                <a:gd name="connsiteX46-1885" fmla="*/ 4967410 w 7127261"/>
                <a:gd name="connsiteY46-1886" fmla="*/ 5511709 h 5575209"/>
                <a:gd name="connsiteX47-1887" fmla="*/ 4573710 w 7127261"/>
                <a:gd name="connsiteY47-1888" fmla="*/ 5537109 h 5575209"/>
                <a:gd name="connsiteX48-1889" fmla="*/ 4370510 w 7127261"/>
                <a:gd name="connsiteY48-1890" fmla="*/ 5562509 h 5575209"/>
                <a:gd name="connsiteX49-1891" fmla="*/ 4180010 w 7127261"/>
                <a:gd name="connsiteY49-1892" fmla="*/ 5575209 h 5575209"/>
                <a:gd name="connsiteX50-1893" fmla="*/ 2287710 w 7127261"/>
                <a:gd name="connsiteY50-1894" fmla="*/ 5562509 h 5575209"/>
                <a:gd name="connsiteX51-1895" fmla="*/ 2122610 w 7127261"/>
                <a:gd name="connsiteY51-1896" fmla="*/ 5537109 h 5575209"/>
                <a:gd name="connsiteX52-1897" fmla="*/ 1513010 w 7127261"/>
                <a:gd name="connsiteY52-1898" fmla="*/ 5486309 h 5575209"/>
                <a:gd name="connsiteX53-1899" fmla="*/ 1411410 w 7127261"/>
                <a:gd name="connsiteY53-1900" fmla="*/ 5460909 h 5575209"/>
                <a:gd name="connsiteX54-1901" fmla="*/ 1322510 w 7127261"/>
                <a:gd name="connsiteY54-1902" fmla="*/ 5448209 h 5575209"/>
                <a:gd name="connsiteX55-1903" fmla="*/ 1271710 w 7127261"/>
                <a:gd name="connsiteY55-1904" fmla="*/ 5422809 h 5575209"/>
                <a:gd name="connsiteX56-1905" fmla="*/ 1144710 w 7127261"/>
                <a:gd name="connsiteY56-1906" fmla="*/ 5384709 h 5575209"/>
                <a:gd name="connsiteX57-1907" fmla="*/ 1246310 w 7127261"/>
                <a:gd name="connsiteY57-1908" fmla="*/ 5346609 h 5575209"/>
                <a:gd name="connsiteX0-1909" fmla="*/ 1246310 w 7127261"/>
                <a:gd name="connsiteY0-1910" fmla="*/ 5346609 h 5575209"/>
                <a:gd name="connsiteX1-1911" fmla="*/ 827210 w 7127261"/>
                <a:gd name="connsiteY1-1912" fmla="*/ 5041809 h 5575209"/>
                <a:gd name="connsiteX2-1913" fmla="*/ 687510 w 7127261"/>
                <a:gd name="connsiteY2-1914" fmla="*/ 4927509 h 5575209"/>
                <a:gd name="connsiteX3-1915" fmla="*/ 141410 w 7127261"/>
                <a:gd name="connsiteY3-1916" fmla="*/ 4406809 h 5575209"/>
                <a:gd name="connsiteX4-1917" fmla="*/ 14410 w 7127261"/>
                <a:gd name="connsiteY4-1918" fmla="*/ 4102009 h 5575209"/>
                <a:gd name="connsiteX5-1919" fmla="*/ 27110 w 7127261"/>
                <a:gd name="connsiteY5-1920" fmla="*/ 3670209 h 5575209"/>
                <a:gd name="connsiteX6-1921" fmla="*/ 230310 w 7127261"/>
                <a:gd name="connsiteY6-1922" fmla="*/ 3136809 h 5575209"/>
                <a:gd name="connsiteX7-1923" fmla="*/ 395410 w 7127261"/>
                <a:gd name="connsiteY7-1924" fmla="*/ 2755809 h 5575209"/>
                <a:gd name="connsiteX8-1925" fmla="*/ 484310 w 7127261"/>
                <a:gd name="connsiteY8-1926" fmla="*/ 1981109 h 5575209"/>
                <a:gd name="connsiteX9-1927" fmla="*/ 509710 w 7127261"/>
                <a:gd name="connsiteY9-1928" fmla="*/ 1308009 h 5575209"/>
                <a:gd name="connsiteX10-1929" fmla="*/ 636710 w 7127261"/>
                <a:gd name="connsiteY10-1930" fmla="*/ 596809 h 5575209"/>
                <a:gd name="connsiteX11-1931" fmla="*/ 1157410 w 7127261"/>
                <a:gd name="connsiteY11-1932" fmla="*/ 12609 h 5575209"/>
                <a:gd name="connsiteX12-1933" fmla="*/ 2186110 w 7127261"/>
                <a:gd name="connsiteY12-1934" fmla="*/ 203109 h 5575209"/>
                <a:gd name="connsiteX13-1935" fmla="*/ 2529010 w 7127261"/>
                <a:gd name="connsiteY13-1936" fmla="*/ 292009 h 5575209"/>
                <a:gd name="connsiteX14-1937" fmla="*/ 2719510 w 7127261"/>
                <a:gd name="connsiteY14-1938" fmla="*/ 342809 h 5575209"/>
                <a:gd name="connsiteX15-1939" fmla="*/ 2960810 w 7127261"/>
                <a:gd name="connsiteY15-1940" fmla="*/ 368209 h 5575209"/>
                <a:gd name="connsiteX16-1941" fmla="*/ 3722810 w 7127261"/>
                <a:gd name="connsiteY16-1942" fmla="*/ 342809 h 5575209"/>
                <a:gd name="connsiteX17-1943" fmla="*/ 3938710 w 7127261"/>
                <a:gd name="connsiteY17-1944" fmla="*/ 304709 h 5575209"/>
                <a:gd name="connsiteX18-1945" fmla="*/ 4395910 w 7127261"/>
                <a:gd name="connsiteY18-1946" fmla="*/ 203109 h 5575209"/>
                <a:gd name="connsiteX19-1947" fmla="*/ 4637210 w 7127261"/>
                <a:gd name="connsiteY19-1948" fmla="*/ 152309 h 5575209"/>
                <a:gd name="connsiteX20-1949" fmla="*/ 5005510 w 7127261"/>
                <a:gd name="connsiteY20-1950" fmla="*/ 126909 h 5575209"/>
                <a:gd name="connsiteX21-1951" fmla="*/ 5411910 w 7127261"/>
                <a:gd name="connsiteY21-1952" fmla="*/ 139609 h 5575209"/>
                <a:gd name="connsiteX22-1953" fmla="*/ 6021510 w 7127261"/>
                <a:gd name="connsiteY22-1954" fmla="*/ 406309 h 5575209"/>
                <a:gd name="connsiteX23-1955" fmla="*/ 6288210 w 7127261"/>
                <a:gd name="connsiteY23-1956" fmla="*/ 673009 h 5575209"/>
                <a:gd name="connsiteX24-1957" fmla="*/ 6377110 w 7127261"/>
                <a:gd name="connsiteY24-1958" fmla="*/ 914309 h 5575209"/>
                <a:gd name="connsiteX25-1959" fmla="*/ 6389810 w 7127261"/>
                <a:gd name="connsiteY25-1960" fmla="*/ 1054009 h 5575209"/>
                <a:gd name="connsiteX26-1961" fmla="*/ 6478710 w 7127261"/>
                <a:gd name="connsiteY26-1962" fmla="*/ 1460409 h 5575209"/>
                <a:gd name="connsiteX27-1963" fmla="*/ 6580310 w 7127261"/>
                <a:gd name="connsiteY27-1964" fmla="*/ 1777909 h 5575209"/>
                <a:gd name="connsiteX28-1965" fmla="*/ 6885110 w 7127261"/>
                <a:gd name="connsiteY28-1966" fmla="*/ 2260509 h 5575209"/>
                <a:gd name="connsiteX29-1967" fmla="*/ 6974010 w 7127261"/>
                <a:gd name="connsiteY29-1968" fmla="*/ 2374809 h 5575209"/>
                <a:gd name="connsiteX30-1969" fmla="*/ 7113710 w 7127261"/>
                <a:gd name="connsiteY30-1970" fmla="*/ 2717709 h 5575209"/>
                <a:gd name="connsiteX31-1971" fmla="*/ 7126410 w 7127261"/>
                <a:gd name="connsiteY31-1972" fmla="*/ 2882809 h 5575209"/>
                <a:gd name="connsiteX32-1973" fmla="*/ 6986710 w 7127261"/>
                <a:gd name="connsiteY32-1974" fmla="*/ 3289209 h 5575209"/>
                <a:gd name="connsiteX33-1975" fmla="*/ 6923210 w 7127261"/>
                <a:gd name="connsiteY33-1976" fmla="*/ 3365409 h 5575209"/>
                <a:gd name="connsiteX34-1977" fmla="*/ 6783510 w 7127261"/>
                <a:gd name="connsiteY34-1978" fmla="*/ 3619409 h 5575209"/>
                <a:gd name="connsiteX35-1979" fmla="*/ 6720010 w 7127261"/>
                <a:gd name="connsiteY35-1980" fmla="*/ 3886109 h 5575209"/>
                <a:gd name="connsiteX36-1981" fmla="*/ 6707310 w 7127261"/>
                <a:gd name="connsiteY36-1982" fmla="*/ 4025809 h 5575209"/>
                <a:gd name="connsiteX37-1983" fmla="*/ 6694610 w 7127261"/>
                <a:gd name="connsiteY37-1984" fmla="*/ 4825909 h 5575209"/>
                <a:gd name="connsiteX38-1985" fmla="*/ 6643810 w 7127261"/>
                <a:gd name="connsiteY38-1986" fmla="*/ 4914809 h 5575209"/>
                <a:gd name="connsiteX39-1987" fmla="*/ 6618410 w 7127261"/>
                <a:gd name="connsiteY39-1988" fmla="*/ 4991009 h 5575209"/>
                <a:gd name="connsiteX40-1989" fmla="*/ 6516810 w 7127261"/>
                <a:gd name="connsiteY40-1990" fmla="*/ 5092609 h 5575209"/>
                <a:gd name="connsiteX41-1991" fmla="*/ 6427910 w 7127261"/>
                <a:gd name="connsiteY41-1992" fmla="*/ 5156109 h 5575209"/>
                <a:gd name="connsiteX42-1993" fmla="*/ 6123110 w 7127261"/>
                <a:gd name="connsiteY42-1994" fmla="*/ 5295809 h 5575209"/>
                <a:gd name="connsiteX43-1995" fmla="*/ 5615110 w 7127261"/>
                <a:gd name="connsiteY43-1996" fmla="*/ 5422809 h 5575209"/>
                <a:gd name="connsiteX44-1997" fmla="*/ 5373810 w 7127261"/>
                <a:gd name="connsiteY44-1998" fmla="*/ 5448209 h 5575209"/>
                <a:gd name="connsiteX45-1999" fmla="*/ 4967410 w 7127261"/>
                <a:gd name="connsiteY45-2000" fmla="*/ 5511709 h 5575209"/>
                <a:gd name="connsiteX46-2001" fmla="*/ 4573710 w 7127261"/>
                <a:gd name="connsiteY46-2002" fmla="*/ 5537109 h 5575209"/>
                <a:gd name="connsiteX47-2003" fmla="*/ 4370510 w 7127261"/>
                <a:gd name="connsiteY47-2004" fmla="*/ 5562509 h 5575209"/>
                <a:gd name="connsiteX48-2005" fmla="*/ 4180010 w 7127261"/>
                <a:gd name="connsiteY48-2006" fmla="*/ 5575209 h 5575209"/>
                <a:gd name="connsiteX49-2007" fmla="*/ 2287710 w 7127261"/>
                <a:gd name="connsiteY49-2008" fmla="*/ 5562509 h 5575209"/>
                <a:gd name="connsiteX50-2009" fmla="*/ 2122610 w 7127261"/>
                <a:gd name="connsiteY50-2010" fmla="*/ 5537109 h 5575209"/>
                <a:gd name="connsiteX51-2011" fmla="*/ 1513010 w 7127261"/>
                <a:gd name="connsiteY51-2012" fmla="*/ 5486309 h 5575209"/>
                <a:gd name="connsiteX52-2013" fmla="*/ 1411410 w 7127261"/>
                <a:gd name="connsiteY52-2014" fmla="*/ 5460909 h 5575209"/>
                <a:gd name="connsiteX53-2015" fmla="*/ 1322510 w 7127261"/>
                <a:gd name="connsiteY53-2016" fmla="*/ 5448209 h 5575209"/>
                <a:gd name="connsiteX54-2017" fmla="*/ 1271710 w 7127261"/>
                <a:gd name="connsiteY54-2018" fmla="*/ 5422809 h 5575209"/>
                <a:gd name="connsiteX55-2019" fmla="*/ 1144710 w 7127261"/>
                <a:gd name="connsiteY55-2020" fmla="*/ 5384709 h 5575209"/>
                <a:gd name="connsiteX56-2021" fmla="*/ 1246310 w 7127261"/>
                <a:gd name="connsiteY56-2022" fmla="*/ 5346609 h 5575209"/>
                <a:gd name="connsiteX0-2023" fmla="*/ 1285792 w 7166743"/>
                <a:gd name="connsiteY0-2024" fmla="*/ 5346609 h 5575209"/>
                <a:gd name="connsiteX1-2025" fmla="*/ 866692 w 7166743"/>
                <a:gd name="connsiteY1-2026" fmla="*/ 5041809 h 5575209"/>
                <a:gd name="connsiteX2-2027" fmla="*/ 726992 w 7166743"/>
                <a:gd name="connsiteY2-2028" fmla="*/ 4927509 h 5575209"/>
                <a:gd name="connsiteX3-2029" fmla="*/ 53892 w 7166743"/>
                <a:gd name="connsiteY3-2030" fmla="*/ 4102009 h 5575209"/>
                <a:gd name="connsiteX4-2031" fmla="*/ 66592 w 7166743"/>
                <a:gd name="connsiteY4-2032" fmla="*/ 3670209 h 5575209"/>
                <a:gd name="connsiteX5-2033" fmla="*/ 269792 w 7166743"/>
                <a:gd name="connsiteY5-2034" fmla="*/ 3136809 h 5575209"/>
                <a:gd name="connsiteX6-2035" fmla="*/ 434892 w 7166743"/>
                <a:gd name="connsiteY6-2036" fmla="*/ 2755809 h 5575209"/>
                <a:gd name="connsiteX7-2037" fmla="*/ 523792 w 7166743"/>
                <a:gd name="connsiteY7-2038" fmla="*/ 1981109 h 5575209"/>
                <a:gd name="connsiteX8-2039" fmla="*/ 549192 w 7166743"/>
                <a:gd name="connsiteY8-2040" fmla="*/ 1308009 h 5575209"/>
                <a:gd name="connsiteX9-2041" fmla="*/ 676192 w 7166743"/>
                <a:gd name="connsiteY9-2042" fmla="*/ 596809 h 5575209"/>
                <a:gd name="connsiteX10-2043" fmla="*/ 1196892 w 7166743"/>
                <a:gd name="connsiteY10-2044" fmla="*/ 12609 h 5575209"/>
                <a:gd name="connsiteX11-2045" fmla="*/ 2225592 w 7166743"/>
                <a:gd name="connsiteY11-2046" fmla="*/ 203109 h 5575209"/>
                <a:gd name="connsiteX12-2047" fmla="*/ 2568492 w 7166743"/>
                <a:gd name="connsiteY12-2048" fmla="*/ 292009 h 5575209"/>
                <a:gd name="connsiteX13-2049" fmla="*/ 2758992 w 7166743"/>
                <a:gd name="connsiteY13-2050" fmla="*/ 342809 h 5575209"/>
                <a:gd name="connsiteX14-2051" fmla="*/ 3000292 w 7166743"/>
                <a:gd name="connsiteY14-2052" fmla="*/ 368209 h 5575209"/>
                <a:gd name="connsiteX15-2053" fmla="*/ 3762292 w 7166743"/>
                <a:gd name="connsiteY15-2054" fmla="*/ 342809 h 5575209"/>
                <a:gd name="connsiteX16-2055" fmla="*/ 3978192 w 7166743"/>
                <a:gd name="connsiteY16-2056" fmla="*/ 304709 h 5575209"/>
                <a:gd name="connsiteX17-2057" fmla="*/ 4435392 w 7166743"/>
                <a:gd name="connsiteY17-2058" fmla="*/ 203109 h 5575209"/>
                <a:gd name="connsiteX18-2059" fmla="*/ 4676692 w 7166743"/>
                <a:gd name="connsiteY18-2060" fmla="*/ 152309 h 5575209"/>
                <a:gd name="connsiteX19-2061" fmla="*/ 5044992 w 7166743"/>
                <a:gd name="connsiteY19-2062" fmla="*/ 126909 h 5575209"/>
                <a:gd name="connsiteX20-2063" fmla="*/ 5451392 w 7166743"/>
                <a:gd name="connsiteY20-2064" fmla="*/ 139609 h 5575209"/>
                <a:gd name="connsiteX21-2065" fmla="*/ 6060992 w 7166743"/>
                <a:gd name="connsiteY21-2066" fmla="*/ 406309 h 5575209"/>
                <a:gd name="connsiteX22-2067" fmla="*/ 6327692 w 7166743"/>
                <a:gd name="connsiteY22-2068" fmla="*/ 673009 h 5575209"/>
                <a:gd name="connsiteX23-2069" fmla="*/ 6416592 w 7166743"/>
                <a:gd name="connsiteY23-2070" fmla="*/ 914309 h 5575209"/>
                <a:gd name="connsiteX24-2071" fmla="*/ 6429292 w 7166743"/>
                <a:gd name="connsiteY24-2072" fmla="*/ 1054009 h 5575209"/>
                <a:gd name="connsiteX25-2073" fmla="*/ 6518192 w 7166743"/>
                <a:gd name="connsiteY25-2074" fmla="*/ 1460409 h 5575209"/>
                <a:gd name="connsiteX26-2075" fmla="*/ 6619792 w 7166743"/>
                <a:gd name="connsiteY26-2076" fmla="*/ 1777909 h 5575209"/>
                <a:gd name="connsiteX27-2077" fmla="*/ 6924592 w 7166743"/>
                <a:gd name="connsiteY27-2078" fmla="*/ 2260509 h 5575209"/>
                <a:gd name="connsiteX28-2079" fmla="*/ 7013492 w 7166743"/>
                <a:gd name="connsiteY28-2080" fmla="*/ 2374809 h 5575209"/>
                <a:gd name="connsiteX29-2081" fmla="*/ 7153192 w 7166743"/>
                <a:gd name="connsiteY29-2082" fmla="*/ 2717709 h 5575209"/>
                <a:gd name="connsiteX30-2083" fmla="*/ 7165892 w 7166743"/>
                <a:gd name="connsiteY30-2084" fmla="*/ 2882809 h 5575209"/>
                <a:gd name="connsiteX31-2085" fmla="*/ 7026192 w 7166743"/>
                <a:gd name="connsiteY31-2086" fmla="*/ 3289209 h 5575209"/>
                <a:gd name="connsiteX32-2087" fmla="*/ 6962692 w 7166743"/>
                <a:gd name="connsiteY32-2088" fmla="*/ 3365409 h 5575209"/>
                <a:gd name="connsiteX33-2089" fmla="*/ 6822992 w 7166743"/>
                <a:gd name="connsiteY33-2090" fmla="*/ 3619409 h 5575209"/>
                <a:gd name="connsiteX34-2091" fmla="*/ 6759492 w 7166743"/>
                <a:gd name="connsiteY34-2092" fmla="*/ 3886109 h 5575209"/>
                <a:gd name="connsiteX35-2093" fmla="*/ 6746792 w 7166743"/>
                <a:gd name="connsiteY35-2094" fmla="*/ 4025809 h 5575209"/>
                <a:gd name="connsiteX36-2095" fmla="*/ 6734092 w 7166743"/>
                <a:gd name="connsiteY36-2096" fmla="*/ 4825909 h 5575209"/>
                <a:gd name="connsiteX37-2097" fmla="*/ 6683292 w 7166743"/>
                <a:gd name="connsiteY37-2098" fmla="*/ 4914809 h 5575209"/>
                <a:gd name="connsiteX38-2099" fmla="*/ 6657892 w 7166743"/>
                <a:gd name="connsiteY38-2100" fmla="*/ 4991009 h 5575209"/>
                <a:gd name="connsiteX39-2101" fmla="*/ 6556292 w 7166743"/>
                <a:gd name="connsiteY39-2102" fmla="*/ 5092609 h 5575209"/>
                <a:gd name="connsiteX40-2103" fmla="*/ 6467392 w 7166743"/>
                <a:gd name="connsiteY40-2104" fmla="*/ 5156109 h 5575209"/>
                <a:gd name="connsiteX41-2105" fmla="*/ 6162592 w 7166743"/>
                <a:gd name="connsiteY41-2106" fmla="*/ 5295809 h 5575209"/>
                <a:gd name="connsiteX42-2107" fmla="*/ 5654592 w 7166743"/>
                <a:gd name="connsiteY42-2108" fmla="*/ 5422809 h 5575209"/>
                <a:gd name="connsiteX43-2109" fmla="*/ 5413292 w 7166743"/>
                <a:gd name="connsiteY43-2110" fmla="*/ 5448209 h 5575209"/>
                <a:gd name="connsiteX44-2111" fmla="*/ 5006892 w 7166743"/>
                <a:gd name="connsiteY44-2112" fmla="*/ 5511709 h 5575209"/>
                <a:gd name="connsiteX45-2113" fmla="*/ 4613192 w 7166743"/>
                <a:gd name="connsiteY45-2114" fmla="*/ 5537109 h 5575209"/>
                <a:gd name="connsiteX46-2115" fmla="*/ 4409992 w 7166743"/>
                <a:gd name="connsiteY46-2116" fmla="*/ 5562509 h 5575209"/>
                <a:gd name="connsiteX47-2117" fmla="*/ 4219492 w 7166743"/>
                <a:gd name="connsiteY47-2118" fmla="*/ 5575209 h 5575209"/>
                <a:gd name="connsiteX48-2119" fmla="*/ 2327192 w 7166743"/>
                <a:gd name="connsiteY48-2120" fmla="*/ 5562509 h 5575209"/>
                <a:gd name="connsiteX49-2121" fmla="*/ 2162092 w 7166743"/>
                <a:gd name="connsiteY49-2122" fmla="*/ 5537109 h 5575209"/>
                <a:gd name="connsiteX50-2123" fmla="*/ 1552492 w 7166743"/>
                <a:gd name="connsiteY50-2124" fmla="*/ 5486309 h 5575209"/>
                <a:gd name="connsiteX51-2125" fmla="*/ 1450892 w 7166743"/>
                <a:gd name="connsiteY51-2126" fmla="*/ 5460909 h 5575209"/>
                <a:gd name="connsiteX52-2127" fmla="*/ 1361992 w 7166743"/>
                <a:gd name="connsiteY52-2128" fmla="*/ 5448209 h 5575209"/>
                <a:gd name="connsiteX53-2129" fmla="*/ 1311192 w 7166743"/>
                <a:gd name="connsiteY53-2130" fmla="*/ 5422809 h 5575209"/>
                <a:gd name="connsiteX54-2131" fmla="*/ 1184192 w 7166743"/>
                <a:gd name="connsiteY54-2132" fmla="*/ 5384709 h 5575209"/>
                <a:gd name="connsiteX55-2133" fmla="*/ 1285792 w 7166743"/>
                <a:gd name="connsiteY55-2134" fmla="*/ 5346609 h 5575209"/>
                <a:gd name="connsiteX0-2135" fmla="*/ 1285792 w 7166743"/>
                <a:gd name="connsiteY0-2136" fmla="*/ 5346609 h 5575209"/>
                <a:gd name="connsiteX1-2137" fmla="*/ 726992 w 7166743"/>
                <a:gd name="connsiteY1-2138" fmla="*/ 4927509 h 5575209"/>
                <a:gd name="connsiteX2-2139" fmla="*/ 53892 w 7166743"/>
                <a:gd name="connsiteY2-2140" fmla="*/ 4102009 h 5575209"/>
                <a:gd name="connsiteX3-2141" fmla="*/ 66592 w 7166743"/>
                <a:gd name="connsiteY3-2142" fmla="*/ 3670209 h 5575209"/>
                <a:gd name="connsiteX4-2143" fmla="*/ 269792 w 7166743"/>
                <a:gd name="connsiteY4-2144" fmla="*/ 3136809 h 5575209"/>
                <a:gd name="connsiteX5-2145" fmla="*/ 434892 w 7166743"/>
                <a:gd name="connsiteY5-2146" fmla="*/ 2755809 h 5575209"/>
                <a:gd name="connsiteX6-2147" fmla="*/ 523792 w 7166743"/>
                <a:gd name="connsiteY6-2148" fmla="*/ 1981109 h 5575209"/>
                <a:gd name="connsiteX7-2149" fmla="*/ 549192 w 7166743"/>
                <a:gd name="connsiteY7-2150" fmla="*/ 1308009 h 5575209"/>
                <a:gd name="connsiteX8-2151" fmla="*/ 676192 w 7166743"/>
                <a:gd name="connsiteY8-2152" fmla="*/ 596809 h 5575209"/>
                <a:gd name="connsiteX9-2153" fmla="*/ 1196892 w 7166743"/>
                <a:gd name="connsiteY9-2154" fmla="*/ 12609 h 5575209"/>
                <a:gd name="connsiteX10-2155" fmla="*/ 2225592 w 7166743"/>
                <a:gd name="connsiteY10-2156" fmla="*/ 203109 h 5575209"/>
                <a:gd name="connsiteX11-2157" fmla="*/ 2568492 w 7166743"/>
                <a:gd name="connsiteY11-2158" fmla="*/ 292009 h 5575209"/>
                <a:gd name="connsiteX12-2159" fmla="*/ 2758992 w 7166743"/>
                <a:gd name="connsiteY12-2160" fmla="*/ 342809 h 5575209"/>
                <a:gd name="connsiteX13-2161" fmla="*/ 3000292 w 7166743"/>
                <a:gd name="connsiteY13-2162" fmla="*/ 368209 h 5575209"/>
                <a:gd name="connsiteX14-2163" fmla="*/ 3762292 w 7166743"/>
                <a:gd name="connsiteY14-2164" fmla="*/ 342809 h 5575209"/>
                <a:gd name="connsiteX15-2165" fmla="*/ 3978192 w 7166743"/>
                <a:gd name="connsiteY15-2166" fmla="*/ 304709 h 5575209"/>
                <a:gd name="connsiteX16-2167" fmla="*/ 4435392 w 7166743"/>
                <a:gd name="connsiteY16-2168" fmla="*/ 203109 h 5575209"/>
                <a:gd name="connsiteX17-2169" fmla="*/ 4676692 w 7166743"/>
                <a:gd name="connsiteY17-2170" fmla="*/ 152309 h 5575209"/>
                <a:gd name="connsiteX18-2171" fmla="*/ 5044992 w 7166743"/>
                <a:gd name="connsiteY18-2172" fmla="*/ 126909 h 5575209"/>
                <a:gd name="connsiteX19-2173" fmla="*/ 5451392 w 7166743"/>
                <a:gd name="connsiteY19-2174" fmla="*/ 139609 h 5575209"/>
                <a:gd name="connsiteX20-2175" fmla="*/ 6060992 w 7166743"/>
                <a:gd name="connsiteY20-2176" fmla="*/ 406309 h 5575209"/>
                <a:gd name="connsiteX21-2177" fmla="*/ 6327692 w 7166743"/>
                <a:gd name="connsiteY21-2178" fmla="*/ 673009 h 5575209"/>
                <a:gd name="connsiteX22-2179" fmla="*/ 6416592 w 7166743"/>
                <a:gd name="connsiteY22-2180" fmla="*/ 914309 h 5575209"/>
                <a:gd name="connsiteX23-2181" fmla="*/ 6429292 w 7166743"/>
                <a:gd name="connsiteY23-2182" fmla="*/ 1054009 h 5575209"/>
                <a:gd name="connsiteX24-2183" fmla="*/ 6518192 w 7166743"/>
                <a:gd name="connsiteY24-2184" fmla="*/ 1460409 h 5575209"/>
                <a:gd name="connsiteX25-2185" fmla="*/ 6619792 w 7166743"/>
                <a:gd name="connsiteY25-2186" fmla="*/ 1777909 h 5575209"/>
                <a:gd name="connsiteX26-2187" fmla="*/ 6924592 w 7166743"/>
                <a:gd name="connsiteY26-2188" fmla="*/ 2260509 h 5575209"/>
                <a:gd name="connsiteX27-2189" fmla="*/ 7013492 w 7166743"/>
                <a:gd name="connsiteY27-2190" fmla="*/ 2374809 h 5575209"/>
                <a:gd name="connsiteX28-2191" fmla="*/ 7153192 w 7166743"/>
                <a:gd name="connsiteY28-2192" fmla="*/ 2717709 h 5575209"/>
                <a:gd name="connsiteX29-2193" fmla="*/ 7165892 w 7166743"/>
                <a:gd name="connsiteY29-2194" fmla="*/ 2882809 h 5575209"/>
                <a:gd name="connsiteX30-2195" fmla="*/ 7026192 w 7166743"/>
                <a:gd name="connsiteY30-2196" fmla="*/ 3289209 h 5575209"/>
                <a:gd name="connsiteX31-2197" fmla="*/ 6962692 w 7166743"/>
                <a:gd name="connsiteY31-2198" fmla="*/ 3365409 h 5575209"/>
                <a:gd name="connsiteX32-2199" fmla="*/ 6822992 w 7166743"/>
                <a:gd name="connsiteY32-2200" fmla="*/ 3619409 h 5575209"/>
                <a:gd name="connsiteX33-2201" fmla="*/ 6759492 w 7166743"/>
                <a:gd name="connsiteY33-2202" fmla="*/ 3886109 h 5575209"/>
                <a:gd name="connsiteX34-2203" fmla="*/ 6746792 w 7166743"/>
                <a:gd name="connsiteY34-2204" fmla="*/ 4025809 h 5575209"/>
                <a:gd name="connsiteX35-2205" fmla="*/ 6734092 w 7166743"/>
                <a:gd name="connsiteY35-2206" fmla="*/ 4825909 h 5575209"/>
                <a:gd name="connsiteX36-2207" fmla="*/ 6683292 w 7166743"/>
                <a:gd name="connsiteY36-2208" fmla="*/ 4914809 h 5575209"/>
                <a:gd name="connsiteX37-2209" fmla="*/ 6657892 w 7166743"/>
                <a:gd name="connsiteY37-2210" fmla="*/ 4991009 h 5575209"/>
                <a:gd name="connsiteX38-2211" fmla="*/ 6556292 w 7166743"/>
                <a:gd name="connsiteY38-2212" fmla="*/ 5092609 h 5575209"/>
                <a:gd name="connsiteX39-2213" fmla="*/ 6467392 w 7166743"/>
                <a:gd name="connsiteY39-2214" fmla="*/ 5156109 h 5575209"/>
                <a:gd name="connsiteX40-2215" fmla="*/ 6162592 w 7166743"/>
                <a:gd name="connsiteY40-2216" fmla="*/ 5295809 h 5575209"/>
                <a:gd name="connsiteX41-2217" fmla="*/ 5654592 w 7166743"/>
                <a:gd name="connsiteY41-2218" fmla="*/ 5422809 h 5575209"/>
                <a:gd name="connsiteX42-2219" fmla="*/ 5413292 w 7166743"/>
                <a:gd name="connsiteY42-2220" fmla="*/ 5448209 h 5575209"/>
                <a:gd name="connsiteX43-2221" fmla="*/ 5006892 w 7166743"/>
                <a:gd name="connsiteY43-2222" fmla="*/ 5511709 h 5575209"/>
                <a:gd name="connsiteX44-2223" fmla="*/ 4613192 w 7166743"/>
                <a:gd name="connsiteY44-2224" fmla="*/ 5537109 h 5575209"/>
                <a:gd name="connsiteX45-2225" fmla="*/ 4409992 w 7166743"/>
                <a:gd name="connsiteY45-2226" fmla="*/ 5562509 h 5575209"/>
                <a:gd name="connsiteX46-2227" fmla="*/ 4219492 w 7166743"/>
                <a:gd name="connsiteY46-2228" fmla="*/ 5575209 h 5575209"/>
                <a:gd name="connsiteX47-2229" fmla="*/ 2327192 w 7166743"/>
                <a:gd name="connsiteY47-2230" fmla="*/ 5562509 h 5575209"/>
                <a:gd name="connsiteX48-2231" fmla="*/ 2162092 w 7166743"/>
                <a:gd name="connsiteY48-2232" fmla="*/ 5537109 h 5575209"/>
                <a:gd name="connsiteX49-2233" fmla="*/ 1552492 w 7166743"/>
                <a:gd name="connsiteY49-2234" fmla="*/ 5486309 h 5575209"/>
                <a:gd name="connsiteX50-2235" fmla="*/ 1450892 w 7166743"/>
                <a:gd name="connsiteY50-2236" fmla="*/ 5460909 h 5575209"/>
                <a:gd name="connsiteX51-2237" fmla="*/ 1361992 w 7166743"/>
                <a:gd name="connsiteY51-2238" fmla="*/ 5448209 h 5575209"/>
                <a:gd name="connsiteX52-2239" fmla="*/ 1311192 w 7166743"/>
                <a:gd name="connsiteY52-2240" fmla="*/ 5422809 h 5575209"/>
                <a:gd name="connsiteX53-2241" fmla="*/ 1184192 w 7166743"/>
                <a:gd name="connsiteY53-2242" fmla="*/ 5384709 h 5575209"/>
                <a:gd name="connsiteX54-2243" fmla="*/ 1285792 w 7166743"/>
                <a:gd name="connsiteY54-2244" fmla="*/ 5346609 h 5575209"/>
                <a:gd name="connsiteX0-2245" fmla="*/ 1285792 w 7166743"/>
                <a:gd name="connsiteY0-2246" fmla="*/ 5346609 h 5575209"/>
                <a:gd name="connsiteX1-2247" fmla="*/ 726992 w 7166743"/>
                <a:gd name="connsiteY1-2248" fmla="*/ 4927509 h 5575209"/>
                <a:gd name="connsiteX2-2249" fmla="*/ 53892 w 7166743"/>
                <a:gd name="connsiteY2-2250" fmla="*/ 4102009 h 5575209"/>
                <a:gd name="connsiteX3-2251" fmla="*/ 66592 w 7166743"/>
                <a:gd name="connsiteY3-2252" fmla="*/ 3670209 h 5575209"/>
                <a:gd name="connsiteX4-2253" fmla="*/ 269792 w 7166743"/>
                <a:gd name="connsiteY4-2254" fmla="*/ 3136809 h 5575209"/>
                <a:gd name="connsiteX5-2255" fmla="*/ 434892 w 7166743"/>
                <a:gd name="connsiteY5-2256" fmla="*/ 2755809 h 5575209"/>
                <a:gd name="connsiteX6-2257" fmla="*/ 523792 w 7166743"/>
                <a:gd name="connsiteY6-2258" fmla="*/ 1981109 h 5575209"/>
                <a:gd name="connsiteX7-2259" fmla="*/ 549192 w 7166743"/>
                <a:gd name="connsiteY7-2260" fmla="*/ 1308009 h 5575209"/>
                <a:gd name="connsiteX8-2261" fmla="*/ 676192 w 7166743"/>
                <a:gd name="connsiteY8-2262" fmla="*/ 596809 h 5575209"/>
                <a:gd name="connsiteX9-2263" fmla="*/ 1196892 w 7166743"/>
                <a:gd name="connsiteY9-2264" fmla="*/ 12609 h 5575209"/>
                <a:gd name="connsiteX10-2265" fmla="*/ 2225592 w 7166743"/>
                <a:gd name="connsiteY10-2266" fmla="*/ 203109 h 5575209"/>
                <a:gd name="connsiteX11-2267" fmla="*/ 2568492 w 7166743"/>
                <a:gd name="connsiteY11-2268" fmla="*/ 292009 h 5575209"/>
                <a:gd name="connsiteX12-2269" fmla="*/ 2758992 w 7166743"/>
                <a:gd name="connsiteY12-2270" fmla="*/ 342809 h 5575209"/>
                <a:gd name="connsiteX13-2271" fmla="*/ 3000292 w 7166743"/>
                <a:gd name="connsiteY13-2272" fmla="*/ 368209 h 5575209"/>
                <a:gd name="connsiteX14-2273" fmla="*/ 3762292 w 7166743"/>
                <a:gd name="connsiteY14-2274" fmla="*/ 342809 h 5575209"/>
                <a:gd name="connsiteX15-2275" fmla="*/ 3978192 w 7166743"/>
                <a:gd name="connsiteY15-2276" fmla="*/ 304709 h 5575209"/>
                <a:gd name="connsiteX16-2277" fmla="*/ 4435392 w 7166743"/>
                <a:gd name="connsiteY16-2278" fmla="*/ 203109 h 5575209"/>
                <a:gd name="connsiteX17-2279" fmla="*/ 4676692 w 7166743"/>
                <a:gd name="connsiteY17-2280" fmla="*/ 152309 h 5575209"/>
                <a:gd name="connsiteX18-2281" fmla="*/ 5044992 w 7166743"/>
                <a:gd name="connsiteY18-2282" fmla="*/ 126909 h 5575209"/>
                <a:gd name="connsiteX19-2283" fmla="*/ 5451392 w 7166743"/>
                <a:gd name="connsiteY19-2284" fmla="*/ 139609 h 5575209"/>
                <a:gd name="connsiteX20-2285" fmla="*/ 6060992 w 7166743"/>
                <a:gd name="connsiteY20-2286" fmla="*/ 406309 h 5575209"/>
                <a:gd name="connsiteX21-2287" fmla="*/ 6327692 w 7166743"/>
                <a:gd name="connsiteY21-2288" fmla="*/ 673009 h 5575209"/>
                <a:gd name="connsiteX22-2289" fmla="*/ 6416592 w 7166743"/>
                <a:gd name="connsiteY22-2290" fmla="*/ 914309 h 5575209"/>
                <a:gd name="connsiteX23-2291" fmla="*/ 6429292 w 7166743"/>
                <a:gd name="connsiteY23-2292" fmla="*/ 1054009 h 5575209"/>
                <a:gd name="connsiteX24-2293" fmla="*/ 6518192 w 7166743"/>
                <a:gd name="connsiteY24-2294" fmla="*/ 1460409 h 5575209"/>
                <a:gd name="connsiteX25-2295" fmla="*/ 6619792 w 7166743"/>
                <a:gd name="connsiteY25-2296" fmla="*/ 1777909 h 5575209"/>
                <a:gd name="connsiteX26-2297" fmla="*/ 6924592 w 7166743"/>
                <a:gd name="connsiteY26-2298" fmla="*/ 2260509 h 5575209"/>
                <a:gd name="connsiteX27-2299" fmla="*/ 7013492 w 7166743"/>
                <a:gd name="connsiteY27-2300" fmla="*/ 2374809 h 5575209"/>
                <a:gd name="connsiteX28-2301" fmla="*/ 7153192 w 7166743"/>
                <a:gd name="connsiteY28-2302" fmla="*/ 2717709 h 5575209"/>
                <a:gd name="connsiteX29-2303" fmla="*/ 7165892 w 7166743"/>
                <a:gd name="connsiteY29-2304" fmla="*/ 2882809 h 5575209"/>
                <a:gd name="connsiteX30-2305" fmla="*/ 7026192 w 7166743"/>
                <a:gd name="connsiteY30-2306" fmla="*/ 3289209 h 5575209"/>
                <a:gd name="connsiteX31-2307" fmla="*/ 6962692 w 7166743"/>
                <a:gd name="connsiteY31-2308" fmla="*/ 3365409 h 5575209"/>
                <a:gd name="connsiteX32-2309" fmla="*/ 6822992 w 7166743"/>
                <a:gd name="connsiteY32-2310" fmla="*/ 3619409 h 5575209"/>
                <a:gd name="connsiteX33-2311" fmla="*/ 6759492 w 7166743"/>
                <a:gd name="connsiteY33-2312" fmla="*/ 3886109 h 5575209"/>
                <a:gd name="connsiteX34-2313" fmla="*/ 6746792 w 7166743"/>
                <a:gd name="connsiteY34-2314" fmla="*/ 4025809 h 5575209"/>
                <a:gd name="connsiteX35-2315" fmla="*/ 6734092 w 7166743"/>
                <a:gd name="connsiteY35-2316" fmla="*/ 4825909 h 5575209"/>
                <a:gd name="connsiteX36-2317" fmla="*/ 6683292 w 7166743"/>
                <a:gd name="connsiteY36-2318" fmla="*/ 4914809 h 5575209"/>
                <a:gd name="connsiteX37-2319" fmla="*/ 6657892 w 7166743"/>
                <a:gd name="connsiteY37-2320" fmla="*/ 4991009 h 5575209"/>
                <a:gd name="connsiteX38-2321" fmla="*/ 6556292 w 7166743"/>
                <a:gd name="connsiteY38-2322" fmla="*/ 5092609 h 5575209"/>
                <a:gd name="connsiteX39-2323" fmla="*/ 6467392 w 7166743"/>
                <a:gd name="connsiteY39-2324" fmla="*/ 5156109 h 5575209"/>
                <a:gd name="connsiteX40-2325" fmla="*/ 6162592 w 7166743"/>
                <a:gd name="connsiteY40-2326" fmla="*/ 5295809 h 5575209"/>
                <a:gd name="connsiteX41-2327" fmla="*/ 5654592 w 7166743"/>
                <a:gd name="connsiteY41-2328" fmla="*/ 5422809 h 5575209"/>
                <a:gd name="connsiteX42-2329" fmla="*/ 5413292 w 7166743"/>
                <a:gd name="connsiteY42-2330" fmla="*/ 5448209 h 5575209"/>
                <a:gd name="connsiteX43-2331" fmla="*/ 5006892 w 7166743"/>
                <a:gd name="connsiteY43-2332" fmla="*/ 5511709 h 5575209"/>
                <a:gd name="connsiteX44-2333" fmla="*/ 4613192 w 7166743"/>
                <a:gd name="connsiteY44-2334" fmla="*/ 5537109 h 5575209"/>
                <a:gd name="connsiteX45-2335" fmla="*/ 4409992 w 7166743"/>
                <a:gd name="connsiteY45-2336" fmla="*/ 5562509 h 5575209"/>
                <a:gd name="connsiteX46-2337" fmla="*/ 4219492 w 7166743"/>
                <a:gd name="connsiteY46-2338" fmla="*/ 5575209 h 5575209"/>
                <a:gd name="connsiteX47-2339" fmla="*/ 2327192 w 7166743"/>
                <a:gd name="connsiteY47-2340" fmla="*/ 5562509 h 5575209"/>
                <a:gd name="connsiteX48-2341" fmla="*/ 2162092 w 7166743"/>
                <a:gd name="connsiteY48-2342" fmla="*/ 5537109 h 5575209"/>
                <a:gd name="connsiteX49-2343" fmla="*/ 1552492 w 7166743"/>
                <a:gd name="connsiteY49-2344" fmla="*/ 5486309 h 5575209"/>
                <a:gd name="connsiteX50-2345" fmla="*/ 1450892 w 7166743"/>
                <a:gd name="connsiteY50-2346" fmla="*/ 5460909 h 5575209"/>
                <a:gd name="connsiteX51-2347" fmla="*/ 1361992 w 7166743"/>
                <a:gd name="connsiteY51-2348" fmla="*/ 5448209 h 5575209"/>
                <a:gd name="connsiteX52-2349" fmla="*/ 1311192 w 7166743"/>
                <a:gd name="connsiteY52-2350" fmla="*/ 5422809 h 5575209"/>
                <a:gd name="connsiteX53-2351" fmla="*/ 1285792 w 7166743"/>
                <a:gd name="connsiteY53-2352" fmla="*/ 5346609 h 5575209"/>
                <a:gd name="connsiteX0-2353" fmla="*/ 1285792 w 7166743"/>
                <a:gd name="connsiteY0-2354" fmla="*/ 5346609 h 5575209"/>
                <a:gd name="connsiteX1-2355" fmla="*/ 726992 w 7166743"/>
                <a:gd name="connsiteY1-2356" fmla="*/ 4927509 h 5575209"/>
                <a:gd name="connsiteX2-2357" fmla="*/ 53892 w 7166743"/>
                <a:gd name="connsiteY2-2358" fmla="*/ 4102009 h 5575209"/>
                <a:gd name="connsiteX3-2359" fmla="*/ 66592 w 7166743"/>
                <a:gd name="connsiteY3-2360" fmla="*/ 3670209 h 5575209"/>
                <a:gd name="connsiteX4-2361" fmla="*/ 269792 w 7166743"/>
                <a:gd name="connsiteY4-2362" fmla="*/ 3136809 h 5575209"/>
                <a:gd name="connsiteX5-2363" fmla="*/ 434892 w 7166743"/>
                <a:gd name="connsiteY5-2364" fmla="*/ 2755809 h 5575209"/>
                <a:gd name="connsiteX6-2365" fmla="*/ 523792 w 7166743"/>
                <a:gd name="connsiteY6-2366" fmla="*/ 1981109 h 5575209"/>
                <a:gd name="connsiteX7-2367" fmla="*/ 549192 w 7166743"/>
                <a:gd name="connsiteY7-2368" fmla="*/ 1308009 h 5575209"/>
                <a:gd name="connsiteX8-2369" fmla="*/ 676192 w 7166743"/>
                <a:gd name="connsiteY8-2370" fmla="*/ 596809 h 5575209"/>
                <a:gd name="connsiteX9-2371" fmla="*/ 1196892 w 7166743"/>
                <a:gd name="connsiteY9-2372" fmla="*/ 12609 h 5575209"/>
                <a:gd name="connsiteX10-2373" fmla="*/ 2225592 w 7166743"/>
                <a:gd name="connsiteY10-2374" fmla="*/ 203109 h 5575209"/>
                <a:gd name="connsiteX11-2375" fmla="*/ 2568492 w 7166743"/>
                <a:gd name="connsiteY11-2376" fmla="*/ 292009 h 5575209"/>
                <a:gd name="connsiteX12-2377" fmla="*/ 2758992 w 7166743"/>
                <a:gd name="connsiteY12-2378" fmla="*/ 342809 h 5575209"/>
                <a:gd name="connsiteX13-2379" fmla="*/ 3000292 w 7166743"/>
                <a:gd name="connsiteY13-2380" fmla="*/ 368209 h 5575209"/>
                <a:gd name="connsiteX14-2381" fmla="*/ 3762292 w 7166743"/>
                <a:gd name="connsiteY14-2382" fmla="*/ 342809 h 5575209"/>
                <a:gd name="connsiteX15-2383" fmla="*/ 3978192 w 7166743"/>
                <a:gd name="connsiteY15-2384" fmla="*/ 304709 h 5575209"/>
                <a:gd name="connsiteX16-2385" fmla="*/ 4435392 w 7166743"/>
                <a:gd name="connsiteY16-2386" fmla="*/ 203109 h 5575209"/>
                <a:gd name="connsiteX17-2387" fmla="*/ 4676692 w 7166743"/>
                <a:gd name="connsiteY17-2388" fmla="*/ 152309 h 5575209"/>
                <a:gd name="connsiteX18-2389" fmla="*/ 5044992 w 7166743"/>
                <a:gd name="connsiteY18-2390" fmla="*/ 126909 h 5575209"/>
                <a:gd name="connsiteX19-2391" fmla="*/ 5451392 w 7166743"/>
                <a:gd name="connsiteY19-2392" fmla="*/ 139609 h 5575209"/>
                <a:gd name="connsiteX20-2393" fmla="*/ 6060992 w 7166743"/>
                <a:gd name="connsiteY20-2394" fmla="*/ 406309 h 5575209"/>
                <a:gd name="connsiteX21-2395" fmla="*/ 6327692 w 7166743"/>
                <a:gd name="connsiteY21-2396" fmla="*/ 673009 h 5575209"/>
                <a:gd name="connsiteX22-2397" fmla="*/ 6416592 w 7166743"/>
                <a:gd name="connsiteY22-2398" fmla="*/ 914309 h 5575209"/>
                <a:gd name="connsiteX23-2399" fmla="*/ 6429292 w 7166743"/>
                <a:gd name="connsiteY23-2400" fmla="*/ 1054009 h 5575209"/>
                <a:gd name="connsiteX24-2401" fmla="*/ 6518192 w 7166743"/>
                <a:gd name="connsiteY24-2402" fmla="*/ 1460409 h 5575209"/>
                <a:gd name="connsiteX25-2403" fmla="*/ 6619792 w 7166743"/>
                <a:gd name="connsiteY25-2404" fmla="*/ 1777909 h 5575209"/>
                <a:gd name="connsiteX26-2405" fmla="*/ 6924592 w 7166743"/>
                <a:gd name="connsiteY26-2406" fmla="*/ 2260509 h 5575209"/>
                <a:gd name="connsiteX27-2407" fmla="*/ 7013492 w 7166743"/>
                <a:gd name="connsiteY27-2408" fmla="*/ 2374809 h 5575209"/>
                <a:gd name="connsiteX28-2409" fmla="*/ 7153192 w 7166743"/>
                <a:gd name="connsiteY28-2410" fmla="*/ 2717709 h 5575209"/>
                <a:gd name="connsiteX29-2411" fmla="*/ 7165892 w 7166743"/>
                <a:gd name="connsiteY29-2412" fmla="*/ 2882809 h 5575209"/>
                <a:gd name="connsiteX30-2413" fmla="*/ 7026192 w 7166743"/>
                <a:gd name="connsiteY30-2414" fmla="*/ 3289209 h 5575209"/>
                <a:gd name="connsiteX31-2415" fmla="*/ 6962692 w 7166743"/>
                <a:gd name="connsiteY31-2416" fmla="*/ 3365409 h 5575209"/>
                <a:gd name="connsiteX32-2417" fmla="*/ 6822992 w 7166743"/>
                <a:gd name="connsiteY32-2418" fmla="*/ 3619409 h 5575209"/>
                <a:gd name="connsiteX33-2419" fmla="*/ 6759492 w 7166743"/>
                <a:gd name="connsiteY33-2420" fmla="*/ 3886109 h 5575209"/>
                <a:gd name="connsiteX34-2421" fmla="*/ 6746792 w 7166743"/>
                <a:gd name="connsiteY34-2422" fmla="*/ 4025809 h 5575209"/>
                <a:gd name="connsiteX35-2423" fmla="*/ 6734092 w 7166743"/>
                <a:gd name="connsiteY35-2424" fmla="*/ 4825909 h 5575209"/>
                <a:gd name="connsiteX36-2425" fmla="*/ 6683292 w 7166743"/>
                <a:gd name="connsiteY36-2426" fmla="*/ 4914809 h 5575209"/>
                <a:gd name="connsiteX37-2427" fmla="*/ 6657892 w 7166743"/>
                <a:gd name="connsiteY37-2428" fmla="*/ 4991009 h 5575209"/>
                <a:gd name="connsiteX38-2429" fmla="*/ 6556292 w 7166743"/>
                <a:gd name="connsiteY38-2430" fmla="*/ 5092609 h 5575209"/>
                <a:gd name="connsiteX39-2431" fmla="*/ 6467392 w 7166743"/>
                <a:gd name="connsiteY39-2432" fmla="*/ 5156109 h 5575209"/>
                <a:gd name="connsiteX40-2433" fmla="*/ 6162592 w 7166743"/>
                <a:gd name="connsiteY40-2434" fmla="*/ 5295809 h 5575209"/>
                <a:gd name="connsiteX41-2435" fmla="*/ 5654592 w 7166743"/>
                <a:gd name="connsiteY41-2436" fmla="*/ 5422809 h 5575209"/>
                <a:gd name="connsiteX42-2437" fmla="*/ 5413292 w 7166743"/>
                <a:gd name="connsiteY42-2438" fmla="*/ 5448209 h 5575209"/>
                <a:gd name="connsiteX43-2439" fmla="*/ 5006892 w 7166743"/>
                <a:gd name="connsiteY43-2440" fmla="*/ 5511709 h 5575209"/>
                <a:gd name="connsiteX44-2441" fmla="*/ 4613192 w 7166743"/>
                <a:gd name="connsiteY44-2442" fmla="*/ 5537109 h 5575209"/>
                <a:gd name="connsiteX45-2443" fmla="*/ 4409992 w 7166743"/>
                <a:gd name="connsiteY45-2444" fmla="*/ 5562509 h 5575209"/>
                <a:gd name="connsiteX46-2445" fmla="*/ 4219492 w 7166743"/>
                <a:gd name="connsiteY46-2446" fmla="*/ 5575209 h 5575209"/>
                <a:gd name="connsiteX47-2447" fmla="*/ 2327192 w 7166743"/>
                <a:gd name="connsiteY47-2448" fmla="*/ 5562509 h 5575209"/>
                <a:gd name="connsiteX48-2449" fmla="*/ 2162092 w 7166743"/>
                <a:gd name="connsiteY48-2450" fmla="*/ 5537109 h 5575209"/>
                <a:gd name="connsiteX49-2451" fmla="*/ 1552492 w 7166743"/>
                <a:gd name="connsiteY49-2452" fmla="*/ 5486309 h 5575209"/>
                <a:gd name="connsiteX50-2453" fmla="*/ 1450892 w 7166743"/>
                <a:gd name="connsiteY50-2454" fmla="*/ 5460909 h 5575209"/>
                <a:gd name="connsiteX51-2455" fmla="*/ 1361992 w 7166743"/>
                <a:gd name="connsiteY51-2456" fmla="*/ 5448209 h 5575209"/>
                <a:gd name="connsiteX52-2457" fmla="*/ 1285792 w 7166743"/>
                <a:gd name="connsiteY52-2458" fmla="*/ 5346609 h 5575209"/>
                <a:gd name="connsiteX0-2459" fmla="*/ 1361992 w 7166743"/>
                <a:gd name="connsiteY0-2460" fmla="*/ 5448209 h 5575209"/>
                <a:gd name="connsiteX1-2461" fmla="*/ 726992 w 7166743"/>
                <a:gd name="connsiteY1-2462" fmla="*/ 4927509 h 5575209"/>
                <a:gd name="connsiteX2-2463" fmla="*/ 53892 w 7166743"/>
                <a:gd name="connsiteY2-2464" fmla="*/ 4102009 h 5575209"/>
                <a:gd name="connsiteX3-2465" fmla="*/ 66592 w 7166743"/>
                <a:gd name="connsiteY3-2466" fmla="*/ 3670209 h 5575209"/>
                <a:gd name="connsiteX4-2467" fmla="*/ 269792 w 7166743"/>
                <a:gd name="connsiteY4-2468" fmla="*/ 3136809 h 5575209"/>
                <a:gd name="connsiteX5-2469" fmla="*/ 434892 w 7166743"/>
                <a:gd name="connsiteY5-2470" fmla="*/ 2755809 h 5575209"/>
                <a:gd name="connsiteX6-2471" fmla="*/ 523792 w 7166743"/>
                <a:gd name="connsiteY6-2472" fmla="*/ 1981109 h 5575209"/>
                <a:gd name="connsiteX7-2473" fmla="*/ 549192 w 7166743"/>
                <a:gd name="connsiteY7-2474" fmla="*/ 1308009 h 5575209"/>
                <a:gd name="connsiteX8-2475" fmla="*/ 676192 w 7166743"/>
                <a:gd name="connsiteY8-2476" fmla="*/ 596809 h 5575209"/>
                <a:gd name="connsiteX9-2477" fmla="*/ 1196892 w 7166743"/>
                <a:gd name="connsiteY9-2478" fmla="*/ 12609 h 5575209"/>
                <a:gd name="connsiteX10-2479" fmla="*/ 2225592 w 7166743"/>
                <a:gd name="connsiteY10-2480" fmla="*/ 203109 h 5575209"/>
                <a:gd name="connsiteX11-2481" fmla="*/ 2568492 w 7166743"/>
                <a:gd name="connsiteY11-2482" fmla="*/ 292009 h 5575209"/>
                <a:gd name="connsiteX12-2483" fmla="*/ 2758992 w 7166743"/>
                <a:gd name="connsiteY12-2484" fmla="*/ 342809 h 5575209"/>
                <a:gd name="connsiteX13-2485" fmla="*/ 3000292 w 7166743"/>
                <a:gd name="connsiteY13-2486" fmla="*/ 368209 h 5575209"/>
                <a:gd name="connsiteX14-2487" fmla="*/ 3762292 w 7166743"/>
                <a:gd name="connsiteY14-2488" fmla="*/ 342809 h 5575209"/>
                <a:gd name="connsiteX15-2489" fmla="*/ 3978192 w 7166743"/>
                <a:gd name="connsiteY15-2490" fmla="*/ 304709 h 5575209"/>
                <a:gd name="connsiteX16-2491" fmla="*/ 4435392 w 7166743"/>
                <a:gd name="connsiteY16-2492" fmla="*/ 203109 h 5575209"/>
                <a:gd name="connsiteX17-2493" fmla="*/ 4676692 w 7166743"/>
                <a:gd name="connsiteY17-2494" fmla="*/ 152309 h 5575209"/>
                <a:gd name="connsiteX18-2495" fmla="*/ 5044992 w 7166743"/>
                <a:gd name="connsiteY18-2496" fmla="*/ 126909 h 5575209"/>
                <a:gd name="connsiteX19-2497" fmla="*/ 5451392 w 7166743"/>
                <a:gd name="connsiteY19-2498" fmla="*/ 139609 h 5575209"/>
                <a:gd name="connsiteX20-2499" fmla="*/ 6060992 w 7166743"/>
                <a:gd name="connsiteY20-2500" fmla="*/ 406309 h 5575209"/>
                <a:gd name="connsiteX21-2501" fmla="*/ 6327692 w 7166743"/>
                <a:gd name="connsiteY21-2502" fmla="*/ 673009 h 5575209"/>
                <a:gd name="connsiteX22-2503" fmla="*/ 6416592 w 7166743"/>
                <a:gd name="connsiteY22-2504" fmla="*/ 914309 h 5575209"/>
                <a:gd name="connsiteX23-2505" fmla="*/ 6429292 w 7166743"/>
                <a:gd name="connsiteY23-2506" fmla="*/ 1054009 h 5575209"/>
                <a:gd name="connsiteX24-2507" fmla="*/ 6518192 w 7166743"/>
                <a:gd name="connsiteY24-2508" fmla="*/ 1460409 h 5575209"/>
                <a:gd name="connsiteX25-2509" fmla="*/ 6619792 w 7166743"/>
                <a:gd name="connsiteY25-2510" fmla="*/ 1777909 h 5575209"/>
                <a:gd name="connsiteX26-2511" fmla="*/ 6924592 w 7166743"/>
                <a:gd name="connsiteY26-2512" fmla="*/ 2260509 h 5575209"/>
                <a:gd name="connsiteX27-2513" fmla="*/ 7013492 w 7166743"/>
                <a:gd name="connsiteY27-2514" fmla="*/ 2374809 h 5575209"/>
                <a:gd name="connsiteX28-2515" fmla="*/ 7153192 w 7166743"/>
                <a:gd name="connsiteY28-2516" fmla="*/ 2717709 h 5575209"/>
                <a:gd name="connsiteX29-2517" fmla="*/ 7165892 w 7166743"/>
                <a:gd name="connsiteY29-2518" fmla="*/ 2882809 h 5575209"/>
                <a:gd name="connsiteX30-2519" fmla="*/ 7026192 w 7166743"/>
                <a:gd name="connsiteY30-2520" fmla="*/ 3289209 h 5575209"/>
                <a:gd name="connsiteX31-2521" fmla="*/ 6962692 w 7166743"/>
                <a:gd name="connsiteY31-2522" fmla="*/ 3365409 h 5575209"/>
                <a:gd name="connsiteX32-2523" fmla="*/ 6822992 w 7166743"/>
                <a:gd name="connsiteY32-2524" fmla="*/ 3619409 h 5575209"/>
                <a:gd name="connsiteX33-2525" fmla="*/ 6759492 w 7166743"/>
                <a:gd name="connsiteY33-2526" fmla="*/ 3886109 h 5575209"/>
                <a:gd name="connsiteX34-2527" fmla="*/ 6746792 w 7166743"/>
                <a:gd name="connsiteY34-2528" fmla="*/ 4025809 h 5575209"/>
                <a:gd name="connsiteX35-2529" fmla="*/ 6734092 w 7166743"/>
                <a:gd name="connsiteY35-2530" fmla="*/ 4825909 h 5575209"/>
                <a:gd name="connsiteX36-2531" fmla="*/ 6683292 w 7166743"/>
                <a:gd name="connsiteY36-2532" fmla="*/ 4914809 h 5575209"/>
                <a:gd name="connsiteX37-2533" fmla="*/ 6657892 w 7166743"/>
                <a:gd name="connsiteY37-2534" fmla="*/ 4991009 h 5575209"/>
                <a:gd name="connsiteX38-2535" fmla="*/ 6556292 w 7166743"/>
                <a:gd name="connsiteY38-2536" fmla="*/ 5092609 h 5575209"/>
                <a:gd name="connsiteX39-2537" fmla="*/ 6467392 w 7166743"/>
                <a:gd name="connsiteY39-2538" fmla="*/ 5156109 h 5575209"/>
                <a:gd name="connsiteX40-2539" fmla="*/ 6162592 w 7166743"/>
                <a:gd name="connsiteY40-2540" fmla="*/ 5295809 h 5575209"/>
                <a:gd name="connsiteX41-2541" fmla="*/ 5654592 w 7166743"/>
                <a:gd name="connsiteY41-2542" fmla="*/ 5422809 h 5575209"/>
                <a:gd name="connsiteX42-2543" fmla="*/ 5413292 w 7166743"/>
                <a:gd name="connsiteY42-2544" fmla="*/ 5448209 h 5575209"/>
                <a:gd name="connsiteX43-2545" fmla="*/ 5006892 w 7166743"/>
                <a:gd name="connsiteY43-2546" fmla="*/ 5511709 h 5575209"/>
                <a:gd name="connsiteX44-2547" fmla="*/ 4613192 w 7166743"/>
                <a:gd name="connsiteY44-2548" fmla="*/ 5537109 h 5575209"/>
                <a:gd name="connsiteX45-2549" fmla="*/ 4409992 w 7166743"/>
                <a:gd name="connsiteY45-2550" fmla="*/ 5562509 h 5575209"/>
                <a:gd name="connsiteX46-2551" fmla="*/ 4219492 w 7166743"/>
                <a:gd name="connsiteY46-2552" fmla="*/ 5575209 h 5575209"/>
                <a:gd name="connsiteX47-2553" fmla="*/ 2327192 w 7166743"/>
                <a:gd name="connsiteY47-2554" fmla="*/ 5562509 h 5575209"/>
                <a:gd name="connsiteX48-2555" fmla="*/ 2162092 w 7166743"/>
                <a:gd name="connsiteY48-2556" fmla="*/ 5537109 h 5575209"/>
                <a:gd name="connsiteX49-2557" fmla="*/ 1552492 w 7166743"/>
                <a:gd name="connsiteY49-2558" fmla="*/ 5486309 h 5575209"/>
                <a:gd name="connsiteX50-2559" fmla="*/ 1450892 w 7166743"/>
                <a:gd name="connsiteY50-2560" fmla="*/ 5460909 h 5575209"/>
                <a:gd name="connsiteX51-2561" fmla="*/ 1361992 w 7166743"/>
                <a:gd name="connsiteY51-2562" fmla="*/ 5448209 h 5575209"/>
                <a:gd name="connsiteX0-2563" fmla="*/ 1361992 w 7166743"/>
                <a:gd name="connsiteY0-2564" fmla="*/ 5448209 h 5575209"/>
                <a:gd name="connsiteX1-2565" fmla="*/ 726992 w 7166743"/>
                <a:gd name="connsiteY1-2566" fmla="*/ 4927509 h 5575209"/>
                <a:gd name="connsiteX2-2567" fmla="*/ 53892 w 7166743"/>
                <a:gd name="connsiteY2-2568" fmla="*/ 4102009 h 5575209"/>
                <a:gd name="connsiteX3-2569" fmla="*/ 66592 w 7166743"/>
                <a:gd name="connsiteY3-2570" fmla="*/ 3670209 h 5575209"/>
                <a:gd name="connsiteX4-2571" fmla="*/ 269792 w 7166743"/>
                <a:gd name="connsiteY4-2572" fmla="*/ 3136809 h 5575209"/>
                <a:gd name="connsiteX5-2573" fmla="*/ 434892 w 7166743"/>
                <a:gd name="connsiteY5-2574" fmla="*/ 2755809 h 5575209"/>
                <a:gd name="connsiteX6-2575" fmla="*/ 523792 w 7166743"/>
                <a:gd name="connsiteY6-2576" fmla="*/ 1981109 h 5575209"/>
                <a:gd name="connsiteX7-2577" fmla="*/ 549192 w 7166743"/>
                <a:gd name="connsiteY7-2578" fmla="*/ 1308009 h 5575209"/>
                <a:gd name="connsiteX8-2579" fmla="*/ 676192 w 7166743"/>
                <a:gd name="connsiteY8-2580" fmla="*/ 596809 h 5575209"/>
                <a:gd name="connsiteX9-2581" fmla="*/ 1196892 w 7166743"/>
                <a:gd name="connsiteY9-2582" fmla="*/ 12609 h 5575209"/>
                <a:gd name="connsiteX10-2583" fmla="*/ 2225592 w 7166743"/>
                <a:gd name="connsiteY10-2584" fmla="*/ 203109 h 5575209"/>
                <a:gd name="connsiteX11-2585" fmla="*/ 2568492 w 7166743"/>
                <a:gd name="connsiteY11-2586" fmla="*/ 292009 h 5575209"/>
                <a:gd name="connsiteX12-2587" fmla="*/ 2758992 w 7166743"/>
                <a:gd name="connsiteY12-2588" fmla="*/ 342809 h 5575209"/>
                <a:gd name="connsiteX13-2589" fmla="*/ 3000292 w 7166743"/>
                <a:gd name="connsiteY13-2590" fmla="*/ 368209 h 5575209"/>
                <a:gd name="connsiteX14-2591" fmla="*/ 3762292 w 7166743"/>
                <a:gd name="connsiteY14-2592" fmla="*/ 342809 h 5575209"/>
                <a:gd name="connsiteX15-2593" fmla="*/ 3978192 w 7166743"/>
                <a:gd name="connsiteY15-2594" fmla="*/ 304709 h 5575209"/>
                <a:gd name="connsiteX16-2595" fmla="*/ 4435392 w 7166743"/>
                <a:gd name="connsiteY16-2596" fmla="*/ 203109 h 5575209"/>
                <a:gd name="connsiteX17-2597" fmla="*/ 4676692 w 7166743"/>
                <a:gd name="connsiteY17-2598" fmla="*/ 152309 h 5575209"/>
                <a:gd name="connsiteX18-2599" fmla="*/ 5044992 w 7166743"/>
                <a:gd name="connsiteY18-2600" fmla="*/ 126909 h 5575209"/>
                <a:gd name="connsiteX19-2601" fmla="*/ 5451392 w 7166743"/>
                <a:gd name="connsiteY19-2602" fmla="*/ 139609 h 5575209"/>
                <a:gd name="connsiteX20-2603" fmla="*/ 6060992 w 7166743"/>
                <a:gd name="connsiteY20-2604" fmla="*/ 406309 h 5575209"/>
                <a:gd name="connsiteX21-2605" fmla="*/ 6327692 w 7166743"/>
                <a:gd name="connsiteY21-2606" fmla="*/ 673009 h 5575209"/>
                <a:gd name="connsiteX22-2607" fmla="*/ 6416592 w 7166743"/>
                <a:gd name="connsiteY22-2608" fmla="*/ 914309 h 5575209"/>
                <a:gd name="connsiteX23-2609" fmla="*/ 6429292 w 7166743"/>
                <a:gd name="connsiteY23-2610" fmla="*/ 1054009 h 5575209"/>
                <a:gd name="connsiteX24-2611" fmla="*/ 6518192 w 7166743"/>
                <a:gd name="connsiteY24-2612" fmla="*/ 1460409 h 5575209"/>
                <a:gd name="connsiteX25-2613" fmla="*/ 6619792 w 7166743"/>
                <a:gd name="connsiteY25-2614" fmla="*/ 1777909 h 5575209"/>
                <a:gd name="connsiteX26-2615" fmla="*/ 6924592 w 7166743"/>
                <a:gd name="connsiteY26-2616" fmla="*/ 2260509 h 5575209"/>
                <a:gd name="connsiteX27-2617" fmla="*/ 7013492 w 7166743"/>
                <a:gd name="connsiteY27-2618" fmla="*/ 2374809 h 5575209"/>
                <a:gd name="connsiteX28-2619" fmla="*/ 7153192 w 7166743"/>
                <a:gd name="connsiteY28-2620" fmla="*/ 2717709 h 5575209"/>
                <a:gd name="connsiteX29-2621" fmla="*/ 7165892 w 7166743"/>
                <a:gd name="connsiteY29-2622" fmla="*/ 2882809 h 5575209"/>
                <a:gd name="connsiteX30-2623" fmla="*/ 7026192 w 7166743"/>
                <a:gd name="connsiteY30-2624" fmla="*/ 3289209 h 5575209"/>
                <a:gd name="connsiteX31-2625" fmla="*/ 6962692 w 7166743"/>
                <a:gd name="connsiteY31-2626" fmla="*/ 3365409 h 5575209"/>
                <a:gd name="connsiteX32-2627" fmla="*/ 6822992 w 7166743"/>
                <a:gd name="connsiteY32-2628" fmla="*/ 3619409 h 5575209"/>
                <a:gd name="connsiteX33-2629" fmla="*/ 6759492 w 7166743"/>
                <a:gd name="connsiteY33-2630" fmla="*/ 3886109 h 5575209"/>
                <a:gd name="connsiteX34-2631" fmla="*/ 6746792 w 7166743"/>
                <a:gd name="connsiteY34-2632" fmla="*/ 4025809 h 5575209"/>
                <a:gd name="connsiteX35-2633" fmla="*/ 6734092 w 7166743"/>
                <a:gd name="connsiteY35-2634" fmla="*/ 4825909 h 5575209"/>
                <a:gd name="connsiteX36-2635" fmla="*/ 6683292 w 7166743"/>
                <a:gd name="connsiteY36-2636" fmla="*/ 4914809 h 5575209"/>
                <a:gd name="connsiteX37-2637" fmla="*/ 6657892 w 7166743"/>
                <a:gd name="connsiteY37-2638" fmla="*/ 4991009 h 5575209"/>
                <a:gd name="connsiteX38-2639" fmla="*/ 6556292 w 7166743"/>
                <a:gd name="connsiteY38-2640" fmla="*/ 5092609 h 5575209"/>
                <a:gd name="connsiteX39-2641" fmla="*/ 6467392 w 7166743"/>
                <a:gd name="connsiteY39-2642" fmla="*/ 5156109 h 5575209"/>
                <a:gd name="connsiteX40-2643" fmla="*/ 6162592 w 7166743"/>
                <a:gd name="connsiteY40-2644" fmla="*/ 5295809 h 5575209"/>
                <a:gd name="connsiteX41-2645" fmla="*/ 5654592 w 7166743"/>
                <a:gd name="connsiteY41-2646" fmla="*/ 5422809 h 5575209"/>
                <a:gd name="connsiteX42-2647" fmla="*/ 5413292 w 7166743"/>
                <a:gd name="connsiteY42-2648" fmla="*/ 5448209 h 5575209"/>
                <a:gd name="connsiteX43-2649" fmla="*/ 5006892 w 7166743"/>
                <a:gd name="connsiteY43-2650" fmla="*/ 5511709 h 5575209"/>
                <a:gd name="connsiteX44-2651" fmla="*/ 4613192 w 7166743"/>
                <a:gd name="connsiteY44-2652" fmla="*/ 5537109 h 5575209"/>
                <a:gd name="connsiteX45-2653" fmla="*/ 4409992 w 7166743"/>
                <a:gd name="connsiteY45-2654" fmla="*/ 5562509 h 5575209"/>
                <a:gd name="connsiteX46-2655" fmla="*/ 4219492 w 7166743"/>
                <a:gd name="connsiteY46-2656" fmla="*/ 5575209 h 5575209"/>
                <a:gd name="connsiteX47-2657" fmla="*/ 2327192 w 7166743"/>
                <a:gd name="connsiteY47-2658" fmla="*/ 5562509 h 5575209"/>
                <a:gd name="connsiteX48-2659" fmla="*/ 2162092 w 7166743"/>
                <a:gd name="connsiteY48-2660" fmla="*/ 5537109 h 5575209"/>
                <a:gd name="connsiteX49-2661" fmla="*/ 1552492 w 7166743"/>
                <a:gd name="connsiteY49-2662" fmla="*/ 5486309 h 5575209"/>
                <a:gd name="connsiteX50-2663" fmla="*/ 1361992 w 7166743"/>
                <a:gd name="connsiteY50-2664" fmla="*/ 5448209 h 5575209"/>
                <a:gd name="connsiteX0-2665" fmla="*/ 1552492 w 7166743"/>
                <a:gd name="connsiteY0-2666" fmla="*/ 5486309 h 5575209"/>
                <a:gd name="connsiteX1-2667" fmla="*/ 726992 w 7166743"/>
                <a:gd name="connsiteY1-2668" fmla="*/ 4927509 h 5575209"/>
                <a:gd name="connsiteX2-2669" fmla="*/ 53892 w 7166743"/>
                <a:gd name="connsiteY2-2670" fmla="*/ 4102009 h 5575209"/>
                <a:gd name="connsiteX3-2671" fmla="*/ 66592 w 7166743"/>
                <a:gd name="connsiteY3-2672" fmla="*/ 3670209 h 5575209"/>
                <a:gd name="connsiteX4-2673" fmla="*/ 269792 w 7166743"/>
                <a:gd name="connsiteY4-2674" fmla="*/ 3136809 h 5575209"/>
                <a:gd name="connsiteX5-2675" fmla="*/ 434892 w 7166743"/>
                <a:gd name="connsiteY5-2676" fmla="*/ 2755809 h 5575209"/>
                <a:gd name="connsiteX6-2677" fmla="*/ 523792 w 7166743"/>
                <a:gd name="connsiteY6-2678" fmla="*/ 1981109 h 5575209"/>
                <a:gd name="connsiteX7-2679" fmla="*/ 549192 w 7166743"/>
                <a:gd name="connsiteY7-2680" fmla="*/ 1308009 h 5575209"/>
                <a:gd name="connsiteX8-2681" fmla="*/ 676192 w 7166743"/>
                <a:gd name="connsiteY8-2682" fmla="*/ 596809 h 5575209"/>
                <a:gd name="connsiteX9-2683" fmla="*/ 1196892 w 7166743"/>
                <a:gd name="connsiteY9-2684" fmla="*/ 12609 h 5575209"/>
                <a:gd name="connsiteX10-2685" fmla="*/ 2225592 w 7166743"/>
                <a:gd name="connsiteY10-2686" fmla="*/ 203109 h 5575209"/>
                <a:gd name="connsiteX11-2687" fmla="*/ 2568492 w 7166743"/>
                <a:gd name="connsiteY11-2688" fmla="*/ 292009 h 5575209"/>
                <a:gd name="connsiteX12-2689" fmla="*/ 2758992 w 7166743"/>
                <a:gd name="connsiteY12-2690" fmla="*/ 342809 h 5575209"/>
                <a:gd name="connsiteX13-2691" fmla="*/ 3000292 w 7166743"/>
                <a:gd name="connsiteY13-2692" fmla="*/ 368209 h 5575209"/>
                <a:gd name="connsiteX14-2693" fmla="*/ 3762292 w 7166743"/>
                <a:gd name="connsiteY14-2694" fmla="*/ 342809 h 5575209"/>
                <a:gd name="connsiteX15-2695" fmla="*/ 3978192 w 7166743"/>
                <a:gd name="connsiteY15-2696" fmla="*/ 304709 h 5575209"/>
                <a:gd name="connsiteX16-2697" fmla="*/ 4435392 w 7166743"/>
                <a:gd name="connsiteY16-2698" fmla="*/ 203109 h 5575209"/>
                <a:gd name="connsiteX17-2699" fmla="*/ 4676692 w 7166743"/>
                <a:gd name="connsiteY17-2700" fmla="*/ 152309 h 5575209"/>
                <a:gd name="connsiteX18-2701" fmla="*/ 5044992 w 7166743"/>
                <a:gd name="connsiteY18-2702" fmla="*/ 126909 h 5575209"/>
                <a:gd name="connsiteX19-2703" fmla="*/ 5451392 w 7166743"/>
                <a:gd name="connsiteY19-2704" fmla="*/ 139609 h 5575209"/>
                <a:gd name="connsiteX20-2705" fmla="*/ 6060992 w 7166743"/>
                <a:gd name="connsiteY20-2706" fmla="*/ 406309 h 5575209"/>
                <a:gd name="connsiteX21-2707" fmla="*/ 6327692 w 7166743"/>
                <a:gd name="connsiteY21-2708" fmla="*/ 673009 h 5575209"/>
                <a:gd name="connsiteX22-2709" fmla="*/ 6416592 w 7166743"/>
                <a:gd name="connsiteY22-2710" fmla="*/ 914309 h 5575209"/>
                <a:gd name="connsiteX23-2711" fmla="*/ 6429292 w 7166743"/>
                <a:gd name="connsiteY23-2712" fmla="*/ 1054009 h 5575209"/>
                <a:gd name="connsiteX24-2713" fmla="*/ 6518192 w 7166743"/>
                <a:gd name="connsiteY24-2714" fmla="*/ 1460409 h 5575209"/>
                <a:gd name="connsiteX25-2715" fmla="*/ 6619792 w 7166743"/>
                <a:gd name="connsiteY25-2716" fmla="*/ 1777909 h 5575209"/>
                <a:gd name="connsiteX26-2717" fmla="*/ 6924592 w 7166743"/>
                <a:gd name="connsiteY26-2718" fmla="*/ 2260509 h 5575209"/>
                <a:gd name="connsiteX27-2719" fmla="*/ 7013492 w 7166743"/>
                <a:gd name="connsiteY27-2720" fmla="*/ 2374809 h 5575209"/>
                <a:gd name="connsiteX28-2721" fmla="*/ 7153192 w 7166743"/>
                <a:gd name="connsiteY28-2722" fmla="*/ 2717709 h 5575209"/>
                <a:gd name="connsiteX29-2723" fmla="*/ 7165892 w 7166743"/>
                <a:gd name="connsiteY29-2724" fmla="*/ 2882809 h 5575209"/>
                <a:gd name="connsiteX30-2725" fmla="*/ 7026192 w 7166743"/>
                <a:gd name="connsiteY30-2726" fmla="*/ 3289209 h 5575209"/>
                <a:gd name="connsiteX31-2727" fmla="*/ 6962692 w 7166743"/>
                <a:gd name="connsiteY31-2728" fmla="*/ 3365409 h 5575209"/>
                <a:gd name="connsiteX32-2729" fmla="*/ 6822992 w 7166743"/>
                <a:gd name="connsiteY32-2730" fmla="*/ 3619409 h 5575209"/>
                <a:gd name="connsiteX33-2731" fmla="*/ 6759492 w 7166743"/>
                <a:gd name="connsiteY33-2732" fmla="*/ 3886109 h 5575209"/>
                <a:gd name="connsiteX34-2733" fmla="*/ 6746792 w 7166743"/>
                <a:gd name="connsiteY34-2734" fmla="*/ 4025809 h 5575209"/>
                <a:gd name="connsiteX35-2735" fmla="*/ 6734092 w 7166743"/>
                <a:gd name="connsiteY35-2736" fmla="*/ 4825909 h 5575209"/>
                <a:gd name="connsiteX36-2737" fmla="*/ 6683292 w 7166743"/>
                <a:gd name="connsiteY36-2738" fmla="*/ 4914809 h 5575209"/>
                <a:gd name="connsiteX37-2739" fmla="*/ 6657892 w 7166743"/>
                <a:gd name="connsiteY37-2740" fmla="*/ 4991009 h 5575209"/>
                <a:gd name="connsiteX38-2741" fmla="*/ 6556292 w 7166743"/>
                <a:gd name="connsiteY38-2742" fmla="*/ 5092609 h 5575209"/>
                <a:gd name="connsiteX39-2743" fmla="*/ 6467392 w 7166743"/>
                <a:gd name="connsiteY39-2744" fmla="*/ 5156109 h 5575209"/>
                <a:gd name="connsiteX40-2745" fmla="*/ 6162592 w 7166743"/>
                <a:gd name="connsiteY40-2746" fmla="*/ 5295809 h 5575209"/>
                <a:gd name="connsiteX41-2747" fmla="*/ 5654592 w 7166743"/>
                <a:gd name="connsiteY41-2748" fmla="*/ 5422809 h 5575209"/>
                <a:gd name="connsiteX42-2749" fmla="*/ 5413292 w 7166743"/>
                <a:gd name="connsiteY42-2750" fmla="*/ 5448209 h 5575209"/>
                <a:gd name="connsiteX43-2751" fmla="*/ 5006892 w 7166743"/>
                <a:gd name="connsiteY43-2752" fmla="*/ 5511709 h 5575209"/>
                <a:gd name="connsiteX44-2753" fmla="*/ 4613192 w 7166743"/>
                <a:gd name="connsiteY44-2754" fmla="*/ 5537109 h 5575209"/>
                <a:gd name="connsiteX45-2755" fmla="*/ 4409992 w 7166743"/>
                <a:gd name="connsiteY45-2756" fmla="*/ 5562509 h 5575209"/>
                <a:gd name="connsiteX46-2757" fmla="*/ 4219492 w 7166743"/>
                <a:gd name="connsiteY46-2758" fmla="*/ 5575209 h 5575209"/>
                <a:gd name="connsiteX47-2759" fmla="*/ 2327192 w 7166743"/>
                <a:gd name="connsiteY47-2760" fmla="*/ 5562509 h 5575209"/>
                <a:gd name="connsiteX48-2761" fmla="*/ 2162092 w 7166743"/>
                <a:gd name="connsiteY48-2762" fmla="*/ 5537109 h 5575209"/>
                <a:gd name="connsiteX49-2763" fmla="*/ 1552492 w 7166743"/>
                <a:gd name="connsiteY49-2764" fmla="*/ 5486309 h 5575209"/>
                <a:gd name="connsiteX0-2765" fmla="*/ 1552492 w 7166743"/>
                <a:gd name="connsiteY0-2766" fmla="*/ 5486309 h 5575209"/>
                <a:gd name="connsiteX1-2767" fmla="*/ 726992 w 7166743"/>
                <a:gd name="connsiteY1-2768" fmla="*/ 4927509 h 5575209"/>
                <a:gd name="connsiteX2-2769" fmla="*/ 53892 w 7166743"/>
                <a:gd name="connsiteY2-2770" fmla="*/ 4102009 h 5575209"/>
                <a:gd name="connsiteX3-2771" fmla="*/ 66592 w 7166743"/>
                <a:gd name="connsiteY3-2772" fmla="*/ 3670209 h 5575209"/>
                <a:gd name="connsiteX4-2773" fmla="*/ 269792 w 7166743"/>
                <a:gd name="connsiteY4-2774" fmla="*/ 3136809 h 5575209"/>
                <a:gd name="connsiteX5-2775" fmla="*/ 434892 w 7166743"/>
                <a:gd name="connsiteY5-2776" fmla="*/ 2755809 h 5575209"/>
                <a:gd name="connsiteX6-2777" fmla="*/ 523792 w 7166743"/>
                <a:gd name="connsiteY6-2778" fmla="*/ 1981109 h 5575209"/>
                <a:gd name="connsiteX7-2779" fmla="*/ 549192 w 7166743"/>
                <a:gd name="connsiteY7-2780" fmla="*/ 1308009 h 5575209"/>
                <a:gd name="connsiteX8-2781" fmla="*/ 676192 w 7166743"/>
                <a:gd name="connsiteY8-2782" fmla="*/ 596809 h 5575209"/>
                <a:gd name="connsiteX9-2783" fmla="*/ 1196892 w 7166743"/>
                <a:gd name="connsiteY9-2784" fmla="*/ 12609 h 5575209"/>
                <a:gd name="connsiteX10-2785" fmla="*/ 2225592 w 7166743"/>
                <a:gd name="connsiteY10-2786" fmla="*/ 203109 h 5575209"/>
                <a:gd name="connsiteX11-2787" fmla="*/ 2568492 w 7166743"/>
                <a:gd name="connsiteY11-2788" fmla="*/ 292009 h 5575209"/>
                <a:gd name="connsiteX12-2789" fmla="*/ 2758992 w 7166743"/>
                <a:gd name="connsiteY12-2790" fmla="*/ 342809 h 5575209"/>
                <a:gd name="connsiteX13-2791" fmla="*/ 3000292 w 7166743"/>
                <a:gd name="connsiteY13-2792" fmla="*/ 368209 h 5575209"/>
                <a:gd name="connsiteX14-2793" fmla="*/ 3762292 w 7166743"/>
                <a:gd name="connsiteY14-2794" fmla="*/ 342809 h 5575209"/>
                <a:gd name="connsiteX15-2795" fmla="*/ 3978192 w 7166743"/>
                <a:gd name="connsiteY15-2796" fmla="*/ 304709 h 5575209"/>
                <a:gd name="connsiteX16-2797" fmla="*/ 4435392 w 7166743"/>
                <a:gd name="connsiteY16-2798" fmla="*/ 203109 h 5575209"/>
                <a:gd name="connsiteX17-2799" fmla="*/ 4676692 w 7166743"/>
                <a:gd name="connsiteY17-2800" fmla="*/ 152309 h 5575209"/>
                <a:gd name="connsiteX18-2801" fmla="*/ 5044992 w 7166743"/>
                <a:gd name="connsiteY18-2802" fmla="*/ 126909 h 5575209"/>
                <a:gd name="connsiteX19-2803" fmla="*/ 5451392 w 7166743"/>
                <a:gd name="connsiteY19-2804" fmla="*/ 139609 h 5575209"/>
                <a:gd name="connsiteX20-2805" fmla="*/ 6060992 w 7166743"/>
                <a:gd name="connsiteY20-2806" fmla="*/ 406309 h 5575209"/>
                <a:gd name="connsiteX21-2807" fmla="*/ 6327692 w 7166743"/>
                <a:gd name="connsiteY21-2808" fmla="*/ 673009 h 5575209"/>
                <a:gd name="connsiteX22-2809" fmla="*/ 6416592 w 7166743"/>
                <a:gd name="connsiteY22-2810" fmla="*/ 914309 h 5575209"/>
                <a:gd name="connsiteX23-2811" fmla="*/ 6429292 w 7166743"/>
                <a:gd name="connsiteY23-2812" fmla="*/ 1054009 h 5575209"/>
                <a:gd name="connsiteX24-2813" fmla="*/ 6518192 w 7166743"/>
                <a:gd name="connsiteY24-2814" fmla="*/ 1460409 h 5575209"/>
                <a:gd name="connsiteX25-2815" fmla="*/ 6619792 w 7166743"/>
                <a:gd name="connsiteY25-2816" fmla="*/ 1777909 h 5575209"/>
                <a:gd name="connsiteX26-2817" fmla="*/ 6924592 w 7166743"/>
                <a:gd name="connsiteY26-2818" fmla="*/ 2260509 h 5575209"/>
                <a:gd name="connsiteX27-2819" fmla="*/ 7013492 w 7166743"/>
                <a:gd name="connsiteY27-2820" fmla="*/ 2374809 h 5575209"/>
                <a:gd name="connsiteX28-2821" fmla="*/ 7153192 w 7166743"/>
                <a:gd name="connsiteY28-2822" fmla="*/ 2717709 h 5575209"/>
                <a:gd name="connsiteX29-2823" fmla="*/ 7165892 w 7166743"/>
                <a:gd name="connsiteY29-2824" fmla="*/ 2882809 h 5575209"/>
                <a:gd name="connsiteX30-2825" fmla="*/ 7026192 w 7166743"/>
                <a:gd name="connsiteY30-2826" fmla="*/ 3289209 h 5575209"/>
                <a:gd name="connsiteX31-2827" fmla="*/ 6962692 w 7166743"/>
                <a:gd name="connsiteY31-2828" fmla="*/ 3365409 h 5575209"/>
                <a:gd name="connsiteX32-2829" fmla="*/ 6822992 w 7166743"/>
                <a:gd name="connsiteY32-2830" fmla="*/ 3619409 h 5575209"/>
                <a:gd name="connsiteX33-2831" fmla="*/ 6759492 w 7166743"/>
                <a:gd name="connsiteY33-2832" fmla="*/ 3886109 h 5575209"/>
                <a:gd name="connsiteX34-2833" fmla="*/ 6746792 w 7166743"/>
                <a:gd name="connsiteY34-2834" fmla="*/ 4025809 h 5575209"/>
                <a:gd name="connsiteX35-2835" fmla="*/ 6734092 w 7166743"/>
                <a:gd name="connsiteY35-2836" fmla="*/ 4825909 h 5575209"/>
                <a:gd name="connsiteX36-2837" fmla="*/ 6683292 w 7166743"/>
                <a:gd name="connsiteY36-2838" fmla="*/ 4914809 h 5575209"/>
                <a:gd name="connsiteX37-2839" fmla="*/ 6657892 w 7166743"/>
                <a:gd name="connsiteY37-2840" fmla="*/ 4991009 h 5575209"/>
                <a:gd name="connsiteX38-2841" fmla="*/ 6556292 w 7166743"/>
                <a:gd name="connsiteY38-2842" fmla="*/ 5092609 h 5575209"/>
                <a:gd name="connsiteX39-2843" fmla="*/ 6467392 w 7166743"/>
                <a:gd name="connsiteY39-2844" fmla="*/ 5156109 h 5575209"/>
                <a:gd name="connsiteX40-2845" fmla="*/ 6162592 w 7166743"/>
                <a:gd name="connsiteY40-2846" fmla="*/ 5295809 h 5575209"/>
                <a:gd name="connsiteX41-2847" fmla="*/ 5654592 w 7166743"/>
                <a:gd name="connsiteY41-2848" fmla="*/ 5422809 h 5575209"/>
                <a:gd name="connsiteX42-2849" fmla="*/ 5413292 w 7166743"/>
                <a:gd name="connsiteY42-2850" fmla="*/ 5448209 h 5575209"/>
                <a:gd name="connsiteX43-2851" fmla="*/ 5006892 w 7166743"/>
                <a:gd name="connsiteY43-2852" fmla="*/ 5511709 h 5575209"/>
                <a:gd name="connsiteX44-2853" fmla="*/ 4613192 w 7166743"/>
                <a:gd name="connsiteY44-2854" fmla="*/ 5537109 h 5575209"/>
                <a:gd name="connsiteX45-2855" fmla="*/ 4409992 w 7166743"/>
                <a:gd name="connsiteY45-2856" fmla="*/ 5562509 h 5575209"/>
                <a:gd name="connsiteX46-2857" fmla="*/ 4219492 w 7166743"/>
                <a:gd name="connsiteY46-2858" fmla="*/ 5575209 h 5575209"/>
                <a:gd name="connsiteX47-2859" fmla="*/ 2327192 w 7166743"/>
                <a:gd name="connsiteY47-2860" fmla="*/ 5562509 h 5575209"/>
                <a:gd name="connsiteX48-2861" fmla="*/ 1552492 w 7166743"/>
                <a:gd name="connsiteY48-2862" fmla="*/ 5486309 h 5575209"/>
                <a:gd name="connsiteX0-2863" fmla="*/ 1552492 w 7166743"/>
                <a:gd name="connsiteY0-2864" fmla="*/ 5486309 h 5575209"/>
                <a:gd name="connsiteX1-2865" fmla="*/ 726992 w 7166743"/>
                <a:gd name="connsiteY1-2866" fmla="*/ 4927509 h 5575209"/>
                <a:gd name="connsiteX2-2867" fmla="*/ 53892 w 7166743"/>
                <a:gd name="connsiteY2-2868" fmla="*/ 4102009 h 5575209"/>
                <a:gd name="connsiteX3-2869" fmla="*/ 66592 w 7166743"/>
                <a:gd name="connsiteY3-2870" fmla="*/ 3670209 h 5575209"/>
                <a:gd name="connsiteX4-2871" fmla="*/ 269792 w 7166743"/>
                <a:gd name="connsiteY4-2872" fmla="*/ 3136809 h 5575209"/>
                <a:gd name="connsiteX5-2873" fmla="*/ 434892 w 7166743"/>
                <a:gd name="connsiteY5-2874" fmla="*/ 2755809 h 5575209"/>
                <a:gd name="connsiteX6-2875" fmla="*/ 523792 w 7166743"/>
                <a:gd name="connsiteY6-2876" fmla="*/ 1981109 h 5575209"/>
                <a:gd name="connsiteX7-2877" fmla="*/ 549192 w 7166743"/>
                <a:gd name="connsiteY7-2878" fmla="*/ 1308009 h 5575209"/>
                <a:gd name="connsiteX8-2879" fmla="*/ 676192 w 7166743"/>
                <a:gd name="connsiteY8-2880" fmla="*/ 596809 h 5575209"/>
                <a:gd name="connsiteX9-2881" fmla="*/ 1196892 w 7166743"/>
                <a:gd name="connsiteY9-2882" fmla="*/ 12609 h 5575209"/>
                <a:gd name="connsiteX10-2883" fmla="*/ 2225592 w 7166743"/>
                <a:gd name="connsiteY10-2884" fmla="*/ 203109 h 5575209"/>
                <a:gd name="connsiteX11-2885" fmla="*/ 2568492 w 7166743"/>
                <a:gd name="connsiteY11-2886" fmla="*/ 292009 h 5575209"/>
                <a:gd name="connsiteX12-2887" fmla="*/ 2758992 w 7166743"/>
                <a:gd name="connsiteY12-2888" fmla="*/ 342809 h 5575209"/>
                <a:gd name="connsiteX13-2889" fmla="*/ 3000292 w 7166743"/>
                <a:gd name="connsiteY13-2890" fmla="*/ 368209 h 5575209"/>
                <a:gd name="connsiteX14-2891" fmla="*/ 3762292 w 7166743"/>
                <a:gd name="connsiteY14-2892" fmla="*/ 342809 h 5575209"/>
                <a:gd name="connsiteX15-2893" fmla="*/ 3978192 w 7166743"/>
                <a:gd name="connsiteY15-2894" fmla="*/ 304709 h 5575209"/>
                <a:gd name="connsiteX16-2895" fmla="*/ 4435392 w 7166743"/>
                <a:gd name="connsiteY16-2896" fmla="*/ 203109 h 5575209"/>
                <a:gd name="connsiteX17-2897" fmla="*/ 4676692 w 7166743"/>
                <a:gd name="connsiteY17-2898" fmla="*/ 152309 h 5575209"/>
                <a:gd name="connsiteX18-2899" fmla="*/ 5044992 w 7166743"/>
                <a:gd name="connsiteY18-2900" fmla="*/ 126909 h 5575209"/>
                <a:gd name="connsiteX19-2901" fmla="*/ 5451392 w 7166743"/>
                <a:gd name="connsiteY19-2902" fmla="*/ 139609 h 5575209"/>
                <a:gd name="connsiteX20-2903" fmla="*/ 6060992 w 7166743"/>
                <a:gd name="connsiteY20-2904" fmla="*/ 406309 h 5575209"/>
                <a:gd name="connsiteX21-2905" fmla="*/ 6327692 w 7166743"/>
                <a:gd name="connsiteY21-2906" fmla="*/ 673009 h 5575209"/>
                <a:gd name="connsiteX22-2907" fmla="*/ 6416592 w 7166743"/>
                <a:gd name="connsiteY22-2908" fmla="*/ 914309 h 5575209"/>
                <a:gd name="connsiteX23-2909" fmla="*/ 6429292 w 7166743"/>
                <a:gd name="connsiteY23-2910" fmla="*/ 1054009 h 5575209"/>
                <a:gd name="connsiteX24-2911" fmla="*/ 6518192 w 7166743"/>
                <a:gd name="connsiteY24-2912" fmla="*/ 1460409 h 5575209"/>
                <a:gd name="connsiteX25-2913" fmla="*/ 6619792 w 7166743"/>
                <a:gd name="connsiteY25-2914" fmla="*/ 1777909 h 5575209"/>
                <a:gd name="connsiteX26-2915" fmla="*/ 6924592 w 7166743"/>
                <a:gd name="connsiteY26-2916" fmla="*/ 2260509 h 5575209"/>
                <a:gd name="connsiteX27-2917" fmla="*/ 7013492 w 7166743"/>
                <a:gd name="connsiteY27-2918" fmla="*/ 2374809 h 5575209"/>
                <a:gd name="connsiteX28-2919" fmla="*/ 7153192 w 7166743"/>
                <a:gd name="connsiteY28-2920" fmla="*/ 2717709 h 5575209"/>
                <a:gd name="connsiteX29-2921" fmla="*/ 7165892 w 7166743"/>
                <a:gd name="connsiteY29-2922" fmla="*/ 2882809 h 5575209"/>
                <a:gd name="connsiteX30-2923" fmla="*/ 7026192 w 7166743"/>
                <a:gd name="connsiteY30-2924" fmla="*/ 3289209 h 5575209"/>
                <a:gd name="connsiteX31-2925" fmla="*/ 6962692 w 7166743"/>
                <a:gd name="connsiteY31-2926" fmla="*/ 3365409 h 5575209"/>
                <a:gd name="connsiteX32-2927" fmla="*/ 6822992 w 7166743"/>
                <a:gd name="connsiteY32-2928" fmla="*/ 3619409 h 5575209"/>
                <a:gd name="connsiteX33-2929" fmla="*/ 6759492 w 7166743"/>
                <a:gd name="connsiteY33-2930" fmla="*/ 3886109 h 5575209"/>
                <a:gd name="connsiteX34-2931" fmla="*/ 6746792 w 7166743"/>
                <a:gd name="connsiteY34-2932" fmla="*/ 4025809 h 5575209"/>
                <a:gd name="connsiteX35-2933" fmla="*/ 6734092 w 7166743"/>
                <a:gd name="connsiteY35-2934" fmla="*/ 4825909 h 5575209"/>
                <a:gd name="connsiteX36-2935" fmla="*/ 6683292 w 7166743"/>
                <a:gd name="connsiteY36-2936" fmla="*/ 4914809 h 5575209"/>
                <a:gd name="connsiteX37-2937" fmla="*/ 6657892 w 7166743"/>
                <a:gd name="connsiteY37-2938" fmla="*/ 4991009 h 5575209"/>
                <a:gd name="connsiteX38-2939" fmla="*/ 6556292 w 7166743"/>
                <a:gd name="connsiteY38-2940" fmla="*/ 5092609 h 5575209"/>
                <a:gd name="connsiteX39-2941" fmla="*/ 6467392 w 7166743"/>
                <a:gd name="connsiteY39-2942" fmla="*/ 5156109 h 5575209"/>
                <a:gd name="connsiteX40-2943" fmla="*/ 6162592 w 7166743"/>
                <a:gd name="connsiteY40-2944" fmla="*/ 5295809 h 5575209"/>
                <a:gd name="connsiteX41-2945" fmla="*/ 5654592 w 7166743"/>
                <a:gd name="connsiteY41-2946" fmla="*/ 5422809 h 5575209"/>
                <a:gd name="connsiteX42-2947" fmla="*/ 5413292 w 7166743"/>
                <a:gd name="connsiteY42-2948" fmla="*/ 5448209 h 5575209"/>
                <a:gd name="connsiteX43-2949" fmla="*/ 5006892 w 7166743"/>
                <a:gd name="connsiteY43-2950" fmla="*/ 5511709 h 5575209"/>
                <a:gd name="connsiteX44-2951" fmla="*/ 4613192 w 7166743"/>
                <a:gd name="connsiteY44-2952" fmla="*/ 5537109 h 5575209"/>
                <a:gd name="connsiteX45-2953" fmla="*/ 4409992 w 7166743"/>
                <a:gd name="connsiteY45-2954" fmla="*/ 5562509 h 5575209"/>
                <a:gd name="connsiteX46-2955" fmla="*/ 4219492 w 7166743"/>
                <a:gd name="connsiteY46-2956" fmla="*/ 5575209 h 5575209"/>
                <a:gd name="connsiteX47-2957" fmla="*/ 1552492 w 7166743"/>
                <a:gd name="connsiteY47-2958" fmla="*/ 5486309 h 5575209"/>
                <a:gd name="connsiteX0-2959" fmla="*/ 1552492 w 7166743"/>
                <a:gd name="connsiteY0-2960" fmla="*/ 5486309 h 5575209"/>
                <a:gd name="connsiteX1-2961" fmla="*/ 726992 w 7166743"/>
                <a:gd name="connsiteY1-2962" fmla="*/ 4927509 h 5575209"/>
                <a:gd name="connsiteX2-2963" fmla="*/ 53892 w 7166743"/>
                <a:gd name="connsiteY2-2964" fmla="*/ 4102009 h 5575209"/>
                <a:gd name="connsiteX3-2965" fmla="*/ 66592 w 7166743"/>
                <a:gd name="connsiteY3-2966" fmla="*/ 3670209 h 5575209"/>
                <a:gd name="connsiteX4-2967" fmla="*/ 269792 w 7166743"/>
                <a:gd name="connsiteY4-2968" fmla="*/ 3136809 h 5575209"/>
                <a:gd name="connsiteX5-2969" fmla="*/ 434892 w 7166743"/>
                <a:gd name="connsiteY5-2970" fmla="*/ 2755809 h 5575209"/>
                <a:gd name="connsiteX6-2971" fmla="*/ 523792 w 7166743"/>
                <a:gd name="connsiteY6-2972" fmla="*/ 1981109 h 5575209"/>
                <a:gd name="connsiteX7-2973" fmla="*/ 549192 w 7166743"/>
                <a:gd name="connsiteY7-2974" fmla="*/ 1308009 h 5575209"/>
                <a:gd name="connsiteX8-2975" fmla="*/ 676192 w 7166743"/>
                <a:gd name="connsiteY8-2976" fmla="*/ 596809 h 5575209"/>
                <a:gd name="connsiteX9-2977" fmla="*/ 1196892 w 7166743"/>
                <a:gd name="connsiteY9-2978" fmla="*/ 12609 h 5575209"/>
                <a:gd name="connsiteX10-2979" fmla="*/ 2225592 w 7166743"/>
                <a:gd name="connsiteY10-2980" fmla="*/ 203109 h 5575209"/>
                <a:gd name="connsiteX11-2981" fmla="*/ 2568492 w 7166743"/>
                <a:gd name="connsiteY11-2982" fmla="*/ 292009 h 5575209"/>
                <a:gd name="connsiteX12-2983" fmla="*/ 2758992 w 7166743"/>
                <a:gd name="connsiteY12-2984" fmla="*/ 342809 h 5575209"/>
                <a:gd name="connsiteX13-2985" fmla="*/ 3000292 w 7166743"/>
                <a:gd name="connsiteY13-2986" fmla="*/ 368209 h 5575209"/>
                <a:gd name="connsiteX14-2987" fmla="*/ 3762292 w 7166743"/>
                <a:gd name="connsiteY14-2988" fmla="*/ 342809 h 5575209"/>
                <a:gd name="connsiteX15-2989" fmla="*/ 3978192 w 7166743"/>
                <a:gd name="connsiteY15-2990" fmla="*/ 304709 h 5575209"/>
                <a:gd name="connsiteX16-2991" fmla="*/ 4435392 w 7166743"/>
                <a:gd name="connsiteY16-2992" fmla="*/ 203109 h 5575209"/>
                <a:gd name="connsiteX17-2993" fmla="*/ 4676692 w 7166743"/>
                <a:gd name="connsiteY17-2994" fmla="*/ 152309 h 5575209"/>
                <a:gd name="connsiteX18-2995" fmla="*/ 5044992 w 7166743"/>
                <a:gd name="connsiteY18-2996" fmla="*/ 126909 h 5575209"/>
                <a:gd name="connsiteX19-2997" fmla="*/ 5451392 w 7166743"/>
                <a:gd name="connsiteY19-2998" fmla="*/ 139609 h 5575209"/>
                <a:gd name="connsiteX20-2999" fmla="*/ 6060992 w 7166743"/>
                <a:gd name="connsiteY20-3000" fmla="*/ 406309 h 5575209"/>
                <a:gd name="connsiteX21-3001" fmla="*/ 6327692 w 7166743"/>
                <a:gd name="connsiteY21-3002" fmla="*/ 673009 h 5575209"/>
                <a:gd name="connsiteX22-3003" fmla="*/ 6416592 w 7166743"/>
                <a:gd name="connsiteY22-3004" fmla="*/ 914309 h 5575209"/>
                <a:gd name="connsiteX23-3005" fmla="*/ 6429292 w 7166743"/>
                <a:gd name="connsiteY23-3006" fmla="*/ 1054009 h 5575209"/>
                <a:gd name="connsiteX24-3007" fmla="*/ 6518192 w 7166743"/>
                <a:gd name="connsiteY24-3008" fmla="*/ 1460409 h 5575209"/>
                <a:gd name="connsiteX25-3009" fmla="*/ 6619792 w 7166743"/>
                <a:gd name="connsiteY25-3010" fmla="*/ 1777909 h 5575209"/>
                <a:gd name="connsiteX26-3011" fmla="*/ 6924592 w 7166743"/>
                <a:gd name="connsiteY26-3012" fmla="*/ 2260509 h 5575209"/>
                <a:gd name="connsiteX27-3013" fmla="*/ 7013492 w 7166743"/>
                <a:gd name="connsiteY27-3014" fmla="*/ 2374809 h 5575209"/>
                <a:gd name="connsiteX28-3015" fmla="*/ 7153192 w 7166743"/>
                <a:gd name="connsiteY28-3016" fmla="*/ 2717709 h 5575209"/>
                <a:gd name="connsiteX29-3017" fmla="*/ 7165892 w 7166743"/>
                <a:gd name="connsiteY29-3018" fmla="*/ 2882809 h 5575209"/>
                <a:gd name="connsiteX30-3019" fmla="*/ 7026192 w 7166743"/>
                <a:gd name="connsiteY30-3020" fmla="*/ 3289209 h 5575209"/>
                <a:gd name="connsiteX31-3021" fmla="*/ 6962692 w 7166743"/>
                <a:gd name="connsiteY31-3022" fmla="*/ 3365409 h 5575209"/>
                <a:gd name="connsiteX32-3023" fmla="*/ 6822992 w 7166743"/>
                <a:gd name="connsiteY32-3024" fmla="*/ 3619409 h 5575209"/>
                <a:gd name="connsiteX33-3025" fmla="*/ 6759492 w 7166743"/>
                <a:gd name="connsiteY33-3026" fmla="*/ 3886109 h 5575209"/>
                <a:gd name="connsiteX34-3027" fmla="*/ 6746792 w 7166743"/>
                <a:gd name="connsiteY34-3028" fmla="*/ 4025809 h 5575209"/>
                <a:gd name="connsiteX35-3029" fmla="*/ 6734092 w 7166743"/>
                <a:gd name="connsiteY35-3030" fmla="*/ 4825909 h 5575209"/>
                <a:gd name="connsiteX36-3031" fmla="*/ 6683292 w 7166743"/>
                <a:gd name="connsiteY36-3032" fmla="*/ 4914809 h 5575209"/>
                <a:gd name="connsiteX37-3033" fmla="*/ 6657892 w 7166743"/>
                <a:gd name="connsiteY37-3034" fmla="*/ 4991009 h 5575209"/>
                <a:gd name="connsiteX38-3035" fmla="*/ 6556292 w 7166743"/>
                <a:gd name="connsiteY38-3036" fmla="*/ 5092609 h 5575209"/>
                <a:gd name="connsiteX39-3037" fmla="*/ 6467392 w 7166743"/>
                <a:gd name="connsiteY39-3038" fmla="*/ 5156109 h 5575209"/>
                <a:gd name="connsiteX40-3039" fmla="*/ 6162592 w 7166743"/>
                <a:gd name="connsiteY40-3040" fmla="*/ 5295809 h 5575209"/>
                <a:gd name="connsiteX41-3041" fmla="*/ 5654592 w 7166743"/>
                <a:gd name="connsiteY41-3042" fmla="*/ 5422809 h 5575209"/>
                <a:gd name="connsiteX42-3043" fmla="*/ 5413292 w 7166743"/>
                <a:gd name="connsiteY42-3044" fmla="*/ 5448209 h 5575209"/>
                <a:gd name="connsiteX43-3045" fmla="*/ 5006892 w 7166743"/>
                <a:gd name="connsiteY43-3046" fmla="*/ 5511709 h 5575209"/>
                <a:gd name="connsiteX44-3047" fmla="*/ 4613192 w 7166743"/>
                <a:gd name="connsiteY44-3048" fmla="*/ 5537109 h 5575209"/>
                <a:gd name="connsiteX45-3049" fmla="*/ 4409992 w 7166743"/>
                <a:gd name="connsiteY45-3050" fmla="*/ 5562509 h 5575209"/>
                <a:gd name="connsiteX46-3051" fmla="*/ 4219492 w 7166743"/>
                <a:gd name="connsiteY46-3052" fmla="*/ 5575209 h 5575209"/>
                <a:gd name="connsiteX47-3053" fmla="*/ 1552492 w 7166743"/>
                <a:gd name="connsiteY47-3054" fmla="*/ 5486309 h 5575209"/>
                <a:gd name="connsiteX0-3055" fmla="*/ 2136692 w 7166743"/>
                <a:gd name="connsiteY0-3056" fmla="*/ 5575209 h 5575209"/>
                <a:gd name="connsiteX1-3057" fmla="*/ 726992 w 7166743"/>
                <a:gd name="connsiteY1-3058" fmla="*/ 4927509 h 5575209"/>
                <a:gd name="connsiteX2-3059" fmla="*/ 53892 w 7166743"/>
                <a:gd name="connsiteY2-3060" fmla="*/ 4102009 h 5575209"/>
                <a:gd name="connsiteX3-3061" fmla="*/ 66592 w 7166743"/>
                <a:gd name="connsiteY3-3062" fmla="*/ 3670209 h 5575209"/>
                <a:gd name="connsiteX4-3063" fmla="*/ 269792 w 7166743"/>
                <a:gd name="connsiteY4-3064" fmla="*/ 3136809 h 5575209"/>
                <a:gd name="connsiteX5-3065" fmla="*/ 434892 w 7166743"/>
                <a:gd name="connsiteY5-3066" fmla="*/ 2755809 h 5575209"/>
                <a:gd name="connsiteX6-3067" fmla="*/ 523792 w 7166743"/>
                <a:gd name="connsiteY6-3068" fmla="*/ 1981109 h 5575209"/>
                <a:gd name="connsiteX7-3069" fmla="*/ 549192 w 7166743"/>
                <a:gd name="connsiteY7-3070" fmla="*/ 1308009 h 5575209"/>
                <a:gd name="connsiteX8-3071" fmla="*/ 676192 w 7166743"/>
                <a:gd name="connsiteY8-3072" fmla="*/ 596809 h 5575209"/>
                <a:gd name="connsiteX9-3073" fmla="*/ 1196892 w 7166743"/>
                <a:gd name="connsiteY9-3074" fmla="*/ 12609 h 5575209"/>
                <a:gd name="connsiteX10-3075" fmla="*/ 2225592 w 7166743"/>
                <a:gd name="connsiteY10-3076" fmla="*/ 203109 h 5575209"/>
                <a:gd name="connsiteX11-3077" fmla="*/ 2568492 w 7166743"/>
                <a:gd name="connsiteY11-3078" fmla="*/ 292009 h 5575209"/>
                <a:gd name="connsiteX12-3079" fmla="*/ 2758992 w 7166743"/>
                <a:gd name="connsiteY12-3080" fmla="*/ 342809 h 5575209"/>
                <a:gd name="connsiteX13-3081" fmla="*/ 3000292 w 7166743"/>
                <a:gd name="connsiteY13-3082" fmla="*/ 368209 h 5575209"/>
                <a:gd name="connsiteX14-3083" fmla="*/ 3762292 w 7166743"/>
                <a:gd name="connsiteY14-3084" fmla="*/ 342809 h 5575209"/>
                <a:gd name="connsiteX15-3085" fmla="*/ 3978192 w 7166743"/>
                <a:gd name="connsiteY15-3086" fmla="*/ 304709 h 5575209"/>
                <a:gd name="connsiteX16-3087" fmla="*/ 4435392 w 7166743"/>
                <a:gd name="connsiteY16-3088" fmla="*/ 203109 h 5575209"/>
                <a:gd name="connsiteX17-3089" fmla="*/ 4676692 w 7166743"/>
                <a:gd name="connsiteY17-3090" fmla="*/ 152309 h 5575209"/>
                <a:gd name="connsiteX18-3091" fmla="*/ 5044992 w 7166743"/>
                <a:gd name="connsiteY18-3092" fmla="*/ 126909 h 5575209"/>
                <a:gd name="connsiteX19-3093" fmla="*/ 5451392 w 7166743"/>
                <a:gd name="connsiteY19-3094" fmla="*/ 139609 h 5575209"/>
                <a:gd name="connsiteX20-3095" fmla="*/ 6060992 w 7166743"/>
                <a:gd name="connsiteY20-3096" fmla="*/ 406309 h 5575209"/>
                <a:gd name="connsiteX21-3097" fmla="*/ 6327692 w 7166743"/>
                <a:gd name="connsiteY21-3098" fmla="*/ 673009 h 5575209"/>
                <a:gd name="connsiteX22-3099" fmla="*/ 6416592 w 7166743"/>
                <a:gd name="connsiteY22-3100" fmla="*/ 914309 h 5575209"/>
                <a:gd name="connsiteX23-3101" fmla="*/ 6429292 w 7166743"/>
                <a:gd name="connsiteY23-3102" fmla="*/ 1054009 h 5575209"/>
                <a:gd name="connsiteX24-3103" fmla="*/ 6518192 w 7166743"/>
                <a:gd name="connsiteY24-3104" fmla="*/ 1460409 h 5575209"/>
                <a:gd name="connsiteX25-3105" fmla="*/ 6619792 w 7166743"/>
                <a:gd name="connsiteY25-3106" fmla="*/ 1777909 h 5575209"/>
                <a:gd name="connsiteX26-3107" fmla="*/ 6924592 w 7166743"/>
                <a:gd name="connsiteY26-3108" fmla="*/ 2260509 h 5575209"/>
                <a:gd name="connsiteX27-3109" fmla="*/ 7013492 w 7166743"/>
                <a:gd name="connsiteY27-3110" fmla="*/ 2374809 h 5575209"/>
                <a:gd name="connsiteX28-3111" fmla="*/ 7153192 w 7166743"/>
                <a:gd name="connsiteY28-3112" fmla="*/ 2717709 h 5575209"/>
                <a:gd name="connsiteX29-3113" fmla="*/ 7165892 w 7166743"/>
                <a:gd name="connsiteY29-3114" fmla="*/ 2882809 h 5575209"/>
                <a:gd name="connsiteX30-3115" fmla="*/ 7026192 w 7166743"/>
                <a:gd name="connsiteY30-3116" fmla="*/ 3289209 h 5575209"/>
                <a:gd name="connsiteX31-3117" fmla="*/ 6962692 w 7166743"/>
                <a:gd name="connsiteY31-3118" fmla="*/ 3365409 h 5575209"/>
                <a:gd name="connsiteX32-3119" fmla="*/ 6822992 w 7166743"/>
                <a:gd name="connsiteY32-3120" fmla="*/ 3619409 h 5575209"/>
                <a:gd name="connsiteX33-3121" fmla="*/ 6759492 w 7166743"/>
                <a:gd name="connsiteY33-3122" fmla="*/ 3886109 h 5575209"/>
                <a:gd name="connsiteX34-3123" fmla="*/ 6746792 w 7166743"/>
                <a:gd name="connsiteY34-3124" fmla="*/ 4025809 h 5575209"/>
                <a:gd name="connsiteX35-3125" fmla="*/ 6734092 w 7166743"/>
                <a:gd name="connsiteY35-3126" fmla="*/ 4825909 h 5575209"/>
                <a:gd name="connsiteX36-3127" fmla="*/ 6683292 w 7166743"/>
                <a:gd name="connsiteY36-3128" fmla="*/ 4914809 h 5575209"/>
                <a:gd name="connsiteX37-3129" fmla="*/ 6657892 w 7166743"/>
                <a:gd name="connsiteY37-3130" fmla="*/ 4991009 h 5575209"/>
                <a:gd name="connsiteX38-3131" fmla="*/ 6556292 w 7166743"/>
                <a:gd name="connsiteY38-3132" fmla="*/ 5092609 h 5575209"/>
                <a:gd name="connsiteX39-3133" fmla="*/ 6467392 w 7166743"/>
                <a:gd name="connsiteY39-3134" fmla="*/ 5156109 h 5575209"/>
                <a:gd name="connsiteX40-3135" fmla="*/ 6162592 w 7166743"/>
                <a:gd name="connsiteY40-3136" fmla="*/ 5295809 h 5575209"/>
                <a:gd name="connsiteX41-3137" fmla="*/ 5654592 w 7166743"/>
                <a:gd name="connsiteY41-3138" fmla="*/ 5422809 h 5575209"/>
                <a:gd name="connsiteX42-3139" fmla="*/ 5413292 w 7166743"/>
                <a:gd name="connsiteY42-3140" fmla="*/ 5448209 h 5575209"/>
                <a:gd name="connsiteX43-3141" fmla="*/ 5006892 w 7166743"/>
                <a:gd name="connsiteY43-3142" fmla="*/ 5511709 h 5575209"/>
                <a:gd name="connsiteX44-3143" fmla="*/ 4613192 w 7166743"/>
                <a:gd name="connsiteY44-3144" fmla="*/ 5537109 h 5575209"/>
                <a:gd name="connsiteX45-3145" fmla="*/ 4409992 w 7166743"/>
                <a:gd name="connsiteY45-3146" fmla="*/ 5562509 h 5575209"/>
                <a:gd name="connsiteX46-3147" fmla="*/ 4219492 w 7166743"/>
                <a:gd name="connsiteY46-3148" fmla="*/ 5575209 h 5575209"/>
                <a:gd name="connsiteX47-3149" fmla="*/ 2136692 w 7166743"/>
                <a:gd name="connsiteY47-3150" fmla="*/ 5575209 h 5575209"/>
                <a:gd name="connsiteX0-3151" fmla="*/ 2136692 w 7166743"/>
                <a:gd name="connsiteY0-3152" fmla="*/ 5575209 h 5650468"/>
                <a:gd name="connsiteX1-3153" fmla="*/ 726992 w 7166743"/>
                <a:gd name="connsiteY1-3154" fmla="*/ 4927509 h 5650468"/>
                <a:gd name="connsiteX2-3155" fmla="*/ 53892 w 7166743"/>
                <a:gd name="connsiteY2-3156" fmla="*/ 4102009 h 5650468"/>
                <a:gd name="connsiteX3-3157" fmla="*/ 66592 w 7166743"/>
                <a:gd name="connsiteY3-3158" fmla="*/ 3670209 h 5650468"/>
                <a:gd name="connsiteX4-3159" fmla="*/ 269792 w 7166743"/>
                <a:gd name="connsiteY4-3160" fmla="*/ 3136809 h 5650468"/>
                <a:gd name="connsiteX5-3161" fmla="*/ 434892 w 7166743"/>
                <a:gd name="connsiteY5-3162" fmla="*/ 2755809 h 5650468"/>
                <a:gd name="connsiteX6-3163" fmla="*/ 523792 w 7166743"/>
                <a:gd name="connsiteY6-3164" fmla="*/ 1981109 h 5650468"/>
                <a:gd name="connsiteX7-3165" fmla="*/ 549192 w 7166743"/>
                <a:gd name="connsiteY7-3166" fmla="*/ 1308009 h 5650468"/>
                <a:gd name="connsiteX8-3167" fmla="*/ 676192 w 7166743"/>
                <a:gd name="connsiteY8-3168" fmla="*/ 596809 h 5650468"/>
                <a:gd name="connsiteX9-3169" fmla="*/ 1196892 w 7166743"/>
                <a:gd name="connsiteY9-3170" fmla="*/ 12609 h 5650468"/>
                <a:gd name="connsiteX10-3171" fmla="*/ 2225592 w 7166743"/>
                <a:gd name="connsiteY10-3172" fmla="*/ 203109 h 5650468"/>
                <a:gd name="connsiteX11-3173" fmla="*/ 2568492 w 7166743"/>
                <a:gd name="connsiteY11-3174" fmla="*/ 292009 h 5650468"/>
                <a:gd name="connsiteX12-3175" fmla="*/ 2758992 w 7166743"/>
                <a:gd name="connsiteY12-3176" fmla="*/ 342809 h 5650468"/>
                <a:gd name="connsiteX13-3177" fmla="*/ 3000292 w 7166743"/>
                <a:gd name="connsiteY13-3178" fmla="*/ 368209 h 5650468"/>
                <a:gd name="connsiteX14-3179" fmla="*/ 3762292 w 7166743"/>
                <a:gd name="connsiteY14-3180" fmla="*/ 342809 h 5650468"/>
                <a:gd name="connsiteX15-3181" fmla="*/ 3978192 w 7166743"/>
                <a:gd name="connsiteY15-3182" fmla="*/ 304709 h 5650468"/>
                <a:gd name="connsiteX16-3183" fmla="*/ 4435392 w 7166743"/>
                <a:gd name="connsiteY16-3184" fmla="*/ 203109 h 5650468"/>
                <a:gd name="connsiteX17-3185" fmla="*/ 4676692 w 7166743"/>
                <a:gd name="connsiteY17-3186" fmla="*/ 152309 h 5650468"/>
                <a:gd name="connsiteX18-3187" fmla="*/ 5044992 w 7166743"/>
                <a:gd name="connsiteY18-3188" fmla="*/ 126909 h 5650468"/>
                <a:gd name="connsiteX19-3189" fmla="*/ 5451392 w 7166743"/>
                <a:gd name="connsiteY19-3190" fmla="*/ 139609 h 5650468"/>
                <a:gd name="connsiteX20-3191" fmla="*/ 6060992 w 7166743"/>
                <a:gd name="connsiteY20-3192" fmla="*/ 406309 h 5650468"/>
                <a:gd name="connsiteX21-3193" fmla="*/ 6327692 w 7166743"/>
                <a:gd name="connsiteY21-3194" fmla="*/ 673009 h 5650468"/>
                <a:gd name="connsiteX22-3195" fmla="*/ 6416592 w 7166743"/>
                <a:gd name="connsiteY22-3196" fmla="*/ 914309 h 5650468"/>
                <a:gd name="connsiteX23-3197" fmla="*/ 6429292 w 7166743"/>
                <a:gd name="connsiteY23-3198" fmla="*/ 1054009 h 5650468"/>
                <a:gd name="connsiteX24-3199" fmla="*/ 6518192 w 7166743"/>
                <a:gd name="connsiteY24-3200" fmla="*/ 1460409 h 5650468"/>
                <a:gd name="connsiteX25-3201" fmla="*/ 6619792 w 7166743"/>
                <a:gd name="connsiteY25-3202" fmla="*/ 1777909 h 5650468"/>
                <a:gd name="connsiteX26-3203" fmla="*/ 6924592 w 7166743"/>
                <a:gd name="connsiteY26-3204" fmla="*/ 2260509 h 5650468"/>
                <a:gd name="connsiteX27-3205" fmla="*/ 7013492 w 7166743"/>
                <a:gd name="connsiteY27-3206" fmla="*/ 2374809 h 5650468"/>
                <a:gd name="connsiteX28-3207" fmla="*/ 7153192 w 7166743"/>
                <a:gd name="connsiteY28-3208" fmla="*/ 2717709 h 5650468"/>
                <a:gd name="connsiteX29-3209" fmla="*/ 7165892 w 7166743"/>
                <a:gd name="connsiteY29-3210" fmla="*/ 2882809 h 5650468"/>
                <a:gd name="connsiteX30-3211" fmla="*/ 7026192 w 7166743"/>
                <a:gd name="connsiteY30-3212" fmla="*/ 3289209 h 5650468"/>
                <a:gd name="connsiteX31-3213" fmla="*/ 6962692 w 7166743"/>
                <a:gd name="connsiteY31-3214" fmla="*/ 3365409 h 5650468"/>
                <a:gd name="connsiteX32-3215" fmla="*/ 6822992 w 7166743"/>
                <a:gd name="connsiteY32-3216" fmla="*/ 3619409 h 5650468"/>
                <a:gd name="connsiteX33-3217" fmla="*/ 6759492 w 7166743"/>
                <a:gd name="connsiteY33-3218" fmla="*/ 3886109 h 5650468"/>
                <a:gd name="connsiteX34-3219" fmla="*/ 6746792 w 7166743"/>
                <a:gd name="connsiteY34-3220" fmla="*/ 4025809 h 5650468"/>
                <a:gd name="connsiteX35-3221" fmla="*/ 6734092 w 7166743"/>
                <a:gd name="connsiteY35-3222" fmla="*/ 4825909 h 5650468"/>
                <a:gd name="connsiteX36-3223" fmla="*/ 6683292 w 7166743"/>
                <a:gd name="connsiteY36-3224" fmla="*/ 4914809 h 5650468"/>
                <a:gd name="connsiteX37-3225" fmla="*/ 6657892 w 7166743"/>
                <a:gd name="connsiteY37-3226" fmla="*/ 4991009 h 5650468"/>
                <a:gd name="connsiteX38-3227" fmla="*/ 6556292 w 7166743"/>
                <a:gd name="connsiteY38-3228" fmla="*/ 5092609 h 5650468"/>
                <a:gd name="connsiteX39-3229" fmla="*/ 6467392 w 7166743"/>
                <a:gd name="connsiteY39-3230" fmla="*/ 5156109 h 5650468"/>
                <a:gd name="connsiteX40-3231" fmla="*/ 6162592 w 7166743"/>
                <a:gd name="connsiteY40-3232" fmla="*/ 5295809 h 5650468"/>
                <a:gd name="connsiteX41-3233" fmla="*/ 5654592 w 7166743"/>
                <a:gd name="connsiteY41-3234" fmla="*/ 5422809 h 5650468"/>
                <a:gd name="connsiteX42-3235" fmla="*/ 5413292 w 7166743"/>
                <a:gd name="connsiteY42-3236" fmla="*/ 5448209 h 5650468"/>
                <a:gd name="connsiteX43-3237" fmla="*/ 5006892 w 7166743"/>
                <a:gd name="connsiteY43-3238" fmla="*/ 5511709 h 5650468"/>
                <a:gd name="connsiteX44-3239" fmla="*/ 4613192 w 7166743"/>
                <a:gd name="connsiteY44-3240" fmla="*/ 5537109 h 5650468"/>
                <a:gd name="connsiteX45-3241" fmla="*/ 4409992 w 7166743"/>
                <a:gd name="connsiteY45-3242" fmla="*/ 5562509 h 5650468"/>
                <a:gd name="connsiteX46-3243" fmla="*/ 4219492 w 7166743"/>
                <a:gd name="connsiteY46-3244" fmla="*/ 5575209 h 5650468"/>
                <a:gd name="connsiteX47-3245" fmla="*/ 2136692 w 7166743"/>
                <a:gd name="connsiteY47-3246" fmla="*/ 5575209 h 5650468"/>
                <a:gd name="connsiteX0-3247" fmla="*/ 2136692 w 7166743"/>
                <a:gd name="connsiteY0-3248" fmla="*/ 5575209 h 5651899"/>
                <a:gd name="connsiteX1-3249" fmla="*/ 726992 w 7166743"/>
                <a:gd name="connsiteY1-3250" fmla="*/ 4927509 h 5651899"/>
                <a:gd name="connsiteX2-3251" fmla="*/ 53892 w 7166743"/>
                <a:gd name="connsiteY2-3252" fmla="*/ 4102009 h 5651899"/>
                <a:gd name="connsiteX3-3253" fmla="*/ 66592 w 7166743"/>
                <a:gd name="connsiteY3-3254" fmla="*/ 3670209 h 5651899"/>
                <a:gd name="connsiteX4-3255" fmla="*/ 269792 w 7166743"/>
                <a:gd name="connsiteY4-3256" fmla="*/ 3136809 h 5651899"/>
                <a:gd name="connsiteX5-3257" fmla="*/ 434892 w 7166743"/>
                <a:gd name="connsiteY5-3258" fmla="*/ 2755809 h 5651899"/>
                <a:gd name="connsiteX6-3259" fmla="*/ 523792 w 7166743"/>
                <a:gd name="connsiteY6-3260" fmla="*/ 1981109 h 5651899"/>
                <a:gd name="connsiteX7-3261" fmla="*/ 549192 w 7166743"/>
                <a:gd name="connsiteY7-3262" fmla="*/ 1308009 h 5651899"/>
                <a:gd name="connsiteX8-3263" fmla="*/ 676192 w 7166743"/>
                <a:gd name="connsiteY8-3264" fmla="*/ 596809 h 5651899"/>
                <a:gd name="connsiteX9-3265" fmla="*/ 1196892 w 7166743"/>
                <a:gd name="connsiteY9-3266" fmla="*/ 12609 h 5651899"/>
                <a:gd name="connsiteX10-3267" fmla="*/ 2225592 w 7166743"/>
                <a:gd name="connsiteY10-3268" fmla="*/ 203109 h 5651899"/>
                <a:gd name="connsiteX11-3269" fmla="*/ 2568492 w 7166743"/>
                <a:gd name="connsiteY11-3270" fmla="*/ 292009 h 5651899"/>
                <a:gd name="connsiteX12-3271" fmla="*/ 2758992 w 7166743"/>
                <a:gd name="connsiteY12-3272" fmla="*/ 342809 h 5651899"/>
                <a:gd name="connsiteX13-3273" fmla="*/ 3000292 w 7166743"/>
                <a:gd name="connsiteY13-3274" fmla="*/ 368209 h 5651899"/>
                <a:gd name="connsiteX14-3275" fmla="*/ 3762292 w 7166743"/>
                <a:gd name="connsiteY14-3276" fmla="*/ 342809 h 5651899"/>
                <a:gd name="connsiteX15-3277" fmla="*/ 3978192 w 7166743"/>
                <a:gd name="connsiteY15-3278" fmla="*/ 304709 h 5651899"/>
                <a:gd name="connsiteX16-3279" fmla="*/ 4435392 w 7166743"/>
                <a:gd name="connsiteY16-3280" fmla="*/ 203109 h 5651899"/>
                <a:gd name="connsiteX17-3281" fmla="*/ 4676692 w 7166743"/>
                <a:gd name="connsiteY17-3282" fmla="*/ 152309 h 5651899"/>
                <a:gd name="connsiteX18-3283" fmla="*/ 5044992 w 7166743"/>
                <a:gd name="connsiteY18-3284" fmla="*/ 126909 h 5651899"/>
                <a:gd name="connsiteX19-3285" fmla="*/ 5451392 w 7166743"/>
                <a:gd name="connsiteY19-3286" fmla="*/ 139609 h 5651899"/>
                <a:gd name="connsiteX20-3287" fmla="*/ 6060992 w 7166743"/>
                <a:gd name="connsiteY20-3288" fmla="*/ 406309 h 5651899"/>
                <a:gd name="connsiteX21-3289" fmla="*/ 6327692 w 7166743"/>
                <a:gd name="connsiteY21-3290" fmla="*/ 673009 h 5651899"/>
                <a:gd name="connsiteX22-3291" fmla="*/ 6416592 w 7166743"/>
                <a:gd name="connsiteY22-3292" fmla="*/ 914309 h 5651899"/>
                <a:gd name="connsiteX23-3293" fmla="*/ 6429292 w 7166743"/>
                <a:gd name="connsiteY23-3294" fmla="*/ 1054009 h 5651899"/>
                <a:gd name="connsiteX24-3295" fmla="*/ 6518192 w 7166743"/>
                <a:gd name="connsiteY24-3296" fmla="*/ 1460409 h 5651899"/>
                <a:gd name="connsiteX25-3297" fmla="*/ 6619792 w 7166743"/>
                <a:gd name="connsiteY25-3298" fmla="*/ 1777909 h 5651899"/>
                <a:gd name="connsiteX26-3299" fmla="*/ 6924592 w 7166743"/>
                <a:gd name="connsiteY26-3300" fmla="*/ 2260509 h 5651899"/>
                <a:gd name="connsiteX27-3301" fmla="*/ 7013492 w 7166743"/>
                <a:gd name="connsiteY27-3302" fmla="*/ 2374809 h 5651899"/>
                <a:gd name="connsiteX28-3303" fmla="*/ 7153192 w 7166743"/>
                <a:gd name="connsiteY28-3304" fmla="*/ 2717709 h 5651899"/>
                <a:gd name="connsiteX29-3305" fmla="*/ 7165892 w 7166743"/>
                <a:gd name="connsiteY29-3306" fmla="*/ 2882809 h 5651899"/>
                <a:gd name="connsiteX30-3307" fmla="*/ 7026192 w 7166743"/>
                <a:gd name="connsiteY30-3308" fmla="*/ 3289209 h 5651899"/>
                <a:gd name="connsiteX31-3309" fmla="*/ 6962692 w 7166743"/>
                <a:gd name="connsiteY31-3310" fmla="*/ 3365409 h 5651899"/>
                <a:gd name="connsiteX32-3311" fmla="*/ 6822992 w 7166743"/>
                <a:gd name="connsiteY32-3312" fmla="*/ 3619409 h 5651899"/>
                <a:gd name="connsiteX33-3313" fmla="*/ 6759492 w 7166743"/>
                <a:gd name="connsiteY33-3314" fmla="*/ 3886109 h 5651899"/>
                <a:gd name="connsiteX34-3315" fmla="*/ 6746792 w 7166743"/>
                <a:gd name="connsiteY34-3316" fmla="*/ 4025809 h 5651899"/>
                <a:gd name="connsiteX35-3317" fmla="*/ 6734092 w 7166743"/>
                <a:gd name="connsiteY35-3318" fmla="*/ 4825909 h 5651899"/>
                <a:gd name="connsiteX36-3319" fmla="*/ 6683292 w 7166743"/>
                <a:gd name="connsiteY36-3320" fmla="*/ 4914809 h 5651899"/>
                <a:gd name="connsiteX37-3321" fmla="*/ 6657892 w 7166743"/>
                <a:gd name="connsiteY37-3322" fmla="*/ 4991009 h 5651899"/>
                <a:gd name="connsiteX38-3323" fmla="*/ 6556292 w 7166743"/>
                <a:gd name="connsiteY38-3324" fmla="*/ 5092609 h 5651899"/>
                <a:gd name="connsiteX39-3325" fmla="*/ 6467392 w 7166743"/>
                <a:gd name="connsiteY39-3326" fmla="*/ 5156109 h 5651899"/>
                <a:gd name="connsiteX40-3327" fmla="*/ 6162592 w 7166743"/>
                <a:gd name="connsiteY40-3328" fmla="*/ 5295809 h 5651899"/>
                <a:gd name="connsiteX41-3329" fmla="*/ 5654592 w 7166743"/>
                <a:gd name="connsiteY41-3330" fmla="*/ 5422809 h 5651899"/>
                <a:gd name="connsiteX42-3331" fmla="*/ 5413292 w 7166743"/>
                <a:gd name="connsiteY42-3332" fmla="*/ 5448209 h 5651899"/>
                <a:gd name="connsiteX43-3333" fmla="*/ 5006892 w 7166743"/>
                <a:gd name="connsiteY43-3334" fmla="*/ 5511709 h 5651899"/>
                <a:gd name="connsiteX44-3335" fmla="*/ 4613192 w 7166743"/>
                <a:gd name="connsiteY44-3336" fmla="*/ 5537109 h 5651899"/>
                <a:gd name="connsiteX45-3337" fmla="*/ 4219492 w 7166743"/>
                <a:gd name="connsiteY45-3338" fmla="*/ 5575209 h 5651899"/>
                <a:gd name="connsiteX46-3339" fmla="*/ 2136692 w 7166743"/>
                <a:gd name="connsiteY46-3340" fmla="*/ 5575209 h 5651899"/>
                <a:gd name="connsiteX0-3341" fmla="*/ 2136692 w 7166743"/>
                <a:gd name="connsiteY0-3342" fmla="*/ 5575209 h 5651899"/>
                <a:gd name="connsiteX1-3343" fmla="*/ 726992 w 7166743"/>
                <a:gd name="connsiteY1-3344" fmla="*/ 4927509 h 5651899"/>
                <a:gd name="connsiteX2-3345" fmla="*/ 53892 w 7166743"/>
                <a:gd name="connsiteY2-3346" fmla="*/ 4102009 h 5651899"/>
                <a:gd name="connsiteX3-3347" fmla="*/ 66592 w 7166743"/>
                <a:gd name="connsiteY3-3348" fmla="*/ 3670209 h 5651899"/>
                <a:gd name="connsiteX4-3349" fmla="*/ 269792 w 7166743"/>
                <a:gd name="connsiteY4-3350" fmla="*/ 3136809 h 5651899"/>
                <a:gd name="connsiteX5-3351" fmla="*/ 434892 w 7166743"/>
                <a:gd name="connsiteY5-3352" fmla="*/ 2755809 h 5651899"/>
                <a:gd name="connsiteX6-3353" fmla="*/ 523792 w 7166743"/>
                <a:gd name="connsiteY6-3354" fmla="*/ 1981109 h 5651899"/>
                <a:gd name="connsiteX7-3355" fmla="*/ 549192 w 7166743"/>
                <a:gd name="connsiteY7-3356" fmla="*/ 1308009 h 5651899"/>
                <a:gd name="connsiteX8-3357" fmla="*/ 676192 w 7166743"/>
                <a:gd name="connsiteY8-3358" fmla="*/ 596809 h 5651899"/>
                <a:gd name="connsiteX9-3359" fmla="*/ 1196892 w 7166743"/>
                <a:gd name="connsiteY9-3360" fmla="*/ 12609 h 5651899"/>
                <a:gd name="connsiteX10-3361" fmla="*/ 2225592 w 7166743"/>
                <a:gd name="connsiteY10-3362" fmla="*/ 203109 h 5651899"/>
                <a:gd name="connsiteX11-3363" fmla="*/ 2568492 w 7166743"/>
                <a:gd name="connsiteY11-3364" fmla="*/ 292009 h 5651899"/>
                <a:gd name="connsiteX12-3365" fmla="*/ 2758992 w 7166743"/>
                <a:gd name="connsiteY12-3366" fmla="*/ 342809 h 5651899"/>
                <a:gd name="connsiteX13-3367" fmla="*/ 3000292 w 7166743"/>
                <a:gd name="connsiteY13-3368" fmla="*/ 368209 h 5651899"/>
                <a:gd name="connsiteX14-3369" fmla="*/ 3762292 w 7166743"/>
                <a:gd name="connsiteY14-3370" fmla="*/ 342809 h 5651899"/>
                <a:gd name="connsiteX15-3371" fmla="*/ 3978192 w 7166743"/>
                <a:gd name="connsiteY15-3372" fmla="*/ 304709 h 5651899"/>
                <a:gd name="connsiteX16-3373" fmla="*/ 4435392 w 7166743"/>
                <a:gd name="connsiteY16-3374" fmla="*/ 203109 h 5651899"/>
                <a:gd name="connsiteX17-3375" fmla="*/ 4676692 w 7166743"/>
                <a:gd name="connsiteY17-3376" fmla="*/ 152309 h 5651899"/>
                <a:gd name="connsiteX18-3377" fmla="*/ 5044992 w 7166743"/>
                <a:gd name="connsiteY18-3378" fmla="*/ 126909 h 5651899"/>
                <a:gd name="connsiteX19-3379" fmla="*/ 5451392 w 7166743"/>
                <a:gd name="connsiteY19-3380" fmla="*/ 139609 h 5651899"/>
                <a:gd name="connsiteX20-3381" fmla="*/ 6060992 w 7166743"/>
                <a:gd name="connsiteY20-3382" fmla="*/ 406309 h 5651899"/>
                <a:gd name="connsiteX21-3383" fmla="*/ 6327692 w 7166743"/>
                <a:gd name="connsiteY21-3384" fmla="*/ 673009 h 5651899"/>
                <a:gd name="connsiteX22-3385" fmla="*/ 6416592 w 7166743"/>
                <a:gd name="connsiteY22-3386" fmla="*/ 914309 h 5651899"/>
                <a:gd name="connsiteX23-3387" fmla="*/ 6429292 w 7166743"/>
                <a:gd name="connsiteY23-3388" fmla="*/ 1054009 h 5651899"/>
                <a:gd name="connsiteX24-3389" fmla="*/ 6518192 w 7166743"/>
                <a:gd name="connsiteY24-3390" fmla="*/ 1460409 h 5651899"/>
                <a:gd name="connsiteX25-3391" fmla="*/ 6619792 w 7166743"/>
                <a:gd name="connsiteY25-3392" fmla="*/ 1777909 h 5651899"/>
                <a:gd name="connsiteX26-3393" fmla="*/ 6924592 w 7166743"/>
                <a:gd name="connsiteY26-3394" fmla="*/ 2260509 h 5651899"/>
                <a:gd name="connsiteX27-3395" fmla="*/ 7013492 w 7166743"/>
                <a:gd name="connsiteY27-3396" fmla="*/ 2374809 h 5651899"/>
                <a:gd name="connsiteX28-3397" fmla="*/ 7153192 w 7166743"/>
                <a:gd name="connsiteY28-3398" fmla="*/ 2717709 h 5651899"/>
                <a:gd name="connsiteX29-3399" fmla="*/ 7165892 w 7166743"/>
                <a:gd name="connsiteY29-3400" fmla="*/ 2882809 h 5651899"/>
                <a:gd name="connsiteX30-3401" fmla="*/ 7026192 w 7166743"/>
                <a:gd name="connsiteY30-3402" fmla="*/ 3289209 h 5651899"/>
                <a:gd name="connsiteX31-3403" fmla="*/ 6962692 w 7166743"/>
                <a:gd name="connsiteY31-3404" fmla="*/ 3365409 h 5651899"/>
                <a:gd name="connsiteX32-3405" fmla="*/ 6822992 w 7166743"/>
                <a:gd name="connsiteY32-3406" fmla="*/ 3619409 h 5651899"/>
                <a:gd name="connsiteX33-3407" fmla="*/ 6759492 w 7166743"/>
                <a:gd name="connsiteY33-3408" fmla="*/ 3886109 h 5651899"/>
                <a:gd name="connsiteX34-3409" fmla="*/ 6746792 w 7166743"/>
                <a:gd name="connsiteY34-3410" fmla="*/ 4025809 h 5651899"/>
                <a:gd name="connsiteX35-3411" fmla="*/ 6734092 w 7166743"/>
                <a:gd name="connsiteY35-3412" fmla="*/ 4825909 h 5651899"/>
                <a:gd name="connsiteX36-3413" fmla="*/ 6683292 w 7166743"/>
                <a:gd name="connsiteY36-3414" fmla="*/ 4914809 h 5651899"/>
                <a:gd name="connsiteX37-3415" fmla="*/ 6657892 w 7166743"/>
                <a:gd name="connsiteY37-3416" fmla="*/ 4991009 h 5651899"/>
                <a:gd name="connsiteX38-3417" fmla="*/ 6467392 w 7166743"/>
                <a:gd name="connsiteY38-3418" fmla="*/ 5156109 h 5651899"/>
                <a:gd name="connsiteX39-3419" fmla="*/ 6162592 w 7166743"/>
                <a:gd name="connsiteY39-3420" fmla="*/ 5295809 h 5651899"/>
                <a:gd name="connsiteX40-3421" fmla="*/ 5654592 w 7166743"/>
                <a:gd name="connsiteY40-3422" fmla="*/ 5422809 h 5651899"/>
                <a:gd name="connsiteX41-3423" fmla="*/ 5413292 w 7166743"/>
                <a:gd name="connsiteY41-3424" fmla="*/ 5448209 h 5651899"/>
                <a:gd name="connsiteX42-3425" fmla="*/ 5006892 w 7166743"/>
                <a:gd name="connsiteY42-3426" fmla="*/ 5511709 h 5651899"/>
                <a:gd name="connsiteX43-3427" fmla="*/ 4613192 w 7166743"/>
                <a:gd name="connsiteY43-3428" fmla="*/ 5537109 h 5651899"/>
                <a:gd name="connsiteX44-3429" fmla="*/ 4219492 w 7166743"/>
                <a:gd name="connsiteY44-3430" fmla="*/ 5575209 h 5651899"/>
                <a:gd name="connsiteX45-3431" fmla="*/ 2136692 w 7166743"/>
                <a:gd name="connsiteY45-3432" fmla="*/ 5575209 h 5651899"/>
                <a:gd name="connsiteX0-3433" fmla="*/ 2136692 w 7166743"/>
                <a:gd name="connsiteY0-3434" fmla="*/ 5575209 h 5651899"/>
                <a:gd name="connsiteX1-3435" fmla="*/ 726992 w 7166743"/>
                <a:gd name="connsiteY1-3436" fmla="*/ 4927509 h 5651899"/>
                <a:gd name="connsiteX2-3437" fmla="*/ 53892 w 7166743"/>
                <a:gd name="connsiteY2-3438" fmla="*/ 4102009 h 5651899"/>
                <a:gd name="connsiteX3-3439" fmla="*/ 66592 w 7166743"/>
                <a:gd name="connsiteY3-3440" fmla="*/ 3670209 h 5651899"/>
                <a:gd name="connsiteX4-3441" fmla="*/ 269792 w 7166743"/>
                <a:gd name="connsiteY4-3442" fmla="*/ 3136809 h 5651899"/>
                <a:gd name="connsiteX5-3443" fmla="*/ 434892 w 7166743"/>
                <a:gd name="connsiteY5-3444" fmla="*/ 2755809 h 5651899"/>
                <a:gd name="connsiteX6-3445" fmla="*/ 523792 w 7166743"/>
                <a:gd name="connsiteY6-3446" fmla="*/ 1981109 h 5651899"/>
                <a:gd name="connsiteX7-3447" fmla="*/ 549192 w 7166743"/>
                <a:gd name="connsiteY7-3448" fmla="*/ 1308009 h 5651899"/>
                <a:gd name="connsiteX8-3449" fmla="*/ 676192 w 7166743"/>
                <a:gd name="connsiteY8-3450" fmla="*/ 596809 h 5651899"/>
                <a:gd name="connsiteX9-3451" fmla="*/ 1196892 w 7166743"/>
                <a:gd name="connsiteY9-3452" fmla="*/ 12609 h 5651899"/>
                <a:gd name="connsiteX10-3453" fmla="*/ 2225592 w 7166743"/>
                <a:gd name="connsiteY10-3454" fmla="*/ 203109 h 5651899"/>
                <a:gd name="connsiteX11-3455" fmla="*/ 2568492 w 7166743"/>
                <a:gd name="connsiteY11-3456" fmla="*/ 292009 h 5651899"/>
                <a:gd name="connsiteX12-3457" fmla="*/ 2758992 w 7166743"/>
                <a:gd name="connsiteY12-3458" fmla="*/ 342809 h 5651899"/>
                <a:gd name="connsiteX13-3459" fmla="*/ 3000292 w 7166743"/>
                <a:gd name="connsiteY13-3460" fmla="*/ 368209 h 5651899"/>
                <a:gd name="connsiteX14-3461" fmla="*/ 3762292 w 7166743"/>
                <a:gd name="connsiteY14-3462" fmla="*/ 342809 h 5651899"/>
                <a:gd name="connsiteX15-3463" fmla="*/ 3978192 w 7166743"/>
                <a:gd name="connsiteY15-3464" fmla="*/ 304709 h 5651899"/>
                <a:gd name="connsiteX16-3465" fmla="*/ 4435392 w 7166743"/>
                <a:gd name="connsiteY16-3466" fmla="*/ 203109 h 5651899"/>
                <a:gd name="connsiteX17-3467" fmla="*/ 4676692 w 7166743"/>
                <a:gd name="connsiteY17-3468" fmla="*/ 152309 h 5651899"/>
                <a:gd name="connsiteX18-3469" fmla="*/ 5044992 w 7166743"/>
                <a:gd name="connsiteY18-3470" fmla="*/ 126909 h 5651899"/>
                <a:gd name="connsiteX19-3471" fmla="*/ 5451392 w 7166743"/>
                <a:gd name="connsiteY19-3472" fmla="*/ 139609 h 5651899"/>
                <a:gd name="connsiteX20-3473" fmla="*/ 6060992 w 7166743"/>
                <a:gd name="connsiteY20-3474" fmla="*/ 406309 h 5651899"/>
                <a:gd name="connsiteX21-3475" fmla="*/ 6327692 w 7166743"/>
                <a:gd name="connsiteY21-3476" fmla="*/ 673009 h 5651899"/>
                <a:gd name="connsiteX22-3477" fmla="*/ 6416592 w 7166743"/>
                <a:gd name="connsiteY22-3478" fmla="*/ 914309 h 5651899"/>
                <a:gd name="connsiteX23-3479" fmla="*/ 6429292 w 7166743"/>
                <a:gd name="connsiteY23-3480" fmla="*/ 1054009 h 5651899"/>
                <a:gd name="connsiteX24-3481" fmla="*/ 6518192 w 7166743"/>
                <a:gd name="connsiteY24-3482" fmla="*/ 1460409 h 5651899"/>
                <a:gd name="connsiteX25-3483" fmla="*/ 6619792 w 7166743"/>
                <a:gd name="connsiteY25-3484" fmla="*/ 1777909 h 5651899"/>
                <a:gd name="connsiteX26-3485" fmla="*/ 6924592 w 7166743"/>
                <a:gd name="connsiteY26-3486" fmla="*/ 2260509 h 5651899"/>
                <a:gd name="connsiteX27-3487" fmla="*/ 7013492 w 7166743"/>
                <a:gd name="connsiteY27-3488" fmla="*/ 2374809 h 5651899"/>
                <a:gd name="connsiteX28-3489" fmla="*/ 7153192 w 7166743"/>
                <a:gd name="connsiteY28-3490" fmla="*/ 2717709 h 5651899"/>
                <a:gd name="connsiteX29-3491" fmla="*/ 7165892 w 7166743"/>
                <a:gd name="connsiteY29-3492" fmla="*/ 2882809 h 5651899"/>
                <a:gd name="connsiteX30-3493" fmla="*/ 7026192 w 7166743"/>
                <a:gd name="connsiteY30-3494" fmla="*/ 3289209 h 5651899"/>
                <a:gd name="connsiteX31-3495" fmla="*/ 6962692 w 7166743"/>
                <a:gd name="connsiteY31-3496" fmla="*/ 3365409 h 5651899"/>
                <a:gd name="connsiteX32-3497" fmla="*/ 6822992 w 7166743"/>
                <a:gd name="connsiteY32-3498" fmla="*/ 3619409 h 5651899"/>
                <a:gd name="connsiteX33-3499" fmla="*/ 6759492 w 7166743"/>
                <a:gd name="connsiteY33-3500" fmla="*/ 3886109 h 5651899"/>
                <a:gd name="connsiteX34-3501" fmla="*/ 6746792 w 7166743"/>
                <a:gd name="connsiteY34-3502" fmla="*/ 4025809 h 5651899"/>
                <a:gd name="connsiteX35-3503" fmla="*/ 6734092 w 7166743"/>
                <a:gd name="connsiteY35-3504" fmla="*/ 4825909 h 5651899"/>
                <a:gd name="connsiteX36-3505" fmla="*/ 6657892 w 7166743"/>
                <a:gd name="connsiteY36-3506" fmla="*/ 4991009 h 5651899"/>
                <a:gd name="connsiteX37-3507" fmla="*/ 6467392 w 7166743"/>
                <a:gd name="connsiteY37-3508" fmla="*/ 5156109 h 5651899"/>
                <a:gd name="connsiteX38-3509" fmla="*/ 6162592 w 7166743"/>
                <a:gd name="connsiteY38-3510" fmla="*/ 5295809 h 5651899"/>
                <a:gd name="connsiteX39-3511" fmla="*/ 5654592 w 7166743"/>
                <a:gd name="connsiteY39-3512" fmla="*/ 5422809 h 5651899"/>
                <a:gd name="connsiteX40-3513" fmla="*/ 5413292 w 7166743"/>
                <a:gd name="connsiteY40-3514" fmla="*/ 5448209 h 5651899"/>
                <a:gd name="connsiteX41-3515" fmla="*/ 5006892 w 7166743"/>
                <a:gd name="connsiteY41-3516" fmla="*/ 5511709 h 5651899"/>
                <a:gd name="connsiteX42-3517" fmla="*/ 4613192 w 7166743"/>
                <a:gd name="connsiteY42-3518" fmla="*/ 5537109 h 5651899"/>
                <a:gd name="connsiteX43-3519" fmla="*/ 4219492 w 7166743"/>
                <a:gd name="connsiteY43-3520" fmla="*/ 5575209 h 5651899"/>
                <a:gd name="connsiteX44-3521" fmla="*/ 2136692 w 7166743"/>
                <a:gd name="connsiteY44-3522" fmla="*/ 5575209 h 5651899"/>
                <a:gd name="connsiteX0-3523" fmla="*/ 2136692 w 7166743"/>
                <a:gd name="connsiteY0-3524" fmla="*/ 5575209 h 5651899"/>
                <a:gd name="connsiteX1-3525" fmla="*/ 726992 w 7166743"/>
                <a:gd name="connsiteY1-3526" fmla="*/ 4927509 h 5651899"/>
                <a:gd name="connsiteX2-3527" fmla="*/ 53892 w 7166743"/>
                <a:gd name="connsiteY2-3528" fmla="*/ 4102009 h 5651899"/>
                <a:gd name="connsiteX3-3529" fmla="*/ 66592 w 7166743"/>
                <a:gd name="connsiteY3-3530" fmla="*/ 3670209 h 5651899"/>
                <a:gd name="connsiteX4-3531" fmla="*/ 269792 w 7166743"/>
                <a:gd name="connsiteY4-3532" fmla="*/ 3136809 h 5651899"/>
                <a:gd name="connsiteX5-3533" fmla="*/ 434892 w 7166743"/>
                <a:gd name="connsiteY5-3534" fmla="*/ 2755809 h 5651899"/>
                <a:gd name="connsiteX6-3535" fmla="*/ 523792 w 7166743"/>
                <a:gd name="connsiteY6-3536" fmla="*/ 1981109 h 5651899"/>
                <a:gd name="connsiteX7-3537" fmla="*/ 549192 w 7166743"/>
                <a:gd name="connsiteY7-3538" fmla="*/ 1308009 h 5651899"/>
                <a:gd name="connsiteX8-3539" fmla="*/ 676192 w 7166743"/>
                <a:gd name="connsiteY8-3540" fmla="*/ 596809 h 5651899"/>
                <a:gd name="connsiteX9-3541" fmla="*/ 1196892 w 7166743"/>
                <a:gd name="connsiteY9-3542" fmla="*/ 12609 h 5651899"/>
                <a:gd name="connsiteX10-3543" fmla="*/ 2225592 w 7166743"/>
                <a:gd name="connsiteY10-3544" fmla="*/ 203109 h 5651899"/>
                <a:gd name="connsiteX11-3545" fmla="*/ 2568492 w 7166743"/>
                <a:gd name="connsiteY11-3546" fmla="*/ 292009 h 5651899"/>
                <a:gd name="connsiteX12-3547" fmla="*/ 2758992 w 7166743"/>
                <a:gd name="connsiteY12-3548" fmla="*/ 342809 h 5651899"/>
                <a:gd name="connsiteX13-3549" fmla="*/ 3000292 w 7166743"/>
                <a:gd name="connsiteY13-3550" fmla="*/ 368209 h 5651899"/>
                <a:gd name="connsiteX14-3551" fmla="*/ 3762292 w 7166743"/>
                <a:gd name="connsiteY14-3552" fmla="*/ 342809 h 5651899"/>
                <a:gd name="connsiteX15-3553" fmla="*/ 3978192 w 7166743"/>
                <a:gd name="connsiteY15-3554" fmla="*/ 304709 h 5651899"/>
                <a:gd name="connsiteX16-3555" fmla="*/ 4435392 w 7166743"/>
                <a:gd name="connsiteY16-3556" fmla="*/ 203109 h 5651899"/>
                <a:gd name="connsiteX17-3557" fmla="*/ 4676692 w 7166743"/>
                <a:gd name="connsiteY17-3558" fmla="*/ 152309 h 5651899"/>
                <a:gd name="connsiteX18-3559" fmla="*/ 5044992 w 7166743"/>
                <a:gd name="connsiteY18-3560" fmla="*/ 126909 h 5651899"/>
                <a:gd name="connsiteX19-3561" fmla="*/ 5451392 w 7166743"/>
                <a:gd name="connsiteY19-3562" fmla="*/ 139609 h 5651899"/>
                <a:gd name="connsiteX20-3563" fmla="*/ 6060992 w 7166743"/>
                <a:gd name="connsiteY20-3564" fmla="*/ 406309 h 5651899"/>
                <a:gd name="connsiteX21-3565" fmla="*/ 6327692 w 7166743"/>
                <a:gd name="connsiteY21-3566" fmla="*/ 673009 h 5651899"/>
                <a:gd name="connsiteX22-3567" fmla="*/ 6416592 w 7166743"/>
                <a:gd name="connsiteY22-3568" fmla="*/ 914309 h 5651899"/>
                <a:gd name="connsiteX23-3569" fmla="*/ 6429292 w 7166743"/>
                <a:gd name="connsiteY23-3570" fmla="*/ 1054009 h 5651899"/>
                <a:gd name="connsiteX24-3571" fmla="*/ 6518192 w 7166743"/>
                <a:gd name="connsiteY24-3572" fmla="*/ 1460409 h 5651899"/>
                <a:gd name="connsiteX25-3573" fmla="*/ 6619792 w 7166743"/>
                <a:gd name="connsiteY25-3574" fmla="*/ 1777909 h 5651899"/>
                <a:gd name="connsiteX26-3575" fmla="*/ 6924592 w 7166743"/>
                <a:gd name="connsiteY26-3576" fmla="*/ 2260509 h 5651899"/>
                <a:gd name="connsiteX27-3577" fmla="*/ 7013492 w 7166743"/>
                <a:gd name="connsiteY27-3578" fmla="*/ 2374809 h 5651899"/>
                <a:gd name="connsiteX28-3579" fmla="*/ 7153192 w 7166743"/>
                <a:gd name="connsiteY28-3580" fmla="*/ 2717709 h 5651899"/>
                <a:gd name="connsiteX29-3581" fmla="*/ 7165892 w 7166743"/>
                <a:gd name="connsiteY29-3582" fmla="*/ 2882809 h 5651899"/>
                <a:gd name="connsiteX30-3583" fmla="*/ 7026192 w 7166743"/>
                <a:gd name="connsiteY30-3584" fmla="*/ 3289209 h 5651899"/>
                <a:gd name="connsiteX31-3585" fmla="*/ 6962692 w 7166743"/>
                <a:gd name="connsiteY31-3586" fmla="*/ 3365409 h 5651899"/>
                <a:gd name="connsiteX32-3587" fmla="*/ 6822992 w 7166743"/>
                <a:gd name="connsiteY32-3588" fmla="*/ 3619409 h 5651899"/>
                <a:gd name="connsiteX33-3589" fmla="*/ 6759492 w 7166743"/>
                <a:gd name="connsiteY33-3590" fmla="*/ 3886109 h 5651899"/>
                <a:gd name="connsiteX34-3591" fmla="*/ 6746792 w 7166743"/>
                <a:gd name="connsiteY34-3592" fmla="*/ 4025809 h 5651899"/>
                <a:gd name="connsiteX35-3593" fmla="*/ 6734092 w 7166743"/>
                <a:gd name="connsiteY35-3594" fmla="*/ 4825909 h 5651899"/>
                <a:gd name="connsiteX36-3595" fmla="*/ 6467392 w 7166743"/>
                <a:gd name="connsiteY36-3596" fmla="*/ 5156109 h 5651899"/>
                <a:gd name="connsiteX37-3597" fmla="*/ 6162592 w 7166743"/>
                <a:gd name="connsiteY37-3598" fmla="*/ 5295809 h 5651899"/>
                <a:gd name="connsiteX38-3599" fmla="*/ 5654592 w 7166743"/>
                <a:gd name="connsiteY38-3600" fmla="*/ 5422809 h 5651899"/>
                <a:gd name="connsiteX39-3601" fmla="*/ 5413292 w 7166743"/>
                <a:gd name="connsiteY39-3602" fmla="*/ 5448209 h 5651899"/>
                <a:gd name="connsiteX40-3603" fmla="*/ 5006892 w 7166743"/>
                <a:gd name="connsiteY40-3604" fmla="*/ 5511709 h 5651899"/>
                <a:gd name="connsiteX41-3605" fmla="*/ 4613192 w 7166743"/>
                <a:gd name="connsiteY41-3606" fmla="*/ 5537109 h 5651899"/>
                <a:gd name="connsiteX42-3607" fmla="*/ 4219492 w 7166743"/>
                <a:gd name="connsiteY42-3608" fmla="*/ 5575209 h 5651899"/>
                <a:gd name="connsiteX43-3609" fmla="*/ 2136692 w 7166743"/>
                <a:gd name="connsiteY43-3610" fmla="*/ 5575209 h 5651899"/>
                <a:gd name="connsiteX0-3611" fmla="*/ 2136692 w 7166743"/>
                <a:gd name="connsiteY0-3612" fmla="*/ 5575209 h 5651899"/>
                <a:gd name="connsiteX1-3613" fmla="*/ 726992 w 7166743"/>
                <a:gd name="connsiteY1-3614" fmla="*/ 4927509 h 5651899"/>
                <a:gd name="connsiteX2-3615" fmla="*/ 53892 w 7166743"/>
                <a:gd name="connsiteY2-3616" fmla="*/ 4102009 h 5651899"/>
                <a:gd name="connsiteX3-3617" fmla="*/ 66592 w 7166743"/>
                <a:gd name="connsiteY3-3618" fmla="*/ 3670209 h 5651899"/>
                <a:gd name="connsiteX4-3619" fmla="*/ 269792 w 7166743"/>
                <a:gd name="connsiteY4-3620" fmla="*/ 3136809 h 5651899"/>
                <a:gd name="connsiteX5-3621" fmla="*/ 434892 w 7166743"/>
                <a:gd name="connsiteY5-3622" fmla="*/ 2755809 h 5651899"/>
                <a:gd name="connsiteX6-3623" fmla="*/ 523792 w 7166743"/>
                <a:gd name="connsiteY6-3624" fmla="*/ 1981109 h 5651899"/>
                <a:gd name="connsiteX7-3625" fmla="*/ 549192 w 7166743"/>
                <a:gd name="connsiteY7-3626" fmla="*/ 1308009 h 5651899"/>
                <a:gd name="connsiteX8-3627" fmla="*/ 676192 w 7166743"/>
                <a:gd name="connsiteY8-3628" fmla="*/ 596809 h 5651899"/>
                <a:gd name="connsiteX9-3629" fmla="*/ 1196892 w 7166743"/>
                <a:gd name="connsiteY9-3630" fmla="*/ 12609 h 5651899"/>
                <a:gd name="connsiteX10-3631" fmla="*/ 2225592 w 7166743"/>
                <a:gd name="connsiteY10-3632" fmla="*/ 203109 h 5651899"/>
                <a:gd name="connsiteX11-3633" fmla="*/ 2568492 w 7166743"/>
                <a:gd name="connsiteY11-3634" fmla="*/ 292009 h 5651899"/>
                <a:gd name="connsiteX12-3635" fmla="*/ 2758992 w 7166743"/>
                <a:gd name="connsiteY12-3636" fmla="*/ 342809 h 5651899"/>
                <a:gd name="connsiteX13-3637" fmla="*/ 3000292 w 7166743"/>
                <a:gd name="connsiteY13-3638" fmla="*/ 368209 h 5651899"/>
                <a:gd name="connsiteX14-3639" fmla="*/ 3762292 w 7166743"/>
                <a:gd name="connsiteY14-3640" fmla="*/ 342809 h 5651899"/>
                <a:gd name="connsiteX15-3641" fmla="*/ 3978192 w 7166743"/>
                <a:gd name="connsiteY15-3642" fmla="*/ 304709 h 5651899"/>
                <a:gd name="connsiteX16-3643" fmla="*/ 4435392 w 7166743"/>
                <a:gd name="connsiteY16-3644" fmla="*/ 203109 h 5651899"/>
                <a:gd name="connsiteX17-3645" fmla="*/ 4676692 w 7166743"/>
                <a:gd name="connsiteY17-3646" fmla="*/ 152309 h 5651899"/>
                <a:gd name="connsiteX18-3647" fmla="*/ 5044992 w 7166743"/>
                <a:gd name="connsiteY18-3648" fmla="*/ 126909 h 5651899"/>
                <a:gd name="connsiteX19-3649" fmla="*/ 5451392 w 7166743"/>
                <a:gd name="connsiteY19-3650" fmla="*/ 139609 h 5651899"/>
                <a:gd name="connsiteX20-3651" fmla="*/ 6060992 w 7166743"/>
                <a:gd name="connsiteY20-3652" fmla="*/ 406309 h 5651899"/>
                <a:gd name="connsiteX21-3653" fmla="*/ 6327692 w 7166743"/>
                <a:gd name="connsiteY21-3654" fmla="*/ 673009 h 5651899"/>
                <a:gd name="connsiteX22-3655" fmla="*/ 6416592 w 7166743"/>
                <a:gd name="connsiteY22-3656" fmla="*/ 914309 h 5651899"/>
                <a:gd name="connsiteX23-3657" fmla="*/ 6429292 w 7166743"/>
                <a:gd name="connsiteY23-3658" fmla="*/ 1054009 h 5651899"/>
                <a:gd name="connsiteX24-3659" fmla="*/ 6518192 w 7166743"/>
                <a:gd name="connsiteY24-3660" fmla="*/ 1460409 h 5651899"/>
                <a:gd name="connsiteX25-3661" fmla="*/ 6619792 w 7166743"/>
                <a:gd name="connsiteY25-3662" fmla="*/ 1777909 h 5651899"/>
                <a:gd name="connsiteX26-3663" fmla="*/ 6924592 w 7166743"/>
                <a:gd name="connsiteY26-3664" fmla="*/ 2260509 h 5651899"/>
                <a:gd name="connsiteX27-3665" fmla="*/ 7013492 w 7166743"/>
                <a:gd name="connsiteY27-3666" fmla="*/ 2374809 h 5651899"/>
                <a:gd name="connsiteX28-3667" fmla="*/ 7153192 w 7166743"/>
                <a:gd name="connsiteY28-3668" fmla="*/ 2717709 h 5651899"/>
                <a:gd name="connsiteX29-3669" fmla="*/ 7165892 w 7166743"/>
                <a:gd name="connsiteY29-3670" fmla="*/ 2882809 h 5651899"/>
                <a:gd name="connsiteX30-3671" fmla="*/ 7026192 w 7166743"/>
                <a:gd name="connsiteY30-3672" fmla="*/ 3289209 h 5651899"/>
                <a:gd name="connsiteX31-3673" fmla="*/ 6962692 w 7166743"/>
                <a:gd name="connsiteY31-3674" fmla="*/ 3365409 h 5651899"/>
                <a:gd name="connsiteX32-3675" fmla="*/ 6822992 w 7166743"/>
                <a:gd name="connsiteY32-3676" fmla="*/ 3619409 h 5651899"/>
                <a:gd name="connsiteX33-3677" fmla="*/ 6759492 w 7166743"/>
                <a:gd name="connsiteY33-3678" fmla="*/ 3886109 h 5651899"/>
                <a:gd name="connsiteX34-3679" fmla="*/ 6746792 w 7166743"/>
                <a:gd name="connsiteY34-3680" fmla="*/ 4025809 h 5651899"/>
                <a:gd name="connsiteX35-3681" fmla="*/ 6734092 w 7166743"/>
                <a:gd name="connsiteY35-3682" fmla="*/ 4825909 h 5651899"/>
                <a:gd name="connsiteX36-3683" fmla="*/ 6467392 w 7166743"/>
                <a:gd name="connsiteY36-3684" fmla="*/ 5156109 h 5651899"/>
                <a:gd name="connsiteX37-3685" fmla="*/ 6162592 w 7166743"/>
                <a:gd name="connsiteY37-3686" fmla="*/ 5295809 h 5651899"/>
                <a:gd name="connsiteX38-3687" fmla="*/ 5654592 w 7166743"/>
                <a:gd name="connsiteY38-3688" fmla="*/ 5422809 h 5651899"/>
                <a:gd name="connsiteX39-3689" fmla="*/ 5006892 w 7166743"/>
                <a:gd name="connsiteY39-3690" fmla="*/ 5511709 h 5651899"/>
                <a:gd name="connsiteX40-3691" fmla="*/ 4613192 w 7166743"/>
                <a:gd name="connsiteY40-3692" fmla="*/ 5537109 h 5651899"/>
                <a:gd name="connsiteX41-3693" fmla="*/ 4219492 w 7166743"/>
                <a:gd name="connsiteY41-3694" fmla="*/ 5575209 h 5651899"/>
                <a:gd name="connsiteX42-3695" fmla="*/ 2136692 w 7166743"/>
                <a:gd name="connsiteY42-3696" fmla="*/ 5575209 h 5651899"/>
                <a:gd name="connsiteX0-3697" fmla="*/ 2136692 w 7166743"/>
                <a:gd name="connsiteY0-3698" fmla="*/ 5575209 h 5652875"/>
                <a:gd name="connsiteX1-3699" fmla="*/ 726992 w 7166743"/>
                <a:gd name="connsiteY1-3700" fmla="*/ 4927509 h 5652875"/>
                <a:gd name="connsiteX2-3701" fmla="*/ 53892 w 7166743"/>
                <a:gd name="connsiteY2-3702" fmla="*/ 4102009 h 5652875"/>
                <a:gd name="connsiteX3-3703" fmla="*/ 66592 w 7166743"/>
                <a:gd name="connsiteY3-3704" fmla="*/ 3670209 h 5652875"/>
                <a:gd name="connsiteX4-3705" fmla="*/ 269792 w 7166743"/>
                <a:gd name="connsiteY4-3706" fmla="*/ 3136809 h 5652875"/>
                <a:gd name="connsiteX5-3707" fmla="*/ 434892 w 7166743"/>
                <a:gd name="connsiteY5-3708" fmla="*/ 2755809 h 5652875"/>
                <a:gd name="connsiteX6-3709" fmla="*/ 523792 w 7166743"/>
                <a:gd name="connsiteY6-3710" fmla="*/ 1981109 h 5652875"/>
                <a:gd name="connsiteX7-3711" fmla="*/ 549192 w 7166743"/>
                <a:gd name="connsiteY7-3712" fmla="*/ 1308009 h 5652875"/>
                <a:gd name="connsiteX8-3713" fmla="*/ 676192 w 7166743"/>
                <a:gd name="connsiteY8-3714" fmla="*/ 596809 h 5652875"/>
                <a:gd name="connsiteX9-3715" fmla="*/ 1196892 w 7166743"/>
                <a:gd name="connsiteY9-3716" fmla="*/ 12609 h 5652875"/>
                <a:gd name="connsiteX10-3717" fmla="*/ 2225592 w 7166743"/>
                <a:gd name="connsiteY10-3718" fmla="*/ 203109 h 5652875"/>
                <a:gd name="connsiteX11-3719" fmla="*/ 2568492 w 7166743"/>
                <a:gd name="connsiteY11-3720" fmla="*/ 292009 h 5652875"/>
                <a:gd name="connsiteX12-3721" fmla="*/ 2758992 w 7166743"/>
                <a:gd name="connsiteY12-3722" fmla="*/ 342809 h 5652875"/>
                <a:gd name="connsiteX13-3723" fmla="*/ 3000292 w 7166743"/>
                <a:gd name="connsiteY13-3724" fmla="*/ 368209 h 5652875"/>
                <a:gd name="connsiteX14-3725" fmla="*/ 3762292 w 7166743"/>
                <a:gd name="connsiteY14-3726" fmla="*/ 342809 h 5652875"/>
                <a:gd name="connsiteX15-3727" fmla="*/ 3978192 w 7166743"/>
                <a:gd name="connsiteY15-3728" fmla="*/ 304709 h 5652875"/>
                <a:gd name="connsiteX16-3729" fmla="*/ 4435392 w 7166743"/>
                <a:gd name="connsiteY16-3730" fmla="*/ 203109 h 5652875"/>
                <a:gd name="connsiteX17-3731" fmla="*/ 4676692 w 7166743"/>
                <a:gd name="connsiteY17-3732" fmla="*/ 152309 h 5652875"/>
                <a:gd name="connsiteX18-3733" fmla="*/ 5044992 w 7166743"/>
                <a:gd name="connsiteY18-3734" fmla="*/ 126909 h 5652875"/>
                <a:gd name="connsiteX19-3735" fmla="*/ 5451392 w 7166743"/>
                <a:gd name="connsiteY19-3736" fmla="*/ 139609 h 5652875"/>
                <a:gd name="connsiteX20-3737" fmla="*/ 6060992 w 7166743"/>
                <a:gd name="connsiteY20-3738" fmla="*/ 406309 h 5652875"/>
                <a:gd name="connsiteX21-3739" fmla="*/ 6327692 w 7166743"/>
                <a:gd name="connsiteY21-3740" fmla="*/ 673009 h 5652875"/>
                <a:gd name="connsiteX22-3741" fmla="*/ 6416592 w 7166743"/>
                <a:gd name="connsiteY22-3742" fmla="*/ 914309 h 5652875"/>
                <a:gd name="connsiteX23-3743" fmla="*/ 6429292 w 7166743"/>
                <a:gd name="connsiteY23-3744" fmla="*/ 1054009 h 5652875"/>
                <a:gd name="connsiteX24-3745" fmla="*/ 6518192 w 7166743"/>
                <a:gd name="connsiteY24-3746" fmla="*/ 1460409 h 5652875"/>
                <a:gd name="connsiteX25-3747" fmla="*/ 6619792 w 7166743"/>
                <a:gd name="connsiteY25-3748" fmla="*/ 1777909 h 5652875"/>
                <a:gd name="connsiteX26-3749" fmla="*/ 6924592 w 7166743"/>
                <a:gd name="connsiteY26-3750" fmla="*/ 2260509 h 5652875"/>
                <a:gd name="connsiteX27-3751" fmla="*/ 7013492 w 7166743"/>
                <a:gd name="connsiteY27-3752" fmla="*/ 2374809 h 5652875"/>
                <a:gd name="connsiteX28-3753" fmla="*/ 7153192 w 7166743"/>
                <a:gd name="connsiteY28-3754" fmla="*/ 2717709 h 5652875"/>
                <a:gd name="connsiteX29-3755" fmla="*/ 7165892 w 7166743"/>
                <a:gd name="connsiteY29-3756" fmla="*/ 2882809 h 5652875"/>
                <a:gd name="connsiteX30-3757" fmla="*/ 7026192 w 7166743"/>
                <a:gd name="connsiteY30-3758" fmla="*/ 3289209 h 5652875"/>
                <a:gd name="connsiteX31-3759" fmla="*/ 6962692 w 7166743"/>
                <a:gd name="connsiteY31-3760" fmla="*/ 3365409 h 5652875"/>
                <a:gd name="connsiteX32-3761" fmla="*/ 6822992 w 7166743"/>
                <a:gd name="connsiteY32-3762" fmla="*/ 3619409 h 5652875"/>
                <a:gd name="connsiteX33-3763" fmla="*/ 6759492 w 7166743"/>
                <a:gd name="connsiteY33-3764" fmla="*/ 3886109 h 5652875"/>
                <a:gd name="connsiteX34-3765" fmla="*/ 6746792 w 7166743"/>
                <a:gd name="connsiteY34-3766" fmla="*/ 4025809 h 5652875"/>
                <a:gd name="connsiteX35-3767" fmla="*/ 6734092 w 7166743"/>
                <a:gd name="connsiteY35-3768" fmla="*/ 4825909 h 5652875"/>
                <a:gd name="connsiteX36-3769" fmla="*/ 6467392 w 7166743"/>
                <a:gd name="connsiteY36-3770" fmla="*/ 5156109 h 5652875"/>
                <a:gd name="connsiteX37-3771" fmla="*/ 6162592 w 7166743"/>
                <a:gd name="connsiteY37-3772" fmla="*/ 5295809 h 5652875"/>
                <a:gd name="connsiteX38-3773" fmla="*/ 5654592 w 7166743"/>
                <a:gd name="connsiteY38-3774" fmla="*/ 5422809 h 5652875"/>
                <a:gd name="connsiteX39-3775" fmla="*/ 5006892 w 7166743"/>
                <a:gd name="connsiteY39-3776" fmla="*/ 5511709 h 5652875"/>
                <a:gd name="connsiteX40-3777" fmla="*/ 4219492 w 7166743"/>
                <a:gd name="connsiteY40-3778" fmla="*/ 5575209 h 5652875"/>
                <a:gd name="connsiteX41-3779" fmla="*/ 2136692 w 7166743"/>
                <a:gd name="connsiteY41-3780" fmla="*/ 5575209 h 5652875"/>
                <a:gd name="connsiteX0-3781" fmla="*/ 2136692 w 7166743"/>
                <a:gd name="connsiteY0-3782" fmla="*/ 5575209 h 5652875"/>
                <a:gd name="connsiteX1-3783" fmla="*/ 726992 w 7166743"/>
                <a:gd name="connsiteY1-3784" fmla="*/ 4927509 h 5652875"/>
                <a:gd name="connsiteX2-3785" fmla="*/ 53892 w 7166743"/>
                <a:gd name="connsiteY2-3786" fmla="*/ 4102009 h 5652875"/>
                <a:gd name="connsiteX3-3787" fmla="*/ 66592 w 7166743"/>
                <a:gd name="connsiteY3-3788" fmla="*/ 3670209 h 5652875"/>
                <a:gd name="connsiteX4-3789" fmla="*/ 269792 w 7166743"/>
                <a:gd name="connsiteY4-3790" fmla="*/ 3136809 h 5652875"/>
                <a:gd name="connsiteX5-3791" fmla="*/ 434892 w 7166743"/>
                <a:gd name="connsiteY5-3792" fmla="*/ 2755809 h 5652875"/>
                <a:gd name="connsiteX6-3793" fmla="*/ 523792 w 7166743"/>
                <a:gd name="connsiteY6-3794" fmla="*/ 1981109 h 5652875"/>
                <a:gd name="connsiteX7-3795" fmla="*/ 549192 w 7166743"/>
                <a:gd name="connsiteY7-3796" fmla="*/ 1308009 h 5652875"/>
                <a:gd name="connsiteX8-3797" fmla="*/ 676192 w 7166743"/>
                <a:gd name="connsiteY8-3798" fmla="*/ 596809 h 5652875"/>
                <a:gd name="connsiteX9-3799" fmla="*/ 1196892 w 7166743"/>
                <a:gd name="connsiteY9-3800" fmla="*/ 12609 h 5652875"/>
                <a:gd name="connsiteX10-3801" fmla="*/ 2225592 w 7166743"/>
                <a:gd name="connsiteY10-3802" fmla="*/ 203109 h 5652875"/>
                <a:gd name="connsiteX11-3803" fmla="*/ 2568492 w 7166743"/>
                <a:gd name="connsiteY11-3804" fmla="*/ 292009 h 5652875"/>
                <a:gd name="connsiteX12-3805" fmla="*/ 2758992 w 7166743"/>
                <a:gd name="connsiteY12-3806" fmla="*/ 342809 h 5652875"/>
                <a:gd name="connsiteX13-3807" fmla="*/ 3000292 w 7166743"/>
                <a:gd name="connsiteY13-3808" fmla="*/ 368209 h 5652875"/>
                <a:gd name="connsiteX14-3809" fmla="*/ 3762292 w 7166743"/>
                <a:gd name="connsiteY14-3810" fmla="*/ 342809 h 5652875"/>
                <a:gd name="connsiteX15-3811" fmla="*/ 3978192 w 7166743"/>
                <a:gd name="connsiteY15-3812" fmla="*/ 304709 h 5652875"/>
                <a:gd name="connsiteX16-3813" fmla="*/ 4435392 w 7166743"/>
                <a:gd name="connsiteY16-3814" fmla="*/ 203109 h 5652875"/>
                <a:gd name="connsiteX17-3815" fmla="*/ 4676692 w 7166743"/>
                <a:gd name="connsiteY17-3816" fmla="*/ 152309 h 5652875"/>
                <a:gd name="connsiteX18-3817" fmla="*/ 5044992 w 7166743"/>
                <a:gd name="connsiteY18-3818" fmla="*/ 126909 h 5652875"/>
                <a:gd name="connsiteX19-3819" fmla="*/ 5451392 w 7166743"/>
                <a:gd name="connsiteY19-3820" fmla="*/ 139609 h 5652875"/>
                <a:gd name="connsiteX20-3821" fmla="*/ 6060992 w 7166743"/>
                <a:gd name="connsiteY20-3822" fmla="*/ 406309 h 5652875"/>
                <a:gd name="connsiteX21-3823" fmla="*/ 6327692 w 7166743"/>
                <a:gd name="connsiteY21-3824" fmla="*/ 673009 h 5652875"/>
                <a:gd name="connsiteX22-3825" fmla="*/ 6416592 w 7166743"/>
                <a:gd name="connsiteY22-3826" fmla="*/ 914309 h 5652875"/>
                <a:gd name="connsiteX23-3827" fmla="*/ 6429292 w 7166743"/>
                <a:gd name="connsiteY23-3828" fmla="*/ 1054009 h 5652875"/>
                <a:gd name="connsiteX24-3829" fmla="*/ 6518192 w 7166743"/>
                <a:gd name="connsiteY24-3830" fmla="*/ 1460409 h 5652875"/>
                <a:gd name="connsiteX25-3831" fmla="*/ 6619792 w 7166743"/>
                <a:gd name="connsiteY25-3832" fmla="*/ 1777909 h 5652875"/>
                <a:gd name="connsiteX26-3833" fmla="*/ 6924592 w 7166743"/>
                <a:gd name="connsiteY26-3834" fmla="*/ 2260509 h 5652875"/>
                <a:gd name="connsiteX27-3835" fmla="*/ 7013492 w 7166743"/>
                <a:gd name="connsiteY27-3836" fmla="*/ 2374809 h 5652875"/>
                <a:gd name="connsiteX28-3837" fmla="*/ 7153192 w 7166743"/>
                <a:gd name="connsiteY28-3838" fmla="*/ 2717709 h 5652875"/>
                <a:gd name="connsiteX29-3839" fmla="*/ 7165892 w 7166743"/>
                <a:gd name="connsiteY29-3840" fmla="*/ 2882809 h 5652875"/>
                <a:gd name="connsiteX30-3841" fmla="*/ 7026192 w 7166743"/>
                <a:gd name="connsiteY30-3842" fmla="*/ 3289209 h 5652875"/>
                <a:gd name="connsiteX31-3843" fmla="*/ 6962692 w 7166743"/>
                <a:gd name="connsiteY31-3844" fmla="*/ 3365409 h 5652875"/>
                <a:gd name="connsiteX32-3845" fmla="*/ 6822992 w 7166743"/>
                <a:gd name="connsiteY32-3846" fmla="*/ 3619409 h 5652875"/>
                <a:gd name="connsiteX33-3847" fmla="*/ 6759492 w 7166743"/>
                <a:gd name="connsiteY33-3848" fmla="*/ 3886109 h 5652875"/>
                <a:gd name="connsiteX34-3849" fmla="*/ 6746792 w 7166743"/>
                <a:gd name="connsiteY34-3850" fmla="*/ 4025809 h 5652875"/>
                <a:gd name="connsiteX35-3851" fmla="*/ 6734092 w 7166743"/>
                <a:gd name="connsiteY35-3852" fmla="*/ 4825909 h 5652875"/>
                <a:gd name="connsiteX36-3853" fmla="*/ 6467392 w 7166743"/>
                <a:gd name="connsiteY36-3854" fmla="*/ 5156109 h 5652875"/>
                <a:gd name="connsiteX37-3855" fmla="*/ 6162592 w 7166743"/>
                <a:gd name="connsiteY37-3856" fmla="*/ 5295809 h 5652875"/>
                <a:gd name="connsiteX38-3857" fmla="*/ 5006892 w 7166743"/>
                <a:gd name="connsiteY38-3858" fmla="*/ 5511709 h 5652875"/>
                <a:gd name="connsiteX39-3859" fmla="*/ 4219492 w 7166743"/>
                <a:gd name="connsiteY39-3860" fmla="*/ 5575209 h 5652875"/>
                <a:gd name="connsiteX40-3861" fmla="*/ 2136692 w 7166743"/>
                <a:gd name="connsiteY40-3862" fmla="*/ 5575209 h 5652875"/>
                <a:gd name="connsiteX0-3863" fmla="*/ 2136692 w 7166743"/>
                <a:gd name="connsiteY0-3864" fmla="*/ 5575209 h 5661921"/>
                <a:gd name="connsiteX1-3865" fmla="*/ 726992 w 7166743"/>
                <a:gd name="connsiteY1-3866" fmla="*/ 4927509 h 5661921"/>
                <a:gd name="connsiteX2-3867" fmla="*/ 53892 w 7166743"/>
                <a:gd name="connsiteY2-3868" fmla="*/ 4102009 h 5661921"/>
                <a:gd name="connsiteX3-3869" fmla="*/ 66592 w 7166743"/>
                <a:gd name="connsiteY3-3870" fmla="*/ 3670209 h 5661921"/>
                <a:gd name="connsiteX4-3871" fmla="*/ 269792 w 7166743"/>
                <a:gd name="connsiteY4-3872" fmla="*/ 3136809 h 5661921"/>
                <a:gd name="connsiteX5-3873" fmla="*/ 434892 w 7166743"/>
                <a:gd name="connsiteY5-3874" fmla="*/ 2755809 h 5661921"/>
                <a:gd name="connsiteX6-3875" fmla="*/ 523792 w 7166743"/>
                <a:gd name="connsiteY6-3876" fmla="*/ 1981109 h 5661921"/>
                <a:gd name="connsiteX7-3877" fmla="*/ 549192 w 7166743"/>
                <a:gd name="connsiteY7-3878" fmla="*/ 1308009 h 5661921"/>
                <a:gd name="connsiteX8-3879" fmla="*/ 676192 w 7166743"/>
                <a:gd name="connsiteY8-3880" fmla="*/ 596809 h 5661921"/>
                <a:gd name="connsiteX9-3881" fmla="*/ 1196892 w 7166743"/>
                <a:gd name="connsiteY9-3882" fmla="*/ 12609 h 5661921"/>
                <a:gd name="connsiteX10-3883" fmla="*/ 2225592 w 7166743"/>
                <a:gd name="connsiteY10-3884" fmla="*/ 203109 h 5661921"/>
                <a:gd name="connsiteX11-3885" fmla="*/ 2568492 w 7166743"/>
                <a:gd name="connsiteY11-3886" fmla="*/ 292009 h 5661921"/>
                <a:gd name="connsiteX12-3887" fmla="*/ 2758992 w 7166743"/>
                <a:gd name="connsiteY12-3888" fmla="*/ 342809 h 5661921"/>
                <a:gd name="connsiteX13-3889" fmla="*/ 3000292 w 7166743"/>
                <a:gd name="connsiteY13-3890" fmla="*/ 368209 h 5661921"/>
                <a:gd name="connsiteX14-3891" fmla="*/ 3762292 w 7166743"/>
                <a:gd name="connsiteY14-3892" fmla="*/ 342809 h 5661921"/>
                <a:gd name="connsiteX15-3893" fmla="*/ 3978192 w 7166743"/>
                <a:gd name="connsiteY15-3894" fmla="*/ 304709 h 5661921"/>
                <a:gd name="connsiteX16-3895" fmla="*/ 4435392 w 7166743"/>
                <a:gd name="connsiteY16-3896" fmla="*/ 203109 h 5661921"/>
                <a:gd name="connsiteX17-3897" fmla="*/ 4676692 w 7166743"/>
                <a:gd name="connsiteY17-3898" fmla="*/ 152309 h 5661921"/>
                <a:gd name="connsiteX18-3899" fmla="*/ 5044992 w 7166743"/>
                <a:gd name="connsiteY18-3900" fmla="*/ 126909 h 5661921"/>
                <a:gd name="connsiteX19-3901" fmla="*/ 5451392 w 7166743"/>
                <a:gd name="connsiteY19-3902" fmla="*/ 139609 h 5661921"/>
                <a:gd name="connsiteX20-3903" fmla="*/ 6060992 w 7166743"/>
                <a:gd name="connsiteY20-3904" fmla="*/ 406309 h 5661921"/>
                <a:gd name="connsiteX21-3905" fmla="*/ 6327692 w 7166743"/>
                <a:gd name="connsiteY21-3906" fmla="*/ 673009 h 5661921"/>
                <a:gd name="connsiteX22-3907" fmla="*/ 6416592 w 7166743"/>
                <a:gd name="connsiteY22-3908" fmla="*/ 914309 h 5661921"/>
                <a:gd name="connsiteX23-3909" fmla="*/ 6429292 w 7166743"/>
                <a:gd name="connsiteY23-3910" fmla="*/ 1054009 h 5661921"/>
                <a:gd name="connsiteX24-3911" fmla="*/ 6518192 w 7166743"/>
                <a:gd name="connsiteY24-3912" fmla="*/ 1460409 h 5661921"/>
                <a:gd name="connsiteX25-3913" fmla="*/ 6619792 w 7166743"/>
                <a:gd name="connsiteY25-3914" fmla="*/ 1777909 h 5661921"/>
                <a:gd name="connsiteX26-3915" fmla="*/ 6924592 w 7166743"/>
                <a:gd name="connsiteY26-3916" fmla="*/ 2260509 h 5661921"/>
                <a:gd name="connsiteX27-3917" fmla="*/ 7013492 w 7166743"/>
                <a:gd name="connsiteY27-3918" fmla="*/ 2374809 h 5661921"/>
                <a:gd name="connsiteX28-3919" fmla="*/ 7153192 w 7166743"/>
                <a:gd name="connsiteY28-3920" fmla="*/ 2717709 h 5661921"/>
                <a:gd name="connsiteX29-3921" fmla="*/ 7165892 w 7166743"/>
                <a:gd name="connsiteY29-3922" fmla="*/ 2882809 h 5661921"/>
                <a:gd name="connsiteX30-3923" fmla="*/ 7026192 w 7166743"/>
                <a:gd name="connsiteY30-3924" fmla="*/ 3289209 h 5661921"/>
                <a:gd name="connsiteX31-3925" fmla="*/ 6962692 w 7166743"/>
                <a:gd name="connsiteY31-3926" fmla="*/ 3365409 h 5661921"/>
                <a:gd name="connsiteX32-3927" fmla="*/ 6822992 w 7166743"/>
                <a:gd name="connsiteY32-3928" fmla="*/ 3619409 h 5661921"/>
                <a:gd name="connsiteX33-3929" fmla="*/ 6759492 w 7166743"/>
                <a:gd name="connsiteY33-3930" fmla="*/ 3886109 h 5661921"/>
                <a:gd name="connsiteX34-3931" fmla="*/ 6746792 w 7166743"/>
                <a:gd name="connsiteY34-3932" fmla="*/ 4025809 h 5661921"/>
                <a:gd name="connsiteX35-3933" fmla="*/ 6734092 w 7166743"/>
                <a:gd name="connsiteY35-3934" fmla="*/ 4825909 h 5661921"/>
                <a:gd name="connsiteX36-3935" fmla="*/ 6467392 w 7166743"/>
                <a:gd name="connsiteY36-3936" fmla="*/ 5156109 h 5661921"/>
                <a:gd name="connsiteX37-3937" fmla="*/ 6162592 w 7166743"/>
                <a:gd name="connsiteY37-3938" fmla="*/ 5295809 h 5661921"/>
                <a:gd name="connsiteX38-3939" fmla="*/ 4219492 w 7166743"/>
                <a:gd name="connsiteY38-3940" fmla="*/ 5575209 h 5661921"/>
                <a:gd name="connsiteX39-3941" fmla="*/ 2136692 w 7166743"/>
                <a:gd name="connsiteY39-3942" fmla="*/ 5575209 h 5661921"/>
                <a:gd name="connsiteX0-3943" fmla="*/ 2136692 w 7166743"/>
                <a:gd name="connsiteY0-3944" fmla="*/ 5575209 h 5661921"/>
                <a:gd name="connsiteX1-3945" fmla="*/ 726992 w 7166743"/>
                <a:gd name="connsiteY1-3946" fmla="*/ 4927509 h 5661921"/>
                <a:gd name="connsiteX2-3947" fmla="*/ 53892 w 7166743"/>
                <a:gd name="connsiteY2-3948" fmla="*/ 4102009 h 5661921"/>
                <a:gd name="connsiteX3-3949" fmla="*/ 66592 w 7166743"/>
                <a:gd name="connsiteY3-3950" fmla="*/ 3670209 h 5661921"/>
                <a:gd name="connsiteX4-3951" fmla="*/ 269792 w 7166743"/>
                <a:gd name="connsiteY4-3952" fmla="*/ 3136809 h 5661921"/>
                <a:gd name="connsiteX5-3953" fmla="*/ 434892 w 7166743"/>
                <a:gd name="connsiteY5-3954" fmla="*/ 2755809 h 5661921"/>
                <a:gd name="connsiteX6-3955" fmla="*/ 523792 w 7166743"/>
                <a:gd name="connsiteY6-3956" fmla="*/ 1981109 h 5661921"/>
                <a:gd name="connsiteX7-3957" fmla="*/ 549192 w 7166743"/>
                <a:gd name="connsiteY7-3958" fmla="*/ 1308009 h 5661921"/>
                <a:gd name="connsiteX8-3959" fmla="*/ 676192 w 7166743"/>
                <a:gd name="connsiteY8-3960" fmla="*/ 596809 h 5661921"/>
                <a:gd name="connsiteX9-3961" fmla="*/ 1196892 w 7166743"/>
                <a:gd name="connsiteY9-3962" fmla="*/ 12609 h 5661921"/>
                <a:gd name="connsiteX10-3963" fmla="*/ 2225592 w 7166743"/>
                <a:gd name="connsiteY10-3964" fmla="*/ 203109 h 5661921"/>
                <a:gd name="connsiteX11-3965" fmla="*/ 2568492 w 7166743"/>
                <a:gd name="connsiteY11-3966" fmla="*/ 292009 h 5661921"/>
                <a:gd name="connsiteX12-3967" fmla="*/ 2758992 w 7166743"/>
                <a:gd name="connsiteY12-3968" fmla="*/ 342809 h 5661921"/>
                <a:gd name="connsiteX13-3969" fmla="*/ 3000292 w 7166743"/>
                <a:gd name="connsiteY13-3970" fmla="*/ 368209 h 5661921"/>
                <a:gd name="connsiteX14-3971" fmla="*/ 3762292 w 7166743"/>
                <a:gd name="connsiteY14-3972" fmla="*/ 342809 h 5661921"/>
                <a:gd name="connsiteX15-3973" fmla="*/ 3978192 w 7166743"/>
                <a:gd name="connsiteY15-3974" fmla="*/ 304709 h 5661921"/>
                <a:gd name="connsiteX16-3975" fmla="*/ 4435392 w 7166743"/>
                <a:gd name="connsiteY16-3976" fmla="*/ 203109 h 5661921"/>
                <a:gd name="connsiteX17-3977" fmla="*/ 4676692 w 7166743"/>
                <a:gd name="connsiteY17-3978" fmla="*/ 152309 h 5661921"/>
                <a:gd name="connsiteX18-3979" fmla="*/ 5044992 w 7166743"/>
                <a:gd name="connsiteY18-3980" fmla="*/ 126909 h 5661921"/>
                <a:gd name="connsiteX19-3981" fmla="*/ 5451392 w 7166743"/>
                <a:gd name="connsiteY19-3982" fmla="*/ 139609 h 5661921"/>
                <a:gd name="connsiteX20-3983" fmla="*/ 6060992 w 7166743"/>
                <a:gd name="connsiteY20-3984" fmla="*/ 406309 h 5661921"/>
                <a:gd name="connsiteX21-3985" fmla="*/ 6327692 w 7166743"/>
                <a:gd name="connsiteY21-3986" fmla="*/ 673009 h 5661921"/>
                <a:gd name="connsiteX22-3987" fmla="*/ 6416592 w 7166743"/>
                <a:gd name="connsiteY22-3988" fmla="*/ 914309 h 5661921"/>
                <a:gd name="connsiteX23-3989" fmla="*/ 6429292 w 7166743"/>
                <a:gd name="connsiteY23-3990" fmla="*/ 1054009 h 5661921"/>
                <a:gd name="connsiteX24-3991" fmla="*/ 6518192 w 7166743"/>
                <a:gd name="connsiteY24-3992" fmla="*/ 1460409 h 5661921"/>
                <a:gd name="connsiteX25-3993" fmla="*/ 6619792 w 7166743"/>
                <a:gd name="connsiteY25-3994" fmla="*/ 1777909 h 5661921"/>
                <a:gd name="connsiteX26-3995" fmla="*/ 6924592 w 7166743"/>
                <a:gd name="connsiteY26-3996" fmla="*/ 2260509 h 5661921"/>
                <a:gd name="connsiteX27-3997" fmla="*/ 7013492 w 7166743"/>
                <a:gd name="connsiteY27-3998" fmla="*/ 2374809 h 5661921"/>
                <a:gd name="connsiteX28-3999" fmla="*/ 7153192 w 7166743"/>
                <a:gd name="connsiteY28-4000" fmla="*/ 2717709 h 5661921"/>
                <a:gd name="connsiteX29-4001" fmla="*/ 7165892 w 7166743"/>
                <a:gd name="connsiteY29-4002" fmla="*/ 2882809 h 5661921"/>
                <a:gd name="connsiteX30-4003" fmla="*/ 7026192 w 7166743"/>
                <a:gd name="connsiteY30-4004" fmla="*/ 3289209 h 5661921"/>
                <a:gd name="connsiteX31-4005" fmla="*/ 6822992 w 7166743"/>
                <a:gd name="connsiteY31-4006" fmla="*/ 3619409 h 5661921"/>
                <a:gd name="connsiteX32-4007" fmla="*/ 6759492 w 7166743"/>
                <a:gd name="connsiteY32-4008" fmla="*/ 3886109 h 5661921"/>
                <a:gd name="connsiteX33-4009" fmla="*/ 6746792 w 7166743"/>
                <a:gd name="connsiteY33-4010" fmla="*/ 4025809 h 5661921"/>
                <a:gd name="connsiteX34-4011" fmla="*/ 6734092 w 7166743"/>
                <a:gd name="connsiteY34-4012" fmla="*/ 4825909 h 5661921"/>
                <a:gd name="connsiteX35-4013" fmla="*/ 6467392 w 7166743"/>
                <a:gd name="connsiteY35-4014" fmla="*/ 5156109 h 5661921"/>
                <a:gd name="connsiteX36-4015" fmla="*/ 6162592 w 7166743"/>
                <a:gd name="connsiteY36-4016" fmla="*/ 5295809 h 5661921"/>
                <a:gd name="connsiteX37-4017" fmla="*/ 4219492 w 7166743"/>
                <a:gd name="connsiteY37-4018" fmla="*/ 5575209 h 5661921"/>
                <a:gd name="connsiteX38-4019" fmla="*/ 2136692 w 7166743"/>
                <a:gd name="connsiteY38-4020" fmla="*/ 5575209 h 5661921"/>
                <a:gd name="connsiteX0-4021" fmla="*/ 2136692 w 7166743"/>
                <a:gd name="connsiteY0-4022" fmla="*/ 5575209 h 5661921"/>
                <a:gd name="connsiteX1-4023" fmla="*/ 726992 w 7166743"/>
                <a:gd name="connsiteY1-4024" fmla="*/ 4927509 h 5661921"/>
                <a:gd name="connsiteX2-4025" fmla="*/ 53892 w 7166743"/>
                <a:gd name="connsiteY2-4026" fmla="*/ 4102009 h 5661921"/>
                <a:gd name="connsiteX3-4027" fmla="*/ 66592 w 7166743"/>
                <a:gd name="connsiteY3-4028" fmla="*/ 3670209 h 5661921"/>
                <a:gd name="connsiteX4-4029" fmla="*/ 269792 w 7166743"/>
                <a:gd name="connsiteY4-4030" fmla="*/ 3136809 h 5661921"/>
                <a:gd name="connsiteX5-4031" fmla="*/ 434892 w 7166743"/>
                <a:gd name="connsiteY5-4032" fmla="*/ 2755809 h 5661921"/>
                <a:gd name="connsiteX6-4033" fmla="*/ 523792 w 7166743"/>
                <a:gd name="connsiteY6-4034" fmla="*/ 1981109 h 5661921"/>
                <a:gd name="connsiteX7-4035" fmla="*/ 549192 w 7166743"/>
                <a:gd name="connsiteY7-4036" fmla="*/ 1308009 h 5661921"/>
                <a:gd name="connsiteX8-4037" fmla="*/ 676192 w 7166743"/>
                <a:gd name="connsiteY8-4038" fmla="*/ 596809 h 5661921"/>
                <a:gd name="connsiteX9-4039" fmla="*/ 1196892 w 7166743"/>
                <a:gd name="connsiteY9-4040" fmla="*/ 12609 h 5661921"/>
                <a:gd name="connsiteX10-4041" fmla="*/ 2225592 w 7166743"/>
                <a:gd name="connsiteY10-4042" fmla="*/ 203109 h 5661921"/>
                <a:gd name="connsiteX11-4043" fmla="*/ 2568492 w 7166743"/>
                <a:gd name="connsiteY11-4044" fmla="*/ 292009 h 5661921"/>
                <a:gd name="connsiteX12-4045" fmla="*/ 2758992 w 7166743"/>
                <a:gd name="connsiteY12-4046" fmla="*/ 342809 h 5661921"/>
                <a:gd name="connsiteX13-4047" fmla="*/ 3000292 w 7166743"/>
                <a:gd name="connsiteY13-4048" fmla="*/ 368209 h 5661921"/>
                <a:gd name="connsiteX14-4049" fmla="*/ 3762292 w 7166743"/>
                <a:gd name="connsiteY14-4050" fmla="*/ 342809 h 5661921"/>
                <a:gd name="connsiteX15-4051" fmla="*/ 3978192 w 7166743"/>
                <a:gd name="connsiteY15-4052" fmla="*/ 304709 h 5661921"/>
                <a:gd name="connsiteX16-4053" fmla="*/ 4435392 w 7166743"/>
                <a:gd name="connsiteY16-4054" fmla="*/ 203109 h 5661921"/>
                <a:gd name="connsiteX17-4055" fmla="*/ 4676692 w 7166743"/>
                <a:gd name="connsiteY17-4056" fmla="*/ 152309 h 5661921"/>
                <a:gd name="connsiteX18-4057" fmla="*/ 5044992 w 7166743"/>
                <a:gd name="connsiteY18-4058" fmla="*/ 126909 h 5661921"/>
                <a:gd name="connsiteX19-4059" fmla="*/ 5451392 w 7166743"/>
                <a:gd name="connsiteY19-4060" fmla="*/ 139609 h 5661921"/>
                <a:gd name="connsiteX20-4061" fmla="*/ 6060992 w 7166743"/>
                <a:gd name="connsiteY20-4062" fmla="*/ 406309 h 5661921"/>
                <a:gd name="connsiteX21-4063" fmla="*/ 6327692 w 7166743"/>
                <a:gd name="connsiteY21-4064" fmla="*/ 673009 h 5661921"/>
                <a:gd name="connsiteX22-4065" fmla="*/ 6416592 w 7166743"/>
                <a:gd name="connsiteY22-4066" fmla="*/ 914309 h 5661921"/>
                <a:gd name="connsiteX23-4067" fmla="*/ 6429292 w 7166743"/>
                <a:gd name="connsiteY23-4068" fmla="*/ 1054009 h 5661921"/>
                <a:gd name="connsiteX24-4069" fmla="*/ 6518192 w 7166743"/>
                <a:gd name="connsiteY24-4070" fmla="*/ 1460409 h 5661921"/>
                <a:gd name="connsiteX25-4071" fmla="*/ 6619792 w 7166743"/>
                <a:gd name="connsiteY25-4072" fmla="*/ 1777909 h 5661921"/>
                <a:gd name="connsiteX26-4073" fmla="*/ 6924592 w 7166743"/>
                <a:gd name="connsiteY26-4074" fmla="*/ 2260509 h 5661921"/>
                <a:gd name="connsiteX27-4075" fmla="*/ 7013492 w 7166743"/>
                <a:gd name="connsiteY27-4076" fmla="*/ 2374809 h 5661921"/>
                <a:gd name="connsiteX28-4077" fmla="*/ 7153192 w 7166743"/>
                <a:gd name="connsiteY28-4078" fmla="*/ 2717709 h 5661921"/>
                <a:gd name="connsiteX29-4079" fmla="*/ 7165892 w 7166743"/>
                <a:gd name="connsiteY29-4080" fmla="*/ 2882809 h 5661921"/>
                <a:gd name="connsiteX30-4081" fmla="*/ 7026192 w 7166743"/>
                <a:gd name="connsiteY30-4082" fmla="*/ 3289209 h 5661921"/>
                <a:gd name="connsiteX31-4083" fmla="*/ 6822992 w 7166743"/>
                <a:gd name="connsiteY31-4084" fmla="*/ 3619409 h 5661921"/>
                <a:gd name="connsiteX32-4085" fmla="*/ 6759492 w 7166743"/>
                <a:gd name="connsiteY32-4086" fmla="*/ 3886109 h 5661921"/>
                <a:gd name="connsiteX33-4087" fmla="*/ 6734092 w 7166743"/>
                <a:gd name="connsiteY33-4088" fmla="*/ 4825909 h 5661921"/>
                <a:gd name="connsiteX34-4089" fmla="*/ 6467392 w 7166743"/>
                <a:gd name="connsiteY34-4090" fmla="*/ 5156109 h 5661921"/>
                <a:gd name="connsiteX35-4091" fmla="*/ 6162592 w 7166743"/>
                <a:gd name="connsiteY35-4092" fmla="*/ 5295809 h 5661921"/>
                <a:gd name="connsiteX36-4093" fmla="*/ 4219492 w 7166743"/>
                <a:gd name="connsiteY36-4094" fmla="*/ 5575209 h 5661921"/>
                <a:gd name="connsiteX37-4095" fmla="*/ 2136692 w 7166743"/>
                <a:gd name="connsiteY37-4096" fmla="*/ 5575209 h 5661921"/>
                <a:gd name="connsiteX0-4097" fmla="*/ 2136692 w 7166743"/>
                <a:gd name="connsiteY0-4098" fmla="*/ 5575209 h 5661921"/>
                <a:gd name="connsiteX1-4099" fmla="*/ 726992 w 7166743"/>
                <a:gd name="connsiteY1-4100" fmla="*/ 4927509 h 5661921"/>
                <a:gd name="connsiteX2-4101" fmla="*/ 53892 w 7166743"/>
                <a:gd name="connsiteY2-4102" fmla="*/ 4102009 h 5661921"/>
                <a:gd name="connsiteX3-4103" fmla="*/ 66592 w 7166743"/>
                <a:gd name="connsiteY3-4104" fmla="*/ 3670209 h 5661921"/>
                <a:gd name="connsiteX4-4105" fmla="*/ 269792 w 7166743"/>
                <a:gd name="connsiteY4-4106" fmla="*/ 3136809 h 5661921"/>
                <a:gd name="connsiteX5-4107" fmla="*/ 434892 w 7166743"/>
                <a:gd name="connsiteY5-4108" fmla="*/ 2755809 h 5661921"/>
                <a:gd name="connsiteX6-4109" fmla="*/ 523792 w 7166743"/>
                <a:gd name="connsiteY6-4110" fmla="*/ 1981109 h 5661921"/>
                <a:gd name="connsiteX7-4111" fmla="*/ 549192 w 7166743"/>
                <a:gd name="connsiteY7-4112" fmla="*/ 1308009 h 5661921"/>
                <a:gd name="connsiteX8-4113" fmla="*/ 676192 w 7166743"/>
                <a:gd name="connsiteY8-4114" fmla="*/ 596809 h 5661921"/>
                <a:gd name="connsiteX9-4115" fmla="*/ 1196892 w 7166743"/>
                <a:gd name="connsiteY9-4116" fmla="*/ 12609 h 5661921"/>
                <a:gd name="connsiteX10-4117" fmla="*/ 2225592 w 7166743"/>
                <a:gd name="connsiteY10-4118" fmla="*/ 203109 h 5661921"/>
                <a:gd name="connsiteX11-4119" fmla="*/ 2568492 w 7166743"/>
                <a:gd name="connsiteY11-4120" fmla="*/ 292009 h 5661921"/>
                <a:gd name="connsiteX12-4121" fmla="*/ 2758992 w 7166743"/>
                <a:gd name="connsiteY12-4122" fmla="*/ 342809 h 5661921"/>
                <a:gd name="connsiteX13-4123" fmla="*/ 3000292 w 7166743"/>
                <a:gd name="connsiteY13-4124" fmla="*/ 368209 h 5661921"/>
                <a:gd name="connsiteX14-4125" fmla="*/ 3762292 w 7166743"/>
                <a:gd name="connsiteY14-4126" fmla="*/ 342809 h 5661921"/>
                <a:gd name="connsiteX15-4127" fmla="*/ 3978192 w 7166743"/>
                <a:gd name="connsiteY15-4128" fmla="*/ 304709 h 5661921"/>
                <a:gd name="connsiteX16-4129" fmla="*/ 4435392 w 7166743"/>
                <a:gd name="connsiteY16-4130" fmla="*/ 203109 h 5661921"/>
                <a:gd name="connsiteX17-4131" fmla="*/ 4676692 w 7166743"/>
                <a:gd name="connsiteY17-4132" fmla="*/ 152309 h 5661921"/>
                <a:gd name="connsiteX18-4133" fmla="*/ 5044992 w 7166743"/>
                <a:gd name="connsiteY18-4134" fmla="*/ 126909 h 5661921"/>
                <a:gd name="connsiteX19-4135" fmla="*/ 5451392 w 7166743"/>
                <a:gd name="connsiteY19-4136" fmla="*/ 139609 h 5661921"/>
                <a:gd name="connsiteX20-4137" fmla="*/ 6060992 w 7166743"/>
                <a:gd name="connsiteY20-4138" fmla="*/ 406309 h 5661921"/>
                <a:gd name="connsiteX21-4139" fmla="*/ 6327692 w 7166743"/>
                <a:gd name="connsiteY21-4140" fmla="*/ 673009 h 5661921"/>
                <a:gd name="connsiteX22-4141" fmla="*/ 6416592 w 7166743"/>
                <a:gd name="connsiteY22-4142" fmla="*/ 914309 h 5661921"/>
                <a:gd name="connsiteX23-4143" fmla="*/ 6429292 w 7166743"/>
                <a:gd name="connsiteY23-4144" fmla="*/ 1054009 h 5661921"/>
                <a:gd name="connsiteX24-4145" fmla="*/ 6518192 w 7166743"/>
                <a:gd name="connsiteY24-4146" fmla="*/ 1460409 h 5661921"/>
                <a:gd name="connsiteX25-4147" fmla="*/ 6619792 w 7166743"/>
                <a:gd name="connsiteY25-4148" fmla="*/ 1777909 h 5661921"/>
                <a:gd name="connsiteX26-4149" fmla="*/ 6924592 w 7166743"/>
                <a:gd name="connsiteY26-4150" fmla="*/ 2260509 h 5661921"/>
                <a:gd name="connsiteX27-4151" fmla="*/ 7153192 w 7166743"/>
                <a:gd name="connsiteY27-4152" fmla="*/ 2717709 h 5661921"/>
                <a:gd name="connsiteX28-4153" fmla="*/ 7165892 w 7166743"/>
                <a:gd name="connsiteY28-4154" fmla="*/ 2882809 h 5661921"/>
                <a:gd name="connsiteX29-4155" fmla="*/ 7026192 w 7166743"/>
                <a:gd name="connsiteY29-4156" fmla="*/ 3289209 h 5661921"/>
                <a:gd name="connsiteX30-4157" fmla="*/ 6822992 w 7166743"/>
                <a:gd name="connsiteY30-4158" fmla="*/ 3619409 h 5661921"/>
                <a:gd name="connsiteX31-4159" fmla="*/ 6759492 w 7166743"/>
                <a:gd name="connsiteY31-4160" fmla="*/ 3886109 h 5661921"/>
                <a:gd name="connsiteX32-4161" fmla="*/ 6734092 w 7166743"/>
                <a:gd name="connsiteY32-4162" fmla="*/ 4825909 h 5661921"/>
                <a:gd name="connsiteX33-4163" fmla="*/ 6467392 w 7166743"/>
                <a:gd name="connsiteY33-4164" fmla="*/ 5156109 h 5661921"/>
                <a:gd name="connsiteX34-4165" fmla="*/ 6162592 w 7166743"/>
                <a:gd name="connsiteY34-4166" fmla="*/ 5295809 h 5661921"/>
                <a:gd name="connsiteX35-4167" fmla="*/ 4219492 w 7166743"/>
                <a:gd name="connsiteY35-4168" fmla="*/ 5575209 h 5661921"/>
                <a:gd name="connsiteX36-4169" fmla="*/ 2136692 w 7166743"/>
                <a:gd name="connsiteY36-4170" fmla="*/ 5575209 h 5661921"/>
                <a:gd name="connsiteX0-4171" fmla="*/ 2136692 w 7155301"/>
                <a:gd name="connsiteY0-4172" fmla="*/ 5575209 h 5661921"/>
                <a:gd name="connsiteX1-4173" fmla="*/ 726992 w 7155301"/>
                <a:gd name="connsiteY1-4174" fmla="*/ 4927509 h 5661921"/>
                <a:gd name="connsiteX2-4175" fmla="*/ 53892 w 7155301"/>
                <a:gd name="connsiteY2-4176" fmla="*/ 4102009 h 5661921"/>
                <a:gd name="connsiteX3-4177" fmla="*/ 66592 w 7155301"/>
                <a:gd name="connsiteY3-4178" fmla="*/ 3670209 h 5661921"/>
                <a:gd name="connsiteX4-4179" fmla="*/ 269792 w 7155301"/>
                <a:gd name="connsiteY4-4180" fmla="*/ 3136809 h 5661921"/>
                <a:gd name="connsiteX5-4181" fmla="*/ 434892 w 7155301"/>
                <a:gd name="connsiteY5-4182" fmla="*/ 2755809 h 5661921"/>
                <a:gd name="connsiteX6-4183" fmla="*/ 523792 w 7155301"/>
                <a:gd name="connsiteY6-4184" fmla="*/ 1981109 h 5661921"/>
                <a:gd name="connsiteX7-4185" fmla="*/ 549192 w 7155301"/>
                <a:gd name="connsiteY7-4186" fmla="*/ 1308009 h 5661921"/>
                <a:gd name="connsiteX8-4187" fmla="*/ 676192 w 7155301"/>
                <a:gd name="connsiteY8-4188" fmla="*/ 596809 h 5661921"/>
                <a:gd name="connsiteX9-4189" fmla="*/ 1196892 w 7155301"/>
                <a:gd name="connsiteY9-4190" fmla="*/ 12609 h 5661921"/>
                <a:gd name="connsiteX10-4191" fmla="*/ 2225592 w 7155301"/>
                <a:gd name="connsiteY10-4192" fmla="*/ 203109 h 5661921"/>
                <a:gd name="connsiteX11-4193" fmla="*/ 2568492 w 7155301"/>
                <a:gd name="connsiteY11-4194" fmla="*/ 292009 h 5661921"/>
                <a:gd name="connsiteX12-4195" fmla="*/ 2758992 w 7155301"/>
                <a:gd name="connsiteY12-4196" fmla="*/ 342809 h 5661921"/>
                <a:gd name="connsiteX13-4197" fmla="*/ 3000292 w 7155301"/>
                <a:gd name="connsiteY13-4198" fmla="*/ 368209 h 5661921"/>
                <a:gd name="connsiteX14-4199" fmla="*/ 3762292 w 7155301"/>
                <a:gd name="connsiteY14-4200" fmla="*/ 342809 h 5661921"/>
                <a:gd name="connsiteX15-4201" fmla="*/ 3978192 w 7155301"/>
                <a:gd name="connsiteY15-4202" fmla="*/ 304709 h 5661921"/>
                <a:gd name="connsiteX16-4203" fmla="*/ 4435392 w 7155301"/>
                <a:gd name="connsiteY16-4204" fmla="*/ 203109 h 5661921"/>
                <a:gd name="connsiteX17-4205" fmla="*/ 4676692 w 7155301"/>
                <a:gd name="connsiteY17-4206" fmla="*/ 152309 h 5661921"/>
                <a:gd name="connsiteX18-4207" fmla="*/ 5044992 w 7155301"/>
                <a:gd name="connsiteY18-4208" fmla="*/ 126909 h 5661921"/>
                <a:gd name="connsiteX19-4209" fmla="*/ 5451392 w 7155301"/>
                <a:gd name="connsiteY19-4210" fmla="*/ 139609 h 5661921"/>
                <a:gd name="connsiteX20-4211" fmla="*/ 6060992 w 7155301"/>
                <a:gd name="connsiteY20-4212" fmla="*/ 406309 h 5661921"/>
                <a:gd name="connsiteX21-4213" fmla="*/ 6327692 w 7155301"/>
                <a:gd name="connsiteY21-4214" fmla="*/ 673009 h 5661921"/>
                <a:gd name="connsiteX22-4215" fmla="*/ 6416592 w 7155301"/>
                <a:gd name="connsiteY22-4216" fmla="*/ 914309 h 5661921"/>
                <a:gd name="connsiteX23-4217" fmla="*/ 6429292 w 7155301"/>
                <a:gd name="connsiteY23-4218" fmla="*/ 1054009 h 5661921"/>
                <a:gd name="connsiteX24-4219" fmla="*/ 6518192 w 7155301"/>
                <a:gd name="connsiteY24-4220" fmla="*/ 1460409 h 5661921"/>
                <a:gd name="connsiteX25-4221" fmla="*/ 6619792 w 7155301"/>
                <a:gd name="connsiteY25-4222" fmla="*/ 1777909 h 5661921"/>
                <a:gd name="connsiteX26-4223" fmla="*/ 6924592 w 7155301"/>
                <a:gd name="connsiteY26-4224" fmla="*/ 2260509 h 5661921"/>
                <a:gd name="connsiteX27-4225" fmla="*/ 7153192 w 7155301"/>
                <a:gd name="connsiteY27-4226" fmla="*/ 2717709 h 5661921"/>
                <a:gd name="connsiteX28-4227" fmla="*/ 7026192 w 7155301"/>
                <a:gd name="connsiteY28-4228" fmla="*/ 3289209 h 5661921"/>
                <a:gd name="connsiteX29-4229" fmla="*/ 6822992 w 7155301"/>
                <a:gd name="connsiteY29-4230" fmla="*/ 3619409 h 5661921"/>
                <a:gd name="connsiteX30-4231" fmla="*/ 6759492 w 7155301"/>
                <a:gd name="connsiteY30-4232" fmla="*/ 3886109 h 5661921"/>
                <a:gd name="connsiteX31-4233" fmla="*/ 6734092 w 7155301"/>
                <a:gd name="connsiteY31-4234" fmla="*/ 4825909 h 5661921"/>
                <a:gd name="connsiteX32-4235" fmla="*/ 6467392 w 7155301"/>
                <a:gd name="connsiteY32-4236" fmla="*/ 5156109 h 5661921"/>
                <a:gd name="connsiteX33-4237" fmla="*/ 6162592 w 7155301"/>
                <a:gd name="connsiteY33-4238" fmla="*/ 5295809 h 5661921"/>
                <a:gd name="connsiteX34-4239" fmla="*/ 4219492 w 7155301"/>
                <a:gd name="connsiteY34-4240" fmla="*/ 5575209 h 5661921"/>
                <a:gd name="connsiteX35-4241" fmla="*/ 2136692 w 7155301"/>
                <a:gd name="connsiteY35-4242" fmla="*/ 5575209 h 5661921"/>
                <a:gd name="connsiteX0-4243" fmla="*/ 2136692 w 7155531"/>
                <a:gd name="connsiteY0-4244" fmla="*/ 5575209 h 5661921"/>
                <a:gd name="connsiteX1-4245" fmla="*/ 726992 w 7155531"/>
                <a:gd name="connsiteY1-4246" fmla="*/ 4927509 h 5661921"/>
                <a:gd name="connsiteX2-4247" fmla="*/ 53892 w 7155531"/>
                <a:gd name="connsiteY2-4248" fmla="*/ 4102009 h 5661921"/>
                <a:gd name="connsiteX3-4249" fmla="*/ 66592 w 7155531"/>
                <a:gd name="connsiteY3-4250" fmla="*/ 3670209 h 5661921"/>
                <a:gd name="connsiteX4-4251" fmla="*/ 269792 w 7155531"/>
                <a:gd name="connsiteY4-4252" fmla="*/ 3136809 h 5661921"/>
                <a:gd name="connsiteX5-4253" fmla="*/ 434892 w 7155531"/>
                <a:gd name="connsiteY5-4254" fmla="*/ 2755809 h 5661921"/>
                <a:gd name="connsiteX6-4255" fmla="*/ 523792 w 7155531"/>
                <a:gd name="connsiteY6-4256" fmla="*/ 1981109 h 5661921"/>
                <a:gd name="connsiteX7-4257" fmla="*/ 549192 w 7155531"/>
                <a:gd name="connsiteY7-4258" fmla="*/ 1308009 h 5661921"/>
                <a:gd name="connsiteX8-4259" fmla="*/ 676192 w 7155531"/>
                <a:gd name="connsiteY8-4260" fmla="*/ 596809 h 5661921"/>
                <a:gd name="connsiteX9-4261" fmla="*/ 1196892 w 7155531"/>
                <a:gd name="connsiteY9-4262" fmla="*/ 12609 h 5661921"/>
                <a:gd name="connsiteX10-4263" fmla="*/ 2225592 w 7155531"/>
                <a:gd name="connsiteY10-4264" fmla="*/ 203109 h 5661921"/>
                <a:gd name="connsiteX11-4265" fmla="*/ 2568492 w 7155531"/>
                <a:gd name="connsiteY11-4266" fmla="*/ 292009 h 5661921"/>
                <a:gd name="connsiteX12-4267" fmla="*/ 2758992 w 7155531"/>
                <a:gd name="connsiteY12-4268" fmla="*/ 342809 h 5661921"/>
                <a:gd name="connsiteX13-4269" fmla="*/ 3000292 w 7155531"/>
                <a:gd name="connsiteY13-4270" fmla="*/ 368209 h 5661921"/>
                <a:gd name="connsiteX14-4271" fmla="*/ 3762292 w 7155531"/>
                <a:gd name="connsiteY14-4272" fmla="*/ 342809 h 5661921"/>
                <a:gd name="connsiteX15-4273" fmla="*/ 3978192 w 7155531"/>
                <a:gd name="connsiteY15-4274" fmla="*/ 304709 h 5661921"/>
                <a:gd name="connsiteX16-4275" fmla="*/ 4435392 w 7155531"/>
                <a:gd name="connsiteY16-4276" fmla="*/ 203109 h 5661921"/>
                <a:gd name="connsiteX17-4277" fmla="*/ 4676692 w 7155531"/>
                <a:gd name="connsiteY17-4278" fmla="*/ 152309 h 5661921"/>
                <a:gd name="connsiteX18-4279" fmla="*/ 5044992 w 7155531"/>
                <a:gd name="connsiteY18-4280" fmla="*/ 126909 h 5661921"/>
                <a:gd name="connsiteX19-4281" fmla="*/ 5451392 w 7155531"/>
                <a:gd name="connsiteY19-4282" fmla="*/ 139609 h 5661921"/>
                <a:gd name="connsiteX20-4283" fmla="*/ 6060992 w 7155531"/>
                <a:gd name="connsiteY20-4284" fmla="*/ 406309 h 5661921"/>
                <a:gd name="connsiteX21-4285" fmla="*/ 6327692 w 7155531"/>
                <a:gd name="connsiteY21-4286" fmla="*/ 673009 h 5661921"/>
                <a:gd name="connsiteX22-4287" fmla="*/ 6416592 w 7155531"/>
                <a:gd name="connsiteY22-4288" fmla="*/ 914309 h 5661921"/>
                <a:gd name="connsiteX23-4289" fmla="*/ 6429292 w 7155531"/>
                <a:gd name="connsiteY23-4290" fmla="*/ 1054009 h 5661921"/>
                <a:gd name="connsiteX24-4291" fmla="*/ 6518192 w 7155531"/>
                <a:gd name="connsiteY24-4292" fmla="*/ 1460409 h 5661921"/>
                <a:gd name="connsiteX25-4293" fmla="*/ 6619792 w 7155531"/>
                <a:gd name="connsiteY25-4294" fmla="*/ 1777909 h 5661921"/>
                <a:gd name="connsiteX26-4295" fmla="*/ 6924592 w 7155531"/>
                <a:gd name="connsiteY26-4296" fmla="*/ 2260509 h 5661921"/>
                <a:gd name="connsiteX27-4297" fmla="*/ 7153192 w 7155531"/>
                <a:gd name="connsiteY27-4298" fmla="*/ 2717709 h 5661921"/>
                <a:gd name="connsiteX28-4299" fmla="*/ 7026192 w 7155531"/>
                <a:gd name="connsiteY28-4300" fmla="*/ 3289209 h 5661921"/>
                <a:gd name="connsiteX29-4301" fmla="*/ 6759492 w 7155531"/>
                <a:gd name="connsiteY29-4302" fmla="*/ 3886109 h 5661921"/>
                <a:gd name="connsiteX30-4303" fmla="*/ 6734092 w 7155531"/>
                <a:gd name="connsiteY30-4304" fmla="*/ 4825909 h 5661921"/>
                <a:gd name="connsiteX31-4305" fmla="*/ 6467392 w 7155531"/>
                <a:gd name="connsiteY31-4306" fmla="*/ 5156109 h 5661921"/>
                <a:gd name="connsiteX32-4307" fmla="*/ 6162592 w 7155531"/>
                <a:gd name="connsiteY32-4308" fmla="*/ 5295809 h 5661921"/>
                <a:gd name="connsiteX33-4309" fmla="*/ 4219492 w 7155531"/>
                <a:gd name="connsiteY33-4310" fmla="*/ 5575209 h 5661921"/>
                <a:gd name="connsiteX34-4311" fmla="*/ 2136692 w 7155531"/>
                <a:gd name="connsiteY34-4312" fmla="*/ 5575209 h 5661921"/>
                <a:gd name="connsiteX0-4313" fmla="*/ 2136692 w 7155531"/>
                <a:gd name="connsiteY0-4314" fmla="*/ 5575209 h 5661921"/>
                <a:gd name="connsiteX1-4315" fmla="*/ 726992 w 7155531"/>
                <a:gd name="connsiteY1-4316" fmla="*/ 4927509 h 5661921"/>
                <a:gd name="connsiteX2-4317" fmla="*/ 53892 w 7155531"/>
                <a:gd name="connsiteY2-4318" fmla="*/ 4102009 h 5661921"/>
                <a:gd name="connsiteX3-4319" fmla="*/ 66592 w 7155531"/>
                <a:gd name="connsiteY3-4320" fmla="*/ 3670209 h 5661921"/>
                <a:gd name="connsiteX4-4321" fmla="*/ 269792 w 7155531"/>
                <a:gd name="connsiteY4-4322" fmla="*/ 3136809 h 5661921"/>
                <a:gd name="connsiteX5-4323" fmla="*/ 434892 w 7155531"/>
                <a:gd name="connsiteY5-4324" fmla="*/ 2755809 h 5661921"/>
                <a:gd name="connsiteX6-4325" fmla="*/ 523792 w 7155531"/>
                <a:gd name="connsiteY6-4326" fmla="*/ 1981109 h 5661921"/>
                <a:gd name="connsiteX7-4327" fmla="*/ 549192 w 7155531"/>
                <a:gd name="connsiteY7-4328" fmla="*/ 1308009 h 5661921"/>
                <a:gd name="connsiteX8-4329" fmla="*/ 676192 w 7155531"/>
                <a:gd name="connsiteY8-4330" fmla="*/ 596809 h 5661921"/>
                <a:gd name="connsiteX9-4331" fmla="*/ 1196892 w 7155531"/>
                <a:gd name="connsiteY9-4332" fmla="*/ 12609 h 5661921"/>
                <a:gd name="connsiteX10-4333" fmla="*/ 2225592 w 7155531"/>
                <a:gd name="connsiteY10-4334" fmla="*/ 203109 h 5661921"/>
                <a:gd name="connsiteX11-4335" fmla="*/ 2568492 w 7155531"/>
                <a:gd name="connsiteY11-4336" fmla="*/ 292009 h 5661921"/>
                <a:gd name="connsiteX12-4337" fmla="*/ 2758992 w 7155531"/>
                <a:gd name="connsiteY12-4338" fmla="*/ 342809 h 5661921"/>
                <a:gd name="connsiteX13-4339" fmla="*/ 3000292 w 7155531"/>
                <a:gd name="connsiteY13-4340" fmla="*/ 368209 h 5661921"/>
                <a:gd name="connsiteX14-4341" fmla="*/ 3762292 w 7155531"/>
                <a:gd name="connsiteY14-4342" fmla="*/ 342809 h 5661921"/>
                <a:gd name="connsiteX15-4343" fmla="*/ 3978192 w 7155531"/>
                <a:gd name="connsiteY15-4344" fmla="*/ 304709 h 5661921"/>
                <a:gd name="connsiteX16-4345" fmla="*/ 4435392 w 7155531"/>
                <a:gd name="connsiteY16-4346" fmla="*/ 203109 h 5661921"/>
                <a:gd name="connsiteX17-4347" fmla="*/ 5044992 w 7155531"/>
                <a:gd name="connsiteY17-4348" fmla="*/ 126909 h 5661921"/>
                <a:gd name="connsiteX18-4349" fmla="*/ 5451392 w 7155531"/>
                <a:gd name="connsiteY18-4350" fmla="*/ 139609 h 5661921"/>
                <a:gd name="connsiteX19-4351" fmla="*/ 6060992 w 7155531"/>
                <a:gd name="connsiteY19-4352" fmla="*/ 406309 h 5661921"/>
                <a:gd name="connsiteX20-4353" fmla="*/ 6327692 w 7155531"/>
                <a:gd name="connsiteY20-4354" fmla="*/ 673009 h 5661921"/>
                <a:gd name="connsiteX21-4355" fmla="*/ 6416592 w 7155531"/>
                <a:gd name="connsiteY21-4356" fmla="*/ 914309 h 5661921"/>
                <a:gd name="connsiteX22-4357" fmla="*/ 6429292 w 7155531"/>
                <a:gd name="connsiteY22-4358" fmla="*/ 1054009 h 5661921"/>
                <a:gd name="connsiteX23-4359" fmla="*/ 6518192 w 7155531"/>
                <a:gd name="connsiteY23-4360" fmla="*/ 1460409 h 5661921"/>
                <a:gd name="connsiteX24-4361" fmla="*/ 6619792 w 7155531"/>
                <a:gd name="connsiteY24-4362" fmla="*/ 1777909 h 5661921"/>
                <a:gd name="connsiteX25-4363" fmla="*/ 6924592 w 7155531"/>
                <a:gd name="connsiteY25-4364" fmla="*/ 2260509 h 5661921"/>
                <a:gd name="connsiteX26-4365" fmla="*/ 7153192 w 7155531"/>
                <a:gd name="connsiteY26-4366" fmla="*/ 2717709 h 5661921"/>
                <a:gd name="connsiteX27-4367" fmla="*/ 7026192 w 7155531"/>
                <a:gd name="connsiteY27-4368" fmla="*/ 3289209 h 5661921"/>
                <a:gd name="connsiteX28-4369" fmla="*/ 6759492 w 7155531"/>
                <a:gd name="connsiteY28-4370" fmla="*/ 3886109 h 5661921"/>
                <a:gd name="connsiteX29-4371" fmla="*/ 6734092 w 7155531"/>
                <a:gd name="connsiteY29-4372" fmla="*/ 4825909 h 5661921"/>
                <a:gd name="connsiteX30-4373" fmla="*/ 6467392 w 7155531"/>
                <a:gd name="connsiteY30-4374" fmla="*/ 5156109 h 5661921"/>
                <a:gd name="connsiteX31-4375" fmla="*/ 6162592 w 7155531"/>
                <a:gd name="connsiteY31-4376" fmla="*/ 5295809 h 5661921"/>
                <a:gd name="connsiteX32-4377" fmla="*/ 4219492 w 7155531"/>
                <a:gd name="connsiteY32-4378" fmla="*/ 5575209 h 5661921"/>
                <a:gd name="connsiteX33-4379" fmla="*/ 2136692 w 7155531"/>
                <a:gd name="connsiteY33-4380" fmla="*/ 5575209 h 5661921"/>
                <a:gd name="connsiteX0-4381" fmla="*/ 2136692 w 7155531"/>
                <a:gd name="connsiteY0-4382" fmla="*/ 5575209 h 5661921"/>
                <a:gd name="connsiteX1-4383" fmla="*/ 726992 w 7155531"/>
                <a:gd name="connsiteY1-4384" fmla="*/ 4927509 h 5661921"/>
                <a:gd name="connsiteX2-4385" fmla="*/ 53892 w 7155531"/>
                <a:gd name="connsiteY2-4386" fmla="*/ 4102009 h 5661921"/>
                <a:gd name="connsiteX3-4387" fmla="*/ 66592 w 7155531"/>
                <a:gd name="connsiteY3-4388" fmla="*/ 3670209 h 5661921"/>
                <a:gd name="connsiteX4-4389" fmla="*/ 269792 w 7155531"/>
                <a:gd name="connsiteY4-4390" fmla="*/ 3136809 h 5661921"/>
                <a:gd name="connsiteX5-4391" fmla="*/ 434892 w 7155531"/>
                <a:gd name="connsiteY5-4392" fmla="*/ 2755809 h 5661921"/>
                <a:gd name="connsiteX6-4393" fmla="*/ 523792 w 7155531"/>
                <a:gd name="connsiteY6-4394" fmla="*/ 1981109 h 5661921"/>
                <a:gd name="connsiteX7-4395" fmla="*/ 549192 w 7155531"/>
                <a:gd name="connsiteY7-4396" fmla="*/ 1308009 h 5661921"/>
                <a:gd name="connsiteX8-4397" fmla="*/ 676192 w 7155531"/>
                <a:gd name="connsiteY8-4398" fmla="*/ 596809 h 5661921"/>
                <a:gd name="connsiteX9-4399" fmla="*/ 1196892 w 7155531"/>
                <a:gd name="connsiteY9-4400" fmla="*/ 12609 h 5661921"/>
                <a:gd name="connsiteX10-4401" fmla="*/ 2225592 w 7155531"/>
                <a:gd name="connsiteY10-4402" fmla="*/ 203109 h 5661921"/>
                <a:gd name="connsiteX11-4403" fmla="*/ 2568492 w 7155531"/>
                <a:gd name="connsiteY11-4404" fmla="*/ 292009 h 5661921"/>
                <a:gd name="connsiteX12-4405" fmla="*/ 2758992 w 7155531"/>
                <a:gd name="connsiteY12-4406" fmla="*/ 342809 h 5661921"/>
                <a:gd name="connsiteX13-4407" fmla="*/ 3000292 w 7155531"/>
                <a:gd name="connsiteY13-4408" fmla="*/ 368209 h 5661921"/>
                <a:gd name="connsiteX14-4409" fmla="*/ 3978192 w 7155531"/>
                <a:gd name="connsiteY14-4410" fmla="*/ 304709 h 5661921"/>
                <a:gd name="connsiteX15-4411" fmla="*/ 4435392 w 7155531"/>
                <a:gd name="connsiteY15-4412" fmla="*/ 203109 h 5661921"/>
                <a:gd name="connsiteX16-4413" fmla="*/ 5044992 w 7155531"/>
                <a:gd name="connsiteY16-4414" fmla="*/ 126909 h 5661921"/>
                <a:gd name="connsiteX17-4415" fmla="*/ 5451392 w 7155531"/>
                <a:gd name="connsiteY17-4416" fmla="*/ 139609 h 5661921"/>
                <a:gd name="connsiteX18-4417" fmla="*/ 6060992 w 7155531"/>
                <a:gd name="connsiteY18-4418" fmla="*/ 406309 h 5661921"/>
                <a:gd name="connsiteX19-4419" fmla="*/ 6327692 w 7155531"/>
                <a:gd name="connsiteY19-4420" fmla="*/ 673009 h 5661921"/>
                <a:gd name="connsiteX20-4421" fmla="*/ 6416592 w 7155531"/>
                <a:gd name="connsiteY20-4422" fmla="*/ 914309 h 5661921"/>
                <a:gd name="connsiteX21-4423" fmla="*/ 6429292 w 7155531"/>
                <a:gd name="connsiteY21-4424" fmla="*/ 1054009 h 5661921"/>
                <a:gd name="connsiteX22-4425" fmla="*/ 6518192 w 7155531"/>
                <a:gd name="connsiteY22-4426" fmla="*/ 1460409 h 5661921"/>
                <a:gd name="connsiteX23-4427" fmla="*/ 6619792 w 7155531"/>
                <a:gd name="connsiteY23-4428" fmla="*/ 1777909 h 5661921"/>
                <a:gd name="connsiteX24-4429" fmla="*/ 6924592 w 7155531"/>
                <a:gd name="connsiteY24-4430" fmla="*/ 2260509 h 5661921"/>
                <a:gd name="connsiteX25-4431" fmla="*/ 7153192 w 7155531"/>
                <a:gd name="connsiteY25-4432" fmla="*/ 2717709 h 5661921"/>
                <a:gd name="connsiteX26-4433" fmla="*/ 7026192 w 7155531"/>
                <a:gd name="connsiteY26-4434" fmla="*/ 3289209 h 5661921"/>
                <a:gd name="connsiteX27-4435" fmla="*/ 6759492 w 7155531"/>
                <a:gd name="connsiteY27-4436" fmla="*/ 3886109 h 5661921"/>
                <a:gd name="connsiteX28-4437" fmla="*/ 6734092 w 7155531"/>
                <a:gd name="connsiteY28-4438" fmla="*/ 4825909 h 5661921"/>
                <a:gd name="connsiteX29-4439" fmla="*/ 6467392 w 7155531"/>
                <a:gd name="connsiteY29-4440" fmla="*/ 5156109 h 5661921"/>
                <a:gd name="connsiteX30-4441" fmla="*/ 6162592 w 7155531"/>
                <a:gd name="connsiteY30-4442" fmla="*/ 5295809 h 5661921"/>
                <a:gd name="connsiteX31-4443" fmla="*/ 4219492 w 7155531"/>
                <a:gd name="connsiteY31-4444" fmla="*/ 5575209 h 5661921"/>
                <a:gd name="connsiteX32-4445" fmla="*/ 2136692 w 7155531"/>
                <a:gd name="connsiteY32-4446" fmla="*/ 5575209 h 5661921"/>
                <a:gd name="connsiteX0-4447" fmla="*/ 2136692 w 7155531"/>
                <a:gd name="connsiteY0-4448" fmla="*/ 5575209 h 5661921"/>
                <a:gd name="connsiteX1-4449" fmla="*/ 726992 w 7155531"/>
                <a:gd name="connsiteY1-4450" fmla="*/ 4927509 h 5661921"/>
                <a:gd name="connsiteX2-4451" fmla="*/ 53892 w 7155531"/>
                <a:gd name="connsiteY2-4452" fmla="*/ 4102009 h 5661921"/>
                <a:gd name="connsiteX3-4453" fmla="*/ 66592 w 7155531"/>
                <a:gd name="connsiteY3-4454" fmla="*/ 3670209 h 5661921"/>
                <a:gd name="connsiteX4-4455" fmla="*/ 269792 w 7155531"/>
                <a:gd name="connsiteY4-4456" fmla="*/ 3136809 h 5661921"/>
                <a:gd name="connsiteX5-4457" fmla="*/ 434892 w 7155531"/>
                <a:gd name="connsiteY5-4458" fmla="*/ 2755809 h 5661921"/>
                <a:gd name="connsiteX6-4459" fmla="*/ 523792 w 7155531"/>
                <a:gd name="connsiteY6-4460" fmla="*/ 1981109 h 5661921"/>
                <a:gd name="connsiteX7-4461" fmla="*/ 549192 w 7155531"/>
                <a:gd name="connsiteY7-4462" fmla="*/ 1308009 h 5661921"/>
                <a:gd name="connsiteX8-4463" fmla="*/ 676192 w 7155531"/>
                <a:gd name="connsiteY8-4464" fmla="*/ 596809 h 5661921"/>
                <a:gd name="connsiteX9-4465" fmla="*/ 1196892 w 7155531"/>
                <a:gd name="connsiteY9-4466" fmla="*/ 12609 h 5661921"/>
                <a:gd name="connsiteX10-4467" fmla="*/ 2225592 w 7155531"/>
                <a:gd name="connsiteY10-4468" fmla="*/ 203109 h 5661921"/>
                <a:gd name="connsiteX11-4469" fmla="*/ 2568492 w 7155531"/>
                <a:gd name="connsiteY11-4470" fmla="*/ 292009 h 5661921"/>
                <a:gd name="connsiteX12-4471" fmla="*/ 3000292 w 7155531"/>
                <a:gd name="connsiteY12-4472" fmla="*/ 368209 h 5661921"/>
                <a:gd name="connsiteX13-4473" fmla="*/ 3978192 w 7155531"/>
                <a:gd name="connsiteY13-4474" fmla="*/ 304709 h 5661921"/>
                <a:gd name="connsiteX14-4475" fmla="*/ 4435392 w 7155531"/>
                <a:gd name="connsiteY14-4476" fmla="*/ 203109 h 5661921"/>
                <a:gd name="connsiteX15-4477" fmla="*/ 5044992 w 7155531"/>
                <a:gd name="connsiteY15-4478" fmla="*/ 126909 h 5661921"/>
                <a:gd name="connsiteX16-4479" fmla="*/ 5451392 w 7155531"/>
                <a:gd name="connsiteY16-4480" fmla="*/ 139609 h 5661921"/>
                <a:gd name="connsiteX17-4481" fmla="*/ 6060992 w 7155531"/>
                <a:gd name="connsiteY17-4482" fmla="*/ 406309 h 5661921"/>
                <a:gd name="connsiteX18-4483" fmla="*/ 6327692 w 7155531"/>
                <a:gd name="connsiteY18-4484" fmla="*/ 673009 h 5661921"/>
                <a:gd name="connsiteX19-4485" fmla="*/ 6416592 w 7155531"/>
                <a:gd name="connsiteY19-4486" fmla="*/ 914309 h 5661921"/>
                <a:gd name="connsiteX20-4487" fmla="*/ 6429292 w 7155531"/>
                <a:gd name="connsiteY20-4488" fmla="*/ 1054009 h 5661921"/>
                <a:gd name="connsiteX21-4489" fmla="*/ 6518192 w 7155531"/>
                <a:gd name="connsiteY21-4490" fmla="*/ 1460409 h 5661921"/>
                <a:gd name="connsiteX22-4491" fmla="*/ 6619792 w 7155531"/>
                <a:gd name="connsiteY22-4492" fmla="*/ 1777909 h 5661921"/>
                <a:gd name="connsiteX23-4493" fmla="*/ 6924592 w 7155531"/>
                <a:gd name="connsiteY23-4494" fmla="*/ 2260509 h 5661921"/>
                <a:gd name="connsiteX24-4495" fmla="*/ 7153192 w 7155531"/>
                <a:gd name="connsiteY24-4496" fmla="*/ 2717709 h 5661921"/>
                <a:gd name="connsiteX25-4497" fmla="*/ 7026192 w 7155531"/>
                <a:gd name="connsiteY25-4498" fmla="*/ 3289209 h 5661921"/>
                <a:gd name="connsiteX26-4499" fmla="*/ 6759492 w 7155531"/>
                <a:gd name="connsiteY26-4500" fmla="*/ 3886109 h 5661921"/>
                <a:gd name="connsiteX27-4501" fmla="*/ 6734092 w 7155531"/>
                <a:gd name="connsiteY27-4502" fmla="*/ 4825909 h 5661921"/>
                <a:gd name="connsiteX28-4503" fmla="*/ 6467392 w 7155531"/>
                <a:gd name="connsiteY28-4504" fmla="*/ 5156109 h 5661921"/>
                <a:gd name="connsiteX29-4505" fmla="*/ 6162592 w 7155531"/>
                <a:gd name="connsiteY29-4506" fmla="*/ 5295809 h 5661921"/>
                <a:gd name="connsiteX30-4507" fmla="*/ 4219492 w 7155531"/>
                <a:gd name="connsiteY30-4508" fmla="*/ 5575209 h 5661921"/>
                <a:gd name="connsiteX31-4509" fmla="*/ 2136692 w 7155531"/>
                <a:gd name="connsiteY31-4510" fmla="*/ 5575209 h 5661921"/>
                <a:gd name="connsiteX0-4511" fmla="*/ 2136692 w 7155531"/>
                <a:gd name="connsiteY0-4512" fmla="*/ 5575823 h 5662535"/>
                <a:gd name="connsiteX1-4513" fmla="*/ 726992 w 7155531"/>
                <a:gd name="connsiteY1-4514" fmla="*/ 4928123 h 5662535"/>
                <a:gd name="connsiteX2-4515" fmla="*/ 53892 w 7155531"/>
                <a:gd name="connsiteY2-4516" fmla="*/ 4102623 h 5662535"/>
                <a:gd name="connsiteX3-4517" fmla="*/ 66592 w 7155531"/>
                <a:gd name="connsiteY3-4518" fmla="*/ 3670823 h 5662535"/>
                <a:gd name="connsiteX4-4519" fmla="*/ 269792 w 7155531"/>
                <a:gd name="connsiteY4-4520" fmla="*/ 3137423 h 5662535"/>
                <a:gd name="connsiteX5-4521" fmla="*/ 434892 w 7155531"/>
                <a:gd name="connsiteY5-4522" fmla="*/ 2756423 h 5662535"/>
                <a:gd name="connsiteX6-4523" fmla="*/ 523792 w 7155531"/>
                <a:gd name="connsiteY6-4524" fmla="*/ 1981723 h 5662535"/>
                <a:gd name="connsiteX7-4525" fmla="*/ 549192 w 7155531"/>
                <a:gd name="connsiteY7-4526" fmla="*/ 1308623 h 5662535"/>
                <a:gd name="connsiteX8-4527" fmla="*/ 676192 w 7155531"/>
                <a:gd name="connsiteY8-4528" fmla="*/ 597423 h 5662535"/>
                <a:gd name="connsiteX9-4529" fmla="*/ 1196892 w 7155531"/>
                <a:gd name="connsiteY9-4530" fmla="*/ 13223 h 5662535"/>
                <a:gd name="connsiteX10-4531" fmla="*/ 2225592 w 7155531"/>
                <a:gd name="connsiteY10-4532" fmla="*/ 203723 h 5662535"/>
                <a:gd name="connsiteX11-4533" fmla="*/ 3000292 w 7155531"/>
                <a:gd name="connsiteY11-4534" fmla="*/ 368823 h 5662535"/>
                <a:gd name="connsiteX12-4535" fmla="*/ 3978192 w 7155531"/>
                <a:gd name="connsiteY12-4536" fmla="*/ 305323 h 5662535"/>
                <a:gd name="connsiteX13-4537" fmla="*/ 4435392 w 7155531"/>
                <a:gd name="connsiteY13-4538" fmla="*/ 203723 h 5662535"/>
                <a:gd name="connsiteX14-4539" fmla="*/ 5044992 w 7155531"/>
                <a:gd name="connsiteY14-4540" fmla="*/ 127523 h 5662535"/>
                <a:gd name="connsiteX15-4541" fmla="*/ 5451392 w 7155531"/>
                <a:gd name="connsiteY15-4542" fmla="*/ 140223 h 5662535"/>
                <a:gd name="connsiteX16-4543" fmla="*/ 6060992 w 7155531"/>
                <a:gd name="connsiteY16-4544" fmla="*/ 406923 h 5662535"/>
                <a:gd name="connsiteX17-4545" fmla="*/ 6327692 w 7155531"/>
                <a:gd name="connsiteY17-4546" fmla="*/ 673623 h 5662535"/>
                <a:gd name="connsiteX18-4547" fmla="*/ 6416592 w 7155531"/>
                <a:gd name="connsiteY18-4548" fmla="*/ 914923 h 5662535"/>
                <a:gd name="connsiteX19-4549" fmla="*/ 6429292 w 7155531"/>
                <a:gd name="connsiteY19-4550" fmla="*/ 1054623 h 5662535"/>
                <a:gd name="connsiteX20-4551" fmla="*/ 6518192 w 7155531"/>
                <a:gd name="connsiteY20-4552" fmla="*/ 1461023 h 5662535"/>
                <a:gd name="connsiteX21-4553" fmla="*/ 6619792 w 7155531"/>
                <a:gd name="connsiteY21-4554" fmla="*/ 1778523 h 5662535"/>
                <a:gd name="connsiteX22-4555" fmla="*/ 6924592 w 7155531"/>
                <a:gd name="connsiteY22-4556" fmla="*/ 2261123 h 5662535"/>
                <a:gd name="connsiteX23-4557" fmla="*/ 7153192 w 7155531"/>
                <a:gd name="connsiteY23-4558" fmla="*/ 2718323 h 5662535"/>
                <a:gd name="connsiteX24-4559" fmla="*/ 7026192 w 7155531"/>
                <a:gd name="connsiteY24-4560" fmla="*/ 3289823 h 5662535"/>
                <a:gd name="connsiteX25-4561" fmla="*/ 6759492 w 7155531"/>
                <a:gd name="connsiteY25-4562" fmla="*/ 3886723 h 5662535"/>
                <a:gd name="connsiteX26-4563" fmla="*/ 6734092 w 7155531"/>
                <a:gd name="connsiteY26-4564" fmla="*/ 4826523 h 5662535"/>
                <a:gd name="connsiteX27-4565" fmla="*/ 6467392 w 7155531"/>
                <a:gd name="connsiteY27-4566" fmla="*/ 5156723 h 5662535"/>
                <a:gd name="connsiteX28-4567" fmla="*/ 6162592 w 7155531"/>
                <a:gd name="connsiteY28-4568" fmla="*/ 5296423 h 5662535"/>
                <a:gd name="connsiteX29-4569" fmla="*/ 4219492 w 7155531"/>
                <a:gd name="connsiteY29-4570" fmla="*/ 5575823 h 5662535"/>
                <a:gd name="connsiteX30-4571" fmla="*/ 2136692 w 7155531"/>
                <a:gd name="connsiteY30-4572" fmla="*/ 5575823 h 5662535"/>
                <a:gd name="connsiteX0-4573" fmla="*/ 2136692 w 7155531"/>
                <a:gd name="connsiteY0-4574" fmla="*/ 5575823 h 5662535"/>
                <a:gd name="connsiteX1-4575" fmla="*/ 726992 w 7155531"/>
                <a:gd name="connsiteY1-4576" fmla="*/ 4928123 h 5662535"/>
                <a:gd name="connsiteX2-4577" fmla="*/ 53892 w 7155531"/>
                <a:gd name="connsiteY2-4578" fmla="*/ 4102623 h 5662535"/>
                <a:gd name="connsiteX3-4579" fmla="*/ 66592 w 7155531"/>
                <a:gd name="connsiteY3-4580" fmla="*/ 3670823 h 5662535"/>
                <a:gd name="connsiteX4-4581" fmla="*/ 269792 w 7155531"/>
                <a:gd name="connsiteY4-4582" fmla="*/ 3137423 h 5662535"/>
                <a:gd name="connsiteX5-4583" fmla="*/ 434892 w 7155531"/>
                <a:gd name="connsiteY5-4584" fmla="*/ 2756423 h 5662535"/>
                <a:gd name="connsiteX6-4585" fmla="*/ 523792 w 7155531"/>
                <a:gd name="connsiteY6-4586" fmla="*/ 1981723 h 5662535"/>
                <a:gd name="connsiteX7-4587" fmla="*/ 549192 w 7155531"/>
                <a:gd name="connsiteY7-4588" fmla="*/ 1308623 h 5662535"/>
                <a:gd name="connsiteX8-4589" fmla="*/ 676192 w 7155531"/>
                <a:gd name="connsiteY8-4590" fmla="*/ 597423 h 5662535"/>
                <a:gd name="connsiteX9-4591" fmla="*/ 1196892 w 7155531"/>
                <a:gd name="connsiteY9-4592" fmla="*/ 13223 h 5662535"/>
                <a:gd name="connsiteX10-4593" fmla="*/ 2225592 w 7155531"/>
                <a:gd name="connsiteY10-4594" fmla="*/ 203723 h 5662535"/>
                <a:gd name="connsiteX11-4595" fmla="*/ 3000292 w 7155531"/>
                <a:gd name="connsiteY11-4596" fmla="*/ 368823 h 5662535"/>
                <a:gd name="connsiteX12-4597" fmla="*/ 3978192 w 7155531"/>
                <a:gd name="connsiteY12-4598" fmla="*/ 305323 h 5662535"/>
                <a:gd name="connsiteX13-4599" fmla="*/ 4435392 w 7155531"/>
                <a:gd name="connsiteY13-4600" fmla="*/ 203723 h 5662535"/>
                <a:gd name="connsiteX14-4601" fmla="*/ 5451392 w 7155531"/>
                <a:gd name="connsiteY14-4602" fmla="*/ 140223 h 5662535"/>
                <a:gd name="connsiteX15-4603" fmla="*/ 6060992 w 7155531"/>
                <a:gd name="connsiteY15-4604" fmla="*/ 406923 h 5662535"/>
                <a:gd name="connsiteX16-4605" fmla="*/ 6327692 w 7155531"/>
                <a:gd name="connsiteY16-4606" fmla="*/ 673623 h 5662535"/>
                <a:gd name="connsiteX17-4607" fmla="*/ 6416592 w 7155531"/>
                <a:gd name="connsiteY17-4608" fmla="*/ 914923 h 5662535"/>
                <a:gd name="connsiteX18-4609" fmla="*/ 6429292 w 7155531"/>
                <a:gd name="connsiteY18-4610" fmla="*/ 1054623 h 5662535"/>
                <a:gd name="connsiteX19-4611" fmla="*/ 6518192 w 7155531"/>
                <a:gd name="connsiteY19-4612" fmla="*/ 1461023 h 5662535"/>
                <a:gd name="connsiteX20-4613" fmla="*/ 6619792 w 7155531"/>
                <a:gd name="connsiteY20-4614" fmla="*/ 1778523 h 5662535"/>
                <a:gd name="connsiteX21-4615" fmla="*/ 6924592 w 7155531"/>
                <a:gd name="connsiteY21-4616" fmla="*/ 2261123 h 5662535"/>
                <a:gd name="connsiteX22-4617" fmla="*/ 7153192 w 7155531"/>
                <a:gd name="connsiteY22-4618" fmla="*/ 2718323 h 5662535"/>
                <a:gd name="connsiteX23-4619" fmla="*/ 7026192 w 7155531"/>
                <a:gd name="connsiteY23-4620" fmla="*/ 3289823 h 5662535"/>
                <a:gd name="connsiteX24-4621" fmla="*/ 6759492 w 7155531"/>
                <a:gd name="connsiteY24-4622" fmla="*/ 3886723 h 5662535"/>
                <a:gd name="connsiteX25-4623" fmla="*/ 6734092 w 7155531"/>
                <a:gd name="connsiteY25-4624" fmla="*/ 4826523 h 5662535"/>
                <a:gd name="connsiteX26-4625" fmla="*/ 6467392 w 7155531"/>
                <a:gd name="connsiteY26-4626" fmla="*/ 5156723 h 5662535"/>
                <a:gd name="connsiteX27-4627" fmla="*/ 6162592 w 7155531"/>
                <a:gd name="connsiteY27-4628" fmla="*/ 5296423 h 5662535"/>
                <a:gd name="connsiteX28-4629" fmla="*/ 4219492 w 7155531"/>
                <a:gd name="connsiteY28-4630" fmla="*/ 5575823 h 5662535"/>
                <a:gd name="connsiteX29-4631" fmla="*/ 2136692 w 7155531"/>
                <a:gd name="connsiteY29-4632" fmla="*/ 5575823 h 5662535"/>
                <a:gd name="connsiteX0-4633" fmla="*/ 2136692 w 7155531"/>
                <a:gd name="connsiteY0-4634" fmla="*/ 5575823 h 5662535"/>
                <a:gd name="connsiteX1-4635" fmla="*/ 726992 w 7155531"/>
                <a:gd name="connsiteY1-4636" fmla="*/ 4928123 h 5662535"/>
                <a:gd name="connsiteX2-4637" fmla="*/ 53892 w 7155531"/>
                <a:gd name="connsiteY2-4638" fmla="*/ 4102623 h 5662535"/>
                <a:gd name="connsiteX3-4639" fmla="*/ 66592 w 7155531"/>
                <a:gd name="connsiteY3-4640" fmla="*/ 3670823 h 5662535"/>
                <a:gd name="connsiteX4-4641" fmla="*/ 269792 w 7155531"/>
                <a:gd name="connsiteY4-4642" fmla="*/ 3137423 h 5662535"/>
                <a:gd name="connsiteX5-4643" fmla="*/ 434892 w 7155531"/>
                <a:gd name="connsiteY5-4644" fmla="*/ 2756423 h 5662535"/>
                <a:gd name="connsiteX6-4645" fmla="*/ 523792 w 7155531"/>
                <a:gd name="connsiteY6-4646" fmla="*/ 1981723 h 5662535"/>
                <a:gd name="connsiteX7-4647" fmla="*/ 549192 w 7155531"/>
                <a:gd name="connsiteY7-4648" fmla="*/ 1308623 h 5662535"/>
                <a:gd name="connsiteX8-4649" fmla="*/ 676192 w 7155531"/>
                <a:gd name="connsiteY8-4650" fmla="*/ 597423 h 5662535"/>
                <a:gd name="connsiteX9-4651" fmla="*/ 1196892 w 7155531"/>
                <a:gd name="connsiteY9-4652" fmla="*/ 13223 h 5662535"/>
                <a:gd name="connsiteX10-4653" fmla="*/ 2225592 w 7155531"/>
                <a:gd name="connsiteY10-4654" fmla="*/ 203723 h 5662535"/>
                <a:gd name="connsiteX11-4655" fmla="*/ 3000292 w 7155531"/>
                <a:gd name="connsiteY11-4656" fmla="*/ 368823 h 5662535"/>
                <a:gd name="connsiteX12-4657" fmla="*/ 3978192 w 7155531"/>
                <a:gd name="connsiteY12-4658" fmla="*/ 305323 h 5662535"/>
                <a:gd name="connsiteX13-4659" fmla="*/ 5451392 w 7155531"/>
                <a:gd name="connsiteY13-4660" fmla="*/ 140223 h 5662535"/>
                <a:gd name="connsiteX14-4661" fmla="*/ 6060992 w 7155531"/>
                <a:gd name="connsiteY14-4662" fmla="*/ 406923 h 5662535"/>
                <a:gd name="connsiteX15-4663" fmla="*/ 6327692 w 7155531"/>
                <a:gd name="connsiteY15-4664" fmla="*/ 673623 h 5662535"/>
                <a:gd name="connsiteX16-4665" fmla="*/ 6416592 w 7155531"/>
                <a:gd name="connsiteY16-4666" fmla="*/ 914923 h 5662535"/>
                <a:gd name="connsiteX17-4667" fmla="*/ 6429292 w 7155531"/>
                <a:gd name="connsiteY17-4668" fmla="*/ 1054623 h 5662535"/>
                <a:gd name="connsiteX18-4669" fmla="*/ 6518192 w 7155531"/>
                <a:gd name="connsiteY18-4670" fmla="*/ 1461023 h 5662535"/>
                <a:gd name="connsiteX19-4671" fmla="*/ 6619792 w 7155531"/>
                <a:gd name="connsiteY19-4672" fmla="*/ 1778523 h 5662535"/>
                <a:gd name="connsiteX20-4673" fmla="*/ 6924592 w 7155531"/>
                <a:gd name="connsiteY20-4674" fmla="*/ 2261123 h 5662535"/>
                <a:gd name="connsiteX21-4675" fmla="*/ 7153192 w 7155531"/>
                <a:gd name="connsiteY21-4676" fmla="*/ 2718323 h 5662535"/>
                <a:gd name="connsiteX22-4677" fmla="*/ 7026192 w 7155531"/>
                <a:gd name="connsiteY22-4678" fmla="*/ 3289823 h 5662535"/>
                <a:gd name="connsiteX23-4679" fmla="*/ 6759492 w 7155531"/>
                <a:gd name="connsiteY23-4680" fmla="*/ 3886723 h 5662535"/>
                <a:gd name="connsiteX24-4681" fmla="*/ 6734092 w 7155531"/>
                <a:gd name="connsiteY24-4682" fmla="*/ 4826523 h 5662535"/>
                <a:gd name="connsiteX25-4683" fmla="*/ 6467392 w 7155531"/>
                <a:gd name="connsiteY25-4684" fmla="*/ 5156723 h 5662535"/>
                <a:gd name="connsiteX26-4685" fmla="*/ 6162592 w 7155531"/>
                <a:gd name="connsiteY26-4686" fmla="*/ 5296423 h 5662535"/>
                <a:gd name="connsiteX27-4687" fmla="*/ 4219492 w 7155531"/>
                <a:gd name="connsiteY27-4688" fmla="*/ 5575823 h 5662535"/>
                <a:gd name="connsiteX28-4689" fmla="*/ 2136692 w 7155531"/>
                <a:gd name="connsiteY28-4690" fmla="*/ 5575823 h 5662535"/>
                <a:gd name="connsiteX0-4691" fmla="*/ 2136692 w 7155531"/>
                <a:gd name="connsiteY0-4692" fmla="*/ 5575309 h 5662021"/>
                <a:gd name="connsiteX1-4693" fmla="*/ 726992 w 7155531"/>
                <a:gd name="connsiteY1-4694" fmla="*/ 4927609 h 5662021"/>
                <a:gd name="connsiteX2-4695" fmla="*/ 53892 w 7155531"/>
                <a:gd name="connsiteY2-4696" fmla="*/ 4102109 h 5662021"/>
                <a:gd name="connsiteX3-4697" fmla="*/ 66592 w 7155531"/>
                <a:gd name="connsiteY3-4698" fmla="*/ 3670309 h 5662021"/>
                <a:gd name="connsiteX4-4699" fmla="*/ 269792 w 7155531"/>
                <a:gd name="connsiteY4-4700" fmla="*/ 3136909 h 5662021"/>
                <a:gd name="connsiteX5-4701" fmla="*/ 434892 w 7155531"/>
                <a:gd name="connsiteY5-4702" fmla="*/ 2755909 h 5662021"/>
                <a:gd name="connsiteX6-4703" fmla="*/ 523792 w 7155531"/>
                <a:gd name="connsiteY6-4704" fmla="*/ 1981209 h 5662021"/>
                <a:gd name="connsiteX7-4705" fmla="*/ 549192 w 7155531"/>
                <a:gd name="connsiteY7-4706" fmla="*/ 1308109 h 5662021"/>
                <a:gd name="connsiteX8-4707" fmla="*/ 676192 w 7155531"/>
                <a:gd name="connsiteY8-4708" fmla="*/ 596909 h 5662021"/>
                <a:gd name="connsiteX9-4709" fmla="*/ 1196892 w 7155531"/>
                <a:gd name="connsiteY9-4710" fmla="*/ 12709 h 5662021"/>
                <a:gd name="connsiteX10-4711" fmla="*/ 2225592 w 7155531"/>
                <a:gd name="connsiteY10-4712" fmla="*/ 203209 h 5662021"/>
                <a:gd name="connsiteX11-4713" fmla="*/ 3978192 w 7155531"/>
                <a:gd name="connsiteY11-4714" fmla="*/ 304809 h 5662021"/>
                <a:gd name="connsiteX12-4715" fmla="*/ 5451392 w 7155531"/>
                <a:gd name="connsiteY12-4716" fmla="*/ 139709 h 5662021"/>
                <a:gd name="connsiteX13-4717" fmla="*/ 6060992 w 7155531"/>
                <a:gd name="connsiteY13-4718" fmla="*/ 406409 h 5662021"/>
                <a:gd name="connsiteX14-4719" fmla="*/ 6327692 w 7155531"/>
                <a:gd name="connsiteY14-4720" fmla="*/ 673109 h 5662021"/>
                <a:gd name="connsiteX15-4721" fmla="*/ 6416592 w 7155531"/>
                <a:gd name="connsiteY15-4722" fmla="*/ 914409 h 5662021"/>
                <a:gd name="connsiteX16-4723" fmla="*/ 6429292 w 7155531"/>
                <a:gd name="connsiteY16-4724" fmla="*/ 1054109 h 5662021"/>
                <a:gd name="connsiteX17-4725" fmla="*/ 6518192 w 7155531"/>
                <a:gd name="connsiteY17-4726" fmla="*/ 1460509 h 5662021"/>
                <a:gd name="connsiteX18-4727" fmla="*/ 6619792 w 7155531"/>
                <a:gd name="connsiteY18-4728" fmla="*/ 1778009 h 5662021"/>
                <a:gd name="connsiteX19-4729" fmla="*/ 6924592 w 7155531"/>
                <a:gd name="connsiteY19-4730" fmla="*/ 2260609 h 5662021"/>
                <a:gd name="connsiteX20-4731" fmla="*/ 7153192 w 7155531"/>
                <a:gd name="connsiteY20-4732" fmla="*/ 2717809 h 5662021"/>
                <a:gd name="connsiteX21-4733" fmla="*/ 7026192 w 7155531"/>
                <a:gd name="connsiteY21-4734" fmla="*/ 3289309 h 5662021"/>
                <a:gd name="connsiteX22-4735" fmla="*/ 6759492 w 7155531"/>
                <a:gd name="connsiteY22-4736" fmla="*/ 3886209 h 5662021"/>
                <a:gd name="connsiteX23-4737" fmla="*/ 6734092 w 7155531"/>
                <a:gd name="connsiteY23-4738" fmla="*/ 4826009 h 5662021"/>
                <a:gd name="connsiteX24-4739" fmla="*/ 6467392 w 7155531"/>
                <a:gd name="connsiteY24-4740" fmla="*/ 5156209 h 5662021"/>
                <a:gd name="connsiteX25-4741" fmla="*/ 6162592 w 7155531"/>
                <a:gd name="connsiteY25-4742" fmla="*/ 5295909 h 5662021"/>
                <a:gd name="connsiteX26-4743" fmla="*/ 4219492 w 7155531"/>
                <a:gd name="connsiteY26-4744" fmla="*/ 5575309 h 5662021"/>
                <a:gd name="connsiteX27-4745" fmla="*/ 2136692 w 7155531"/>
                <a:gd name="connsiteY27-4746" fmla="*/ 5575309 h 5662021"/>
                <a:gd name="connsiteX0-4747" fmla="*/ 2136692 w 7155531"/>
                <a:gd name="connsiteY0-4748" fmla="*/ 5575309 h 5662021"/>
                <a:gd name="connsiteX1-4749" fmla="*/ 726992 w 7155531"/>
                <a:gd name="connsiteY1-4750" fmla="*/ 4927609 h 5662021"/>
                <a:gd name="connsiteX2-4751" fmla="*/ 53892 w 7155531"/>
                <a:gd name="connsiteY2-4752" fmla="*/ 4102109 h 5662021"/>
                <a:gd name="connsiteX3-4753" fmla="*/ 66592 w 7155531"/>
                <a:gd name="connsiteY3-4754" fmla="*/ 3670309 h 5662021"/>
                <a:gd name="connsiteX4-4755" fmla="*/ 269792 w 7155531"/>
                <a:gd name="connsiteY4-4756" fmla="*/ 3136909 h 5662021"/>
                <a:gd name="connsiteX5-4757" fmla="*/ 434892 w 7155531"/>
                <a:gd name="connsiteY5-4758" fmla="*/ 2755909 h 5662021"/>
                <a:gd name="connsiteX6-4759" fmla="*/ 523792 w 7155531"/>
                <a:gd name="connsiteY6-4760" fmla="*/ 1981209 h 5662021"/>
                <a:gd name="connsiteX7-4761" fmla="*/ 549192 w 7155531"/>
                <a:gd name="connsiteY7-4762" fmla="*/ 1308109 h 5662021"/>
                <a:gd name="connsiteX8-4763" fmla="*/ 676192 w 7155531"/>
                <a:gd name="connsiteY8-4764" fmla="*/ 596909 h 5662021"/>
                <a:gd name="connsiteX9-4765" fmla="*/ 1196892 w 7155531"/>
                <a:gd name="connsiteY9-4766" fmla="*/ 12709 h 5662021"/>
                <a:gd name="connsiteX10-4767" fmla="*/ 2225592 w 7155531"/>
                <a:gd name="connsiteY10-4768" fmla="*/ 203209 h 5662021"/>
                <a:gd name="connsiteX11-4769" fmla="*/ 3978192 w 7155531"/>
                <a:gd name="connsiteY11-4770" fmla="*/ 304809 h 5662021"/>
                <a:gd name="connsiteX12-4771" fmla="*/ 5451392 w 7155531"/>
                <a:gd name="connsiteY12-4772" fmla="*/ 139709 h 5662021"/>
                <a:gd name="connsiteX13-4773" fmla="*/ 6060992 w 7155531"/>
                <a:gd name="connsiteY13-4774" fmla="*/ 406409 h 5662021"/>
                <a:gd name="connsiteX14-4775" fmla="*/ 6327692 w 7155531"/>
                <a:gd name="connsiteY14-4776" fmla="*/ 673109 h 5662021"/>
                <a:gd name="connsiteX15-4777" fmla="*/ 6416592 w 7155531"/>
                <a:gd name="connsiteY15-4778" fmla="*/ 914409 h 5662021"/>
                <a:gd name="connsiteX16-4779" fmla="*/ 6429292 w 7155531"/>
                <a:gd name="connsiteY16-4780" fmla="*/ 1054109 h 5662021"/>
                <a:gd name="connsiteX17-4781" fmla="*/ 6518192 w 7155531"/>
                <a:gd name="connsiteY17-4782" fmla="*/ 1460509 h 5662021"/>
                <a:gd name="connsiteX18-4783" fmla="*/ 6619792 w 7155531"/>
                <a:gd name="connsiteY18-4784" fmla="*/ 1778009 h 5662021"/>
                <a:gd name="connsiteX19-4785" fmla="*/ 6924592 w 7155531"/>
                <a:gd name="connsiteY19-4786" fmla="*/ 2260609 h 5662021"/>
                <a:gd name="connsiteX20-4787" fmla="*/ 7153192 w 7155531"/>
                <a:gd name="connsiteY20-4788" fmla="*/ 2717809 h 5662021"/>
                <a:gd name="connsiteX21-4789" fmla="*/ 7026192 w 7155531"/>
                <a:gd name="connsiteY21-4790" fmla="*/ 3289309 h 5662021"/>
                <a:gd name="connsiteX22-4791" fmla="*/ 6759492 w 7155531"/>
                <a:gd name="connsiteY22-4792" fmla="*/ 3886209 h 5662021"/>
                <a:gd name="connsiteX23-4793" fmla="*/ 6734092 w 7155531"/>
                <a:gd name="connsiteY23-4794" fmla="*/ 4826009 h 5662021"/>
                <a:gd name="connsiteX24-4795" fmla="*/ 6467392 w 7155531"/>
                <a:gd name="connsiteY24-4796" fmla="*/ 5156209 h 5662021"/>
                <a:gd name="connsiteX25-4797" fmla="*/ 6162592 w 7155531"/>
                <a:gd name="connsiteY25-4798" fmla="*/ 5295909 h 5662021"/>
                <a:gd name="connsiteX26-4799" fmla="*/ 4219492 w 7155531"/>
                <a:gd name="connsiteY26-4800" fmla="*/ 5575309 h 5662021"/>
                <a:gd name="connsiteX27-4801" fmla="*/ 2136692 w 7155531"/>
                <a:gd name="connsiteY27-4802" fmla="*/ 5575309 h 5662021"/>
                <a:gd name="connsiteX0-4803" fmla="*/ 2136692 w 7155531"/>
                <a:gd name="connsiteY0-4804" fmla="*/ 5577231 h 5663943"/>
                <a:gd name="connsiteX1-4805" fmla="*/ 726992 w 7155531"/>
                <a:gd name="connsiteY1-4806" fmla="*/ 4929531 h 5663943"/>
                <a:gd name="connsiteX2-4807" fmla="*/ 53892 w 7155531"/>
                <a:gd name="connsiteY2-4808" fmla="*/ 4104031 h 5663943"/>
                <a:gd name="connsiteX3-4809" fmla="*/ 66592 w 7155531"/>
                <a:gd name="connsiteY3-4810" fmla="*/ 3672231 h 5663943"/>
                <a:gd name="connsiteX4-4811" fmla="*/ 269792 w 7155531"/>
                <a:gd name="connsiteY4-4812" fmla="*/ 3138831 h 5663943"/>
                <a:gd name="connsiteX5-4813" fmla="*/ 434892 w 7155531"/>
                <a:gd name="connsiteY5-4814" fmla="*/ 2757831 h 5663943"/>
                <a:gd name="connsiteX6-4815" fmla="*/ 523792 w 7155531"/>
                <a:gd name="connsiteY6-4816" fmla="*/ 1983131 h 5663943"/>
                <a:gd name="connsiteX7-4817" fmla="*/ 549192 w 7155531"/>
                <a:gd name="connsiteY7-4818" fmla="*/ 1310031 h 5663943"/>
                <a:gd name="connsiteX8-4819" fmla="*/ 676192 w 7155531"/>
                <a:gd name="connsiteY8-4820" fmla="*/ 598831 h 5663943"/>
                <a:gd name="connsiteX9-4821" fmla="*/ 1196892 w 7155531"/>
                <a:gd name="connsiteY9-4822" fmla="*/ 14631 h 5663943"/>
                <a:gd name="connsiteX10-4823" fmla="*/ 2225592 w 7155531"/>
                <a:gd name="connsiteY10-4824" fmla="*/ 205131 h 5663943"/>
                <a:gd name="connsiteX11-4825" fmla="*/ 3635292 w 7155531"/>
                <a:gd name="connsiteY11-4826" fmla="*/ 522631 h 5663943"/>
                <a:gd name="connsiteX12-4827" fmla="*/ 5451392 w 7155531"/>
                <a:gd name="connsiteY12-4828" fmla="*/ 141631 h 5663943"/>
                <a:gd name="connsiteX13-4829" fmla="*/ 6060992 w 7155531"/>
                <a:gd name="connsiteY13-4830" fmla="*/ 408331 h 5663943"/>
                <a:gd name="connsiteX14-4831" fmla="*/ 6327692 w 7155531"/>
                <a:gd name="connsiteY14-4832" fmla="*/ 675031 h 5663943"/>
                <a:gd name="connsiteX15-4833" fmla="*/ 6416592 w 7155531"/>
                <a:gd name="connsiteY15-4834" fmla="*/ 916331 h 5663943"/>
                <a:gd name="connsiteX16-4835" fmla="*/ 6429292 w 7155531"/>
                <a:gd name="connsiteY16-4836" fmla="*/ 1056031 h 5663943"/>
                <a:gd name="connsiteX17-4837" fmla="*/ 6518192 w 7155531"/>
                <a:gd name="connsiteY17-4838" fmla="*/ 1462431 h 5663943"/>
                <a:gd name="connsiteX18-4839" fmla="*/ 6619792 w 7155531"/>
                <a:gd name="connsiteY18-4840" fmla="*/ 1779931 h 5663943"/>
                <a:gd name="connsiteX19-4841" fmla="*/ 6924592 w 7155531"/>
                <a:gd name="connsiteY19-4842" fmla="*/ 2262531 h 5663943"/>
                <a:gd name="connsiteX20-4843" fmla="*/ 7153192 w 7155531"/>
                <a:gd name="connsiteY20-4844" fmla="*/ 2719731 h 5663943"/>
                <a:gd name="connsiteX21-4845" fmla="*/ 7026192 w 7155531"/>
                <a:gd name="connsiteY21-4846" fmla="*/ 3291231 h 5663943"/>
                <a:gd name="connsiteX22-4847" fmla="*/ 6759492 w 7155531"/>
                <a:gd name="connsiteY22-4848" fmla="*/ 3888131 h 5663943"/>
                <a:gd name="connsiteX23-4849" fmla="*/ 6734092 w 7155531"/>
                <a:gd name="connsiteY23-4850" fmla="*/ 4827931 h 5663943"/>
                <a:gd name="connsiteX24-4851" fmla="*/ 6467392 w 7155531"/>
                <a:gd name="connsiteY24-4852" fmla="*/ 5158131 h 5663943"/>
                <a:gd name="connsiteX25-4853" fmla="*/ 6162592 w 7155531"/>
                <a:gd name="connsiteY25-4854" fmla="*/ 5297831 h 5663943"/>
                <a:gd name="connsiteX26-4855" fmla="*/ 4219492 w 7155531"/>
                <a:gd name="connsiteY26-4856" fmla="*/ 5577231 h 5663943"/>
                <a:gd name="connsiteX27-4857" fmla="*/ 2136692 w 7155531"/>
                <a:gd name="connsiteY27-4858" fmla="*/ 5577231 h 5663943"/>
                <a:gd name="connsiteX0-4859" fmla="*/ 2136692 w 7155531"/>
                <a:gd name="connsiteY0-4860" fmla="*/ 5577231 h 5663943"/>
                <a:gd name="connsiteX1-4861" fmla="*/ 726992 w 7155531"/>
                <a:gd name="connsiteY1-4862" fmla="*/ 4929531 h 5663943"/>
                <a:gd name="connsiteX2-4863" fmla="*/ 53892 w 7155531"/>
                <a:gd name="connsiteY2-4864" fmla="*/ 4104031 h 5663943"/>
                <a:gd name="connsiteX3-4865" fmla="*/ 66592 w 7155531"/>
                <a:gd name="connsiteY3-4866" fmla="*/ 3672231 h 5663943"/>
                <a:gd name="connsiteX4-4867" fmla="*/ 269792 w 7155531"/>
                <a:gd name="connsiteY4-4868" fmla="*/ 3138831 h 5663943"/>
                <a:gd name="connsiteX5-4869" fmla="*/ 434892 w 7155531"/>
                <a:gd name="connsiteY5-4870" fmla="*/ 2757831 h 5663943"/>
                <a:gd name="connsiteX6-4871" fmla="*/ 523792 w 7155531"/>
                <a:gd name="connsiteY6-4872" fmla="*/ 1983131 h 5663943"/>
                <a:gd name="connsiteX7-4873" fmla="*/ 549192 w 7155531"/>
                <a:gd name="connsiteY7-4874" fmla="*/ 1310031 h 5663943"/>
                <a:gd name="connsiteX8-4875" fmla="*/ 676192 w 7155531"/>
                <a:gd name="connsiteY8-4876" fmla="*/ 598831 h 5663943"/>
                <a:gd name="connsiteX9-4877" fmla="*/ 1196892 w 7155531"/>
                <a:gd name="connsiteY9-4878" fmla="*/ 14631 h 5663943"/>
                <a:gd name="connsiteX10-4879" fmla="*/ 2225592 w 7155531"/>
                <a:gd name="connsiteY10-4880" fmla="*/ 205131 h 5663943"/>
                <a:gd name="connsiteX11-4881" fmla="*/ 3635292 w 7155531"/>
                <a:gd name="connsiteY11-4882" fmla="*/ 522631 h 5663943"/>
                <a:gd name="connsiteX12-4883" fmla="*/ 5286292 w 7155531"/>
                <a:gd name="connsiteY12-4884" fmla="*/ 90831 h 5663943"/>
                <a:gd name="connsiteX13-4885" fmla="*/ 6060992 w 7155531"/>
                <a:gd name="connsiteY13-4886" fmla="*/ 408331 h 5663943"/>
                <a:gd name="connsiteX14-4887" fmla="*/ 6327692 w 7155531"/>
                <a:gd name="connsiteY14-4888" fmla="*/ 675031 h 5663943"/>
                <a:gd name="connsiteX15-4889" fmla="*/ 6416592 w 7155531"/>
                <a:gd name="connsiteY15-4890" fmla="*/ 916331 h 5663943"/>
                <a:gd name="connsiteX16-4891" fmla="*/ 6429292 w 7155531"/>
                <a:gd name="connsiteY16-4892" fmla="*/ 1056031 h 5663943"/>
                <a:gd name="connsiteX17-4893" fmla="*/ 6518192 w 7155531"/>
                <a:gd name="connsiteY17-4894" fmla="*/ 1462431 h 5663943"/>
                <a:gd name="connsiteX18-4895" fmla="*/ 6619792 w 7155531"/>
                <a:gd name="connsiteY18-4896" fmla="*/ 1779931 h 5663943"/>
                <a:gd name="connsiteX19-4897" fmla="*/ 6924592 w 7155531"/>
                <a:gd name="connsiteY19-4898" fmla="*/ 2262531 h 5663943"/>
                <a:gd name="connsiteX20-4899" fmla="*/ 7153192 w 7155531"/>
                <a:gd name="connsiteY20-4900" fmla="*/ 2719731 h 5663943"/>
                <a:gd name="connsiteX21-4901" fmla="*/ 7026192 w 7155531"/>
                <a:gd name="connsiteY21-4902" fmla="*/ 3291231 h 5663943"/>
                <a:gd name="connsiteX22-4903" fmla="*/ 6759492 w 7155531"/>
                <a:gd name="connsiteY22-4904" fmla="*/ 3888131 h 5663943"/>
                <a:gd name="connsiteX23-4905" fmla="*/ 6734092 w 7155531"/>
                <a:gd name="connsiteY23-4906" fmla="*/ 4827931 h 5663943"/>
                <a:gd name="connsiteX24-4907" fmla="*/ 6467392 w 7155531"/>
                <a:gd name="connsiteY24-4908" fmla="*/ 5158131 h 5663943"/>
                <a:gd name="connsiteX25-4909" fmla="*/ 6162592 w 7155531"/>
                <a:gd name="connsiteY25-4910" fmla="*/ 5297831 h 5663943"/>
                <a:gd name="connsiteX26-4911" fmla="*/ 4219492 w 7155531"/>
                <a:gd name="connsiteY26-4912" fmla="*/ 5577231 h 5663943"/>
                <a:gd name="connsiteX27-4913" fmla="*/ 2136692 w 7155531"/>
                <a:gd name="connsiteY27-4914" fmla="*/ 5577231 h 5663943"/>
                <a:gd name="connsiteX0-4915" fmla="*/ 2136692 w 7155531"/>
                <a:gd name="connsiteY0-4916" fmla="*/ 5577231 h 5663943"/>
                <a:gd name="connsiteX1-4917" fmla="*/ 726992 w 7155531"/>
                <a:gd name="connsiteY1-4918" fmla="*/ 4929531 h 5663943"/>
                <a:gd name="connsiteX2-4919" fmla="*/ 53892 w 7155531"/>
                <a:gd name="connsiteY2-4920" fmla="*/ 4104031 h 5663943"/>
                <a:gd name="connsiteX3-4921" fmla="*/ 66592 w 7155531"/>
                <a:gd name="connsiteY3-4922" fmla="*/ 3672231 h 5663943"/>
                <a:gd name="connsiteX4-4923" fmla="*/ 269792 w 7155531"/>
                <a:gd name="connsiteY4-4924" fmla="*/ 3138831 h 5663943"/>
                <a:gd name="connsiteX5-4925" fmla="*/ 434892 w 7155531"/>
                <a:gd name="connsiteY5-4926" fmla="*/ 2757831 h 5663943"/>
                <a:gd name="connsiteX6-4927" fmla="*/ 523792 w 7155531"/>
                <a:gd name="connsiteY6-4928" fmla="*/ 1983131 h 5663943"/>
                <a:gd name="connsiteX7-4929" fmla="*/ 549192 w 7155531"/>
                <a:gd name="connsiteY7-4930" fmla="*/ 1310031 h 5663943"/>
                <a:gd name="connsiteX8-4931" fmla="*/ 676192 w 7155531"/>
                <a:gd name="connsiteY8-4932" fmla="*/ 598831 h 5663943"/>
                <a:gd name="connsiteX9-4933" fmla="*/ 1196892 w 7155531"/>
                <a:gd name="connsiteY9-4934" fmla="*/ 14631 h 5663943"/>
                <a:gd name="connsiteX10-4935" fmla="*/ 2225592 w 7155531"/>
                <a:gd name="connsiteY10-4936" fmla="*/ 205131 h 5663943"/>
                <a:gd name="connsiteX11-4937" fmla="*/ 3635292 w 7155531"/>
                <a:gd name="connsiteY11-4938" fmla="*/ 522631 h 5663943"/>
                <a:gd name="connsiteX12-4939" fmla="*/ 5286292 w 7155531"/>
                <a:gd name="connsiteY12-4940" fmla="*/ 90831 h 5663943"/>
                <a:gd name="connsiteX13-4941" fmla="*/ 6060992 w 7155531"/>
                <a:gd name="connsiteY13-4942" fmla="*/ 408331 h 5663943"/>
                <a:gd name="connsiteX14-4943" fmla="*/ 6327692 w 7155531"/>
                <a:gd name="connsiteY14-4944" fmla="*/ 675031 h 5663943"/>
                <a:gd name="connsiteX15-4945" fmla="*/ 6416592 w 7155531"/>
                <a:gd name="connsiteY15-4946" fmla="*/ 916331 h 5663943"/>
                <a:gd name="connsiteX16-4947" fmla="*/ 6429292 w 7155531"/>
                <a:gd name="connsiteY16-4948" fmla="*/ 1056031 h 5663943"/>
                <a:gd name="connsiteX17-4949" fmla="*/ 6518192 w 7155531"/>
                <a:gd name="connsiteY17-4950" fmla="*/ 1462431 h 5663943"/>
                <a:gd name="connsiteX18-4951" fmla="*/ 6619792 w 7155531"/>
                <a:gd name="connsiteY18-4952" fmla="*/ 1779931 h 5663943"/>
                <a:gd name="connsiteX19-4953" fmla="*/ 6924592 w 7155531"/>
                <a:gd name="connsiteY19-4954" fmla="*/ 2262531 h 5663943"/>
                <a:gd name="connsiteX20-4955" fmla="*/ 7153192 w 7155531"/>
                <a:gd name="connsiteY20-4956" fmla="*/ 2719731 h 5663943"/>
                <a:gd name="connsiteX21-4957" fmla="*/ 7026192 w 7155531"/>
                <a:gd name="connsiteY21-4958" fmla="*/ 3291231 h 5663943"/>
                <a:gd name="connsiteX22-4959" fmla="*/ 6759492 w 7155531"/>
                <a:gd name="connsiteY22-4960" fmla="*/ 3888131 h 5663943"/>
                <a:gd name="connsiteX23-4961" fmla="*/ 6734092 w 7155531"/>
                <a:gd name="connsiteY23-4962" fmla="*/ 4827931 h 5663943"/>
                <a:gd name="connsiteX24-4963" fmla="*/ 6467392 w 7155531"/>
                <a:gd name="connsiteY24-4964" fmla="*/ 5158131 h 5663943"/>
                <a:gd name="connsiteX25-4965" fmla="*/ 6162592 w 7155531"/>
                <a:gd name="connsiteY25-4966" fmla="*/ 5297831 h 5663943"/>
                <a:gd name="connsiteX26-4967" fmla="*/ 4219492 w 7155531"/>
                <a:gd name="connsiteY26-4968" fmla="*/ 5577231 h 5663943"/>
                <a:gd name="connsiteX27-4969" fmla="*/ 2136692 w 7155531"/>
                <a:gd name="connsiteY27-4970" fmla="*/ 5577231 h 5663943"/>
                <a:gd name="connsiteX0-4971" fmla="*/ 2136692 w 7155531"/>
                <a:gd name="connsiteY0-4972" fmla="*/ 5577231 h 5663943"/>
                <a:gd name="connsiteX1-4973" fmla="*/ 726992 w 7155531"/>
                <a:gd name="connsiteY1-4974" fmla="*/ 4929531 h 5663943"/>
                <a:gd name="connsiteX2-4975" fmla="*/ 53892 w 7155531"/>
                <a:gd name="connsiteY2-4976" fmla="*/ 4104031 h 5663943"/>
                <a:gd name="connsiteX3-4977" fmla="*/ 66592 w 7155531"/>
                <a:gd name="connsiteY3-4978" fmla="*/ 3672231 h 5663943"/>
                <a:gd name="connsiteX4-4979" fmla="*/ 269792 w 7155531"/>
                <a:gd name="connsiteY4-4980" fmla="*/ 3138831 h 5663943"/>
                <a:gd name="connsiteX5-4981" fmla="*/ 434892 w 7155531"/>
                <a:gd name="connsiteY5-4982" fmla="*/ 2757831 h 5663943"/>
                <a:gd name="connsiteX6-4983" fmla="*/ 523792 w 7155531"/>
                <a:gd name="connsiteY6-4984" fmla="*/ 1983131 h 5663943"/>
                <a:gd name="connsiteX7-4985" fmla="*/ 549192 w 7155531"/>
                <a:gd name="connsiteY7-4986" fmla="*/ 1310031 h 5663943"/>
                <a:gd name="connsiteX8-4987" fmla="*/ 676192 w 7155531"/>
                <a:gd name="connsiteY8-4988" fmla="*/ 598831 h 5663943"/>
                <a:gd name="connsiteX9-4989" fmla="*/ 1196892 w 7155531"/>
                <a:gd name="connsiteY9-4990" fmla="*/ 14631 h 5663943"/>
                <a:gd name="connsiteX10-4991" fmla="*/ 2225592 w 7155531"/>
                <a:gd name="connsiteY10-4992" fmla="*/ 205131 h 5663943"/>
                <a:gd name="connsiteX11-4993" fmla="*/ 3635292 w 7155531"/>
                <a:gd name="connsiteY11-4994" fmla="*/ 522631 h 5663943"/>
                <a:gd name="connsiteX12-4995" fmla="*/ 5286292 w 7155531"/>
                <a:gd name="connsiteY12-4996" fmla="*/ 90831 h 5663943"/>
                <a:gd name="connsiteX13-4997" fmla="*/ 6060992 w 7155531"/>
                <a:gd name="connsiteY13-4998" fmla="*/ 408331 h 5663943"/>
                <a:gd name="connsiteX14-4999" fmla="*/ 6327692 w 7155531"/>
                <a:gd name="connsiteY14-5000" fmla="*/ 675031 h 5663943"/>
                <a:gd name="connsiteX15-5001" fmla="*/ 6429292 w 7155531"/>
                <a:gd name="connsiteY15-5002" fmla="*/ 1056031 h 5663943"/>
                <a:gd name="connsiteX16-5003" fmla="*/ 6518192 w 7155531"/>
                <a:gd name="connsiteY16-5004" fmla="*/ 1462431 h 5663943"/>
                <a:gd name="connsiteX17-5005" fmla="*/ 6619792 w 7155531"/>
                <a:gd name="connsiteY17-5006" fmla="*/ 1779931 h 5663943"/>
                <a:gd name="connsiteX18-5007" fmla="*/ 6924592 w 7155531"/>
                <a:gd name="connsiteY18-5008" fmla="*/ 2262531 h 5663943"/>
                <a:gd name="connsiteX19-5009" fmla="*/ 7153192 w 7155531"/>
                <a:gd name="connsiteY19-5010" fmla="*/ 2719731 h 5663943"/>
                <a:gd name="connsiteX20-5011" fmla="*/ 7026192 w 7155531"/>
                <a:gd name="connsiteY20-5012" fmla="*/ 3291231 h 5663943"/>
                <a:gd name="connsiteX21-5013" fmla="*/ 6759492 w 7155531"/>
                <a:gd name="connsiteY21-5014" fmla="*/ 3888131 h 5663943"/>
                <a:gd name="connsiteX22-5015" fmla="*/ 6734092 w 7155531"/>
                <a:gd name="connsiteY22-5016" fmla="*/ 4827931 h 5663943"/>
                <a:gd name="connsiteX23-5017" fmla="*/ 6467392 w 7155531"/>
                <a:gd name="connsiteY23-5018" fmla="*/ 5158131 h 5663943"/>
                <a:gd name="connsiteX24-5019" fmla="*/ 6162592 w 7155531"/>
                <a:gd name="connsiteY24-5020" fmla="*/ 5297831 h 5663943"/>
                <a:gd name="connsiteX25-5021" fmla="*/ 4219492 w 7155531"/>
                <a:gd name="connsiteY25-5022" fmla="*/ 5577231 h 5663943"/>
                <a:gd name="connsiteX26-5023" fmla="*/ 2136692 w 7155531"/>
                <a:gd name="connsiteY26-5024" fmla="*/ 5577231 h 5663943"/>
                <a:gd name="connsiteX0-5025" fmla="*/ 2136692 w 7155531"/>
                <a:gd name="connsiteY0-5026" fmla="*/ 5577231 h 5663943"/>
                <a:gd name="connsiteX1-5027" fmla="*/ 726992 w 7155531"/>
                <a:gd name="connsiteY1-5028" fmla="*/ 4929531 h 5663943"/>
                <a:gd name="connsiteX2-5029" fmla="*/ 53892 w 7155531"/>
                <a:gd name="connsiteY2-5030" fmla="*/ 4104031 h 5663943"/>
                <a:gd name="connsiteX3-5031" fmla="*/ 66592 w 7155531"/>
                <a:gd name="connsiteY3-5032" fmla="*/ 3672231 h 5663943"/>
                <a:gd name="connsiteX4-5033" fmla="*/ 269792 w 7155531"/>
                <a:gd name="connsiteY4-5034" fmla="*/ 3138831 h 5663943"/>
                <a:gd name="connsiteX5-5035" fmla="*/ 434892 w 7155531"/>
                <a:gd name="connsiteY5-5036" fmla="*/ 2757831 h 5663943"/>
                <a:gd name="connsiteX6-5037" fmla="*/ 523792 w 7155531"/>
                <a:gd name="connsiteY6-5038" fmla="*/ 1983131 h 5663943"/>
                <a:gd name="connsiteX7-5039" fmla="*/ 549192 w 7155531"/>
                <a:gd name="connsiteY7-5040" fmla="*/ 1310031 h 5663943"/>
                <a:gd name="connsiteX8-5041" fmla="*/ 676192 w 7155531"/>
                <a:gd name="connsiteY8-5042" fmla="*/ 598831 h 5663943"/>
                <a:gd name="connsiteX9-5043" fmla="*/ 1196892 w 7155531"/>
                <a:gd name="connsiteY9-5044" fmla="*/ 14631 h 5663943"/>
                <a:gd name="connsiteX10-5045" fmla="*/ 2225592 w 7155531"/>
                <a:gd name="connsiteY10-5046" fmla="*/ 205131 h 5663943"/>
                <a:gd name="connsiteX11-5047" fmla="*/ 3635292 w 7155531"/>
                <a:gd name="connsiteY11-5048" fmla="*/ 522631 h 5663943"/>
                <a:gd name="connsiteX12-5049" fmla="*/ 5286292 w 7155531"/>
                <a:gd name="connsiteY12-5050" fmla="*/ 90831 h 5663943"/>
                <a:gd name="connsiteX13-5051" fmla="*/ 6060992 w 7155531"/>
                <a:gd name="connsiteY13-5052" fmla="*/ 408331 h 5663943"/>
                <a:gd name="connsiteX14-5053" fmla="*/ 6327692 w 7155531"/>
                <a:gd name="connsiteY14-5054" fmla="*/ 675031 h 5663943"/>
                <a:gd name="connsiteX15-5055" fmla="*/ 6518192 w 7155531"/>
                <a:gd name="connsiteY15-5056" fmla="*/ 1462431 h 5663943"/>
                <a:gd name="connsiteX16-5057" fmla="*/ 6619792 w 7155531"/>
                <a:gd name="connsiteY16-5058" fmla="*/ 1779931 h 5663943"/>
                <a:gd name="connsiteX17-5059" fmla="*/ 6924592 w 7155531"/>
                <a:gd name="connsiteY17-5060" fmla="*/ 2262531 h 5663943"/>
                <a:gd name="connsiteX18-5061" fmla="*/ 7153192 w 7155531"/>
                <a:gd name="connsiteY18-5062" fmla="*/ 2719731 h 5663943"/>
                <a:gd name="connsiteX19-5063" fmla="*/ 7026192 w 7155531"/>
                <a:gd name="connsiteY19-5064" fmla="*/ 3291231 h 5663943"/>
                <a:gd name="connsiteX20-5065" fmla="*/ 6759492 w 7155531"/>
                <a:gd name="connsiteY20-5066" fmla="*/ 3888131 h 5663943"/>
                <a:gd name="connsiteX21-5067" fmla="*/ 6734092 w 7155531"/>
                <a:gd name="connsiteY21-5068" fmla="*/ 4827931 h 5663943"/>
                <a:gd name="connsiteX22-5069" fmla="*/ 6467392 w 7155531"/>
                <a:gd name="connsiteY22-5070" fmla="*/ 5158131 h 5663943"/>
                <a:gd name="connsiteX23-5071" fmla="*/ 6162592 w 7155531"/>
                <a:gd name="connsiteY23-5072" fmla="*/ 5297831 h 5663943"/>
                <a:gd name="connsiteX24-5073" fmla="*/ 4219492 w 7155531"/>
                <a:gd name="connsiteY24-5074" fmla="*/ 5577231 h 5663943"/>
                <a:gd name="connsiteX25-5075" fmla="*/ 2136692 w 7155531"/>
                <a:gd name="connsiteY25-5076" fmla="*/ 5577231 h 5663943"/>
                <a:gd name="connsiteX0-5077" fmla="*/ 2136692 w 7155531"/>
                <a:gd name="connsiteY0-5078" fmla="*/ 5577231 h 5663943"/>
                <a:gd name="connsiteX1-5079" fmla="*/ 726992 w 7155531"/>
                <a:gd name="connsiteY1-5080" fmla="*/ 4929531 h 5663943"/>
                <a:gd name="connsiteX2-5081" fmla="*/ 53892 w 7155531"/>
                <a:gd name="connsiteY2-5082" fmla="*/ 4104031 h 5663943"/>
                <a:gd name="connsiteX3-5083" fmla="*/ 66592 w 7155531"/>
                <a:gd name="connsiteY3-5084" fmla="*/ 3672231 h 5663943"/>
                <a:gd name="connsiteX4-5085" fmla="*/ 269792 w 7155531"/>
                <a:gd name="connsiteY4-5086" fmla="*/ 3138831 h 5663943"/>
                <a:gd name="connsiteX5-5087" fmla="*/ 434892 w 7155531"/>
                <a:gd name="connsiteY5-5088" fmla="*/ 2757831 h 5663943"/>
                <a:gd name="connsiteX6-5089" fmla="*/ 523792 w 7155531"/>
                <a:gd name="connsiteY6-5090" fmla="*/ 1983131 h 5663943"/>
                <a:gd name="connsiteX7-5091" fmla="*/ 549192 w 7155531"/>
                <a:gd name="connsiteY7-5092" fmla="*/ 1310031 h 5663943"/>
                <a:gd name="connsiteX8-5093" fmla="*/ 676192 w 7155531"/>
                <a:gd name="connsiteY8-5094" fmla="*/ 598831 h 5663943"/>
                <a:gd name="connsiteX9-5095" fmla="*/ 1196892 w 7155531"/>
                <a:gd name="connsiteY9-5096" fmla="*/ 14631 h 5663943"/>
                <a:gd name="connsiteX10-5097" fmla="*/ 2225592 w 7155531"/>
                <a:gd name="connsiteY10-5098" fmla="*/ 205131 h 5663943"/>
                <a:gd name="connsiteX11-5099" fmla="*/ 3635292 w 7155531"/>
                <a:gd name="connsiteY11-5100" fmla="*/ 522631 h 5663943"/>
                <a:gd name="connsiteX12-5101" fmla="*/ 5286292 w 7155531"/>
                <a:gd name="connsiteY12-5102" fmla="*/ 90831 h 5663943"/>
                <a:gd name="connsiteX13-5103" fmla="*/ 6060992 w 7155531"/>
                <a:gd name="connsiteY13-5104" fmla="*/ 408331 h 5663943"/>
                <a:gd name="connsiteX14-5105" fmla="*/ 6327692 w 7155531"/>
                <a:gd name="connsiteY14-5106" fmla="*/ 675031 h 5663943"/>
                <a:gd name="connsiteX15-5107" fmla="*/ 6518192 w 7155531"/>
                <a:gd name="connsiteY15-5108" fmla="*/ 1462431 h 5663943"/>
                <a:gd name="connsiteX16-5109" fmla="*/ 6924592 w 7155531"/>
                <a:gd name="connsiteY16-5110" fmla="*/ 2262531 h 5663943"/>
                <a:gd name="connsiteX17-5111" fmla="*/ 7153192 w 7155531"/>
                <a:gd name="connsiteY17-5112" fmla="*/ 2719731 h 5663943"/>
                <a:gd name="connsiteX18-5113" fmla="*/ 7026192 w 7155531"/>
                <a:gd name="connsiteY18-5114" fmla="*/ 3291231 h 5663943"/>
                <a:gd name="connsiteX19-5115" fmla="*/ 6759492 w 7155531"/>
                <a:gd name="connsiteY19-5116" fmla="*/ 3888131 h 5663943"/>
                <a:gd name="connsiteX20-5117" fmla="*/ 6734092 w 7155531"/>
                <a:gd name="connsiteY20-5118" fmla="*/ 4827931 h 5663943"/>
                <a:gd name="connsiteX21-5119" fmla="*/ 6467392 w 7155531"/>
                <a:gd name="connsiteY21-5120" fmla="*/ 5158131 h 5663943"/>
                <a:gd name="connsiteX22-5121" fmla="*/ 6162592 w 7155531"/>
                <a:gd name="connsiteY22-5122" fmla="*/ 5297831 h 5663943"/>
                <a:gd name="connsiteX23-5123" fmla="*/ 4219492 w 7155531"/>
                <a:gd name="connsiteY23-5124" fmla="*/ 5577231 h 5663943"/>
                <a:gd name="connsiteX24-5125" fmla="*/ 2136692 w 7155531"/>
                <a:gd name="connsiteY24-5126" fmla="*/ 5577231 h 5663943"/>
                <a:gd name="connsiteX0-5127" fmla="*/ 2136692 w 7155531"/>
                <a:gd name="connsiteY0-5128" fmla="*/ 5577231 h 5663943"/>
                <a:gd name="connsiteX1-5129" fmla="*/ 726992 w 7155531"/>
                <a:gd name="connsiteY1-5130" fmla="*/ 4929531 h 5663943"/>
                <a:gd name="connsiteX2-5131" fmla="*/ 53892 w 7155531"/>
                <a:gd name="connsiteY2-5132" fmla="*/ 4104031 h 5663943"/>
                <a:gd name="connsiteX3-5133" fmla="*/ 66592 w 7155531"/>
                <a:gd name="connsiteY3-5134" fmla="*/ 3672231 h 5663943"/>
                <a:gd name="connsiteX4-5135" fmla="*/ 269792 w 7155531"/>
                <a:gd name="connsiteY4-5136" fmla="*/ 3138831 h 5663943"/>
                <a:gd name="connsiteX5-5137" fmla="*/ 434892 w 7155531"/>
                <a:gd name="connsiteY5-5138" fmla="*/ 2757831 h 5663943"/>
                <a:gd name="connsiteX6-5139" fmla="*/ 523792 w 7155531"/>
                <a:gd name="connsiteY6-5140" fmla="*/ 1983131 h 5663943"/>
                <a:gd name="connsiteX7-5141" fmla="*/ 549192 w 7155531"/>
                <a:gd name="connsiteY7-5142" fmla="*/ 1310031 h 5663943"/>
                <a:gd name="connsiteX8-5143" fmla="*/ 676192 w 7155531"/>
                <a:gd name="connsiteY8-5144" fmla="*/ 598831 h 5663943"/>
                <a:gd name="connsiteX9-5145" fmla="*/ 1196892 w 7155531"/>
                <a:gd name="connsiteY9-5146" fmla="*/ 14631 h 5663943"/>
                <a:gd name="connsiteX10-5147" fmla="*/ 2225592 w 7155531"/>
                <a:gd name="connsiteY10-5148" fmla="*/ 205131 h 5663943"/>
                <a:gd name="connsiteX11-5149" fmla="*/ 3635292 w 7155531"/>
                <a:gd name="connsiteY11-5150" fmla="*/ 522631 h 5663943"/>
                <a:gd name="connsiteX12-5151" fmla="*/ 5286292 w 7155531"/>
                <a:gd name="connsiteY12-5152" fmla="*/ 90831 h 5663943"/>
                <a:gd name="connsiteX13-5153" fmla="*/ 6060992 w 7155531"/>
                <a:gd name="connsiteY13-5154" fmla="*/ 408331 h 5663943"/>
                <a:gd name="connsiteX14-5155" fmla="*/ 6327692 w 7155531"/>
                <a:gd name="connsiteY14-5156" fmla="*/ 675031 h 5663943"/>
                <a:gd name="connsiteX15-5157" fmla="*/ 6353092 w 7155531"/>
                <a:gd name="connsiteY15-5158" fmla="*/ 1894231 h 5663943"/>
                <a:gd name="connsiteX16-5159" fmla="*/ 6924592 w 7155531"/>
                <a:gd name="connsiteY16-5160" fmla="*/ 2262531 h 5663943"/>
                <a:gd name="connsiteX17-5161" fmla="*/ 7153192 w 7155531"/>
                <a:gd name="connsiteY17-5162" fmla="*/ 2719731 h 5663943"/>
                <a:gd name="connsiteX18-5163" fmla="*/ 7026192 w 7155531"/>
                <a:gd name="connsiteY18-5164" fmla="*/ 3291231 h 5663943"/>
                <a:gd name="connsiteX19-5165" fmla="*/ 6759492 w 7155531"/>
                <a:gd name="connsiteY19-5166" fmla="*/ 3888131 h 5663943"/>
                <a:gd name="connsiteX20-5167" fmla="*/ 6734092 w 7155531"/>
                <a:gd name="connsiteY20-5168" fmla="*/ 4827931 h 5663943"/>
                <a:gd name="connsiteX21-5169" fmla="*/ 6467392 w 7155531"/>
                <a:gd name="connsiteY21-5170" fmla="*/ 5158131 h 5663943"/>
                <a:gd name="connsiteX22-5171" fmla="*/ 6162592 w 7155531"/>
                <a:gd name="connsiteY22-5172" fmla="*/ 5297831 h 5663943"/>
                <a:gd name="connsiteX23-5173" fmla="*/ 4219492 w 7155531"/>
                <a:gd name="connsiteY23-5174" fmla="*/ 5577231 h 5663943"/>
                <a:gd name="connsiteX24-5175" fmla="*/ 2136692 w 7155531"/>
                <a:gd name="connsiteY24-5176" fmla="*/ 5577231 h 5663943"/>
                <a:gd name="connsiteX0-5177" fmla="*/ 2136692 w 7155531"/>
                <a:gd name="connsiteY0-5178" fmla="*/ 5577231 h 5663943"/>
                <a:gd name="connsiteX1-5179" fmla="*/ 726992 w 7155531"/>
                <a:gd name="connsiteY1-5180" fmla="*/ 4929531 h 5663943"/>
                <a:gd name="connsiteX2-5181" fmla="*/ 53892 w 7155531"/>
                <a:gd name="connsiteY2-5182" fmla="*/ 4104031 h 5663943"/>
                <a:gd name="connsiteX3-5183" fmla="*/ 66592 w 7155531"/>
                <a:gd name="connsiteY3-5184" fmla="*/ 3672231 h 5663943"/>
                <a:gd name="connsiteX4-5185" fmla="*/ 269792 w 7155531"/>
                <a:gd name="connsiteY4-5186" fmla="*/ 3138831 h 5663943"/>
                <a:gd name="connsiteX5-5187" fmla="*/ 434892 w 7155531"/>
                <a:gd name="connsiteY5-5188" fmla="*/ 2757831 h 5663943"/>
                <a:gd name="connsiteX6-5189" fmla="*/ 523792 w 7155531"/>
                <a:gd name="connsiteY6-5190" fmla="*/ 1983131 h 5663943"/>
                <a:gd name="connsiteX7-5191" fmla="*/ 549192 w 7155531"/>
                <a:gd name="connsiteY7-5192" fmla="*/ 1310031 h 5663943"/>
                <a:gd name="connsiteX8-5193" fmla="*/ 676192 w 7155531"/>
                <a:gd name="connsiteY8-5194" fmla="*/ 598831 h 5663943"/>
                <a:gd name="connsiteX9-5195" fmla="*/ 1196892 w 7155531"/>
                <a:gd name="connsiteY9-5196" fmla="*/ 14631 h 5663943"/>
                <a:gd name="connsiteX10-5197" fmla="*/ 2225592 w 7155531"/>
                <a:gd name="connsiteY10-5198" fmla="*/ 205131 h 5663943"/>
                <a:gd name="connsiteX11-5199" fmla="*/ 3635292 w 7155531"/>
                <a:gd name="connsiteY11-5200" fmla="*/ 522631 h 5663943"/>
                <a:gd name="connsiteX12-5201" fmla="*/ 5286292 w 7155531"/>
                <a:gd name="connsiteY12-5202" fmla="*/ 90831 h 5663943"/>
                <a:gd name="connsiteX13-5203" fmla="*/ 6060992 w 7155531"/>
                <a:gd name="connsiteY13-5204" fmla="*/ 408331 h 5663943"/>
                <a:gd name="connsiteX14-5205" fmla="*/ 6175292 w 7155531"/>
                <a:gd name="connsiteY14-5206" fmla="*/ 903631 h 5663943"/>
                <a:gd name="connsiteX15-5207" fmla="*/ 6353092 w 7155531"/>
                <a:gd name="connsiteY15-5208" fmla="*/ 1894231 h 5663943"/>
                <a:gd name="connsiteX16-5209" fmla="*/ 6924592 w 7155531"/>
                <a:gd name="connsiteY16-5210" fmla="*/ 2262531 h 5663943"/>
                <a:gd name="connsiteX17-5211" fmla="*/ 7153192 w 7155531"/>
                <a:gd name="connsiteY17-5212" fmla="*/ 2719731 h 5663943"/>
                <a:gd name="connsiteX18-5213" fmla="*/ 7026192 w 7155531"/>
                <a:gd name="connsiteY18-5214" fmla="*/ 3291231 h 5663943"/>
                <a:gd name="connsiteX19-5215" fmla="*/ 6759492 w 7155531"/>
                <a:gd name="connsiteY19-5216" fmla="*/ 3888131 h 5663943"/>
                <a:gd name="connsiteX20-5217" fmla="*/ 6734092 w 7155531"/>
                <a:gd name="connsiteY20-5218" fmla="*/ 4827931 h 5663943"/>
                <a:gd name="connsiteX21-5219" fmla="*/ 6467392 w 7155531"/>
                <a:gd name="connsiteY21-5220" fmla="*/ 5158131 h 5663943"/>
                <a:gd name="connsiteX22-5221" fmla="*/ 6162592 w 7155531"/>
                <a:gd name="connsiteY22-5222" fmla="*/ 5297831 h 5663943"/>
                <a:gd name="connsiteX23-5223" fmla="*/ 4219492 w 7155531"/>
                <a:gd name="connsiteY23-5224" fmla="*/ 5577231 h 5663943"/>
                <a:gd name="connsiteX24-5225" fmla="*/ 2136692 w 7155531"/>
                <a:gd name="connsiteY24-5226" fmla="*/ 5577231 h 5663943"/>
                <a:gd name="connsiteX0-5227" fmla="*/ 2136692 w 7155531"/>
                <a:gd name="connsiteY0-5228" fmla="*/ 5577231 h 5663943"/>
                <a:gd name="connsiteX1-5229" fmla="*/ 726992 w 7155531"/>
                <a:gd name="connsiteY1-5230" fmla="*/ 4929531 h 5663943"/>
                <a:gd name="connsiteX2-5231" fmla="*/ 53892 w 7155531"/>
                <a:gd name="connsiteY2-5232" fmla="*/ 4104031 h 5663943"/>
                <a:gd name="connsiteX3-5233" fmla="*/ 66592 w 7155531"/>
                <a:gd name="connsiteY3-5234" fmla="*/ 3672231 h 5663943"/>
                <a:gd name="connsiteX4-5235" fmla="*/ 269792 w 7155531"/>
                <a:gd name="connsiteY4-5236" fmla="*/ 3138831 h 5663943"/>
                <a:gd name="connsiteX5-5237" fmla="*/ 434892 w 7155531"/>
                <a:gd name="connsiteY5-5238" fmla="*/ 2757831 h 5663943"/>
                <a:gd name="connsiteX6-5239" fmla="*/ 523792 w 7155531"/>
                <a:gd name="connsiteY6-5240" fmla="*/ 1983131 h 5663943"/>
                <a:gd name="connsiteX7-5241" fmla="*/ 549192 w 7155531"/>
                <a:gd name="connsiteY7-5242" fmla="*/ 1310031 h 5663943"/>
                <a:gd name="connsiteX8-5243" fmla="*/ 676192 w 7155531"/>
                <a:gd name="connsiteY8-5244" fmla="*/ 598831 h 5663943"/>
                <a:gd name="connsiteX9-5245" fmla="*/ 1196892 w 7155531"/>
                <a:gd name="connsiteY9-5246" fmla="*/ 14631 h 5663943"/>
                <a:gd name="connsiteX10-5247" fmla="*/ 2225592 w 7155531"/>
                <a:gd name="connsiteY10-5248" fmla="*/ 205131 h 5663943"/>
                <a:gd name="connsiteX11-5249" fmla="*/ 3635292 w 7155531"/>
                <a:gd name="connsiteY11-5250" fmla="*/ 522631 h 5663943"/>
                <a:gd name="connsiteX12-5251" fmla="*/ 5286292 w 7155531"/>
                <a:gd name="connsiteY12-5252" fmla="*/ 90831 h 5663943"/>
                <a:gd name="connsiteX13-5253" fmla="*/ 6060992 w 7155531"/>
                <a:gd name="connsiteY13-5254" fmla="*/ 408331 h 5663943"/>
                <a:gd name="connsiteX14-5255" fmla="*/ 6353092 w 7155531"/>
                <a:gd name="connsiteY14-5256" fmla="*/ 1894231 h 5663943"/>
                <a:gd name="connsiteX15-5257" fmla="*/ 6924592 w 7155531"/>
                <a:gd name="connsiteY15-5258" fmla="*/ 2262531 h 5663943"/>
                <a:gd name="connsiteX16-5259" fmla="*/ 7153192 w 7155531"/>
                <a:gd name="connsiteY16-5260" fmla="*/ 2719731 h 5663943"/>
                <a:gd name="connsiteX17-5261" fmla="*/ 7026192 w 7155531"/>
                <a:gd name="connsiteY17-5262" fmla="*/ 3291231 h 5663943"/>
                <a:gd name="connsiteX18-5263" fmla="*/ 6759492 w 7155531"/>
                <a:gd name="connsiteY18-5264" fmla="*/ 3888131 h 5663943"/>
                <a:gd name="connsiteX19-5265" fmla="*/ 6734092 w 7155531"/>
                <a:gd name="connsiteY19-5266" fmla="*/ 4827931 h 5663943"/>
                <a:gd name="connsiteX20-5267" fmla="*/ 6467392 w 7155531"/>
                <a:gd name="connsiteY20-5268" fmla="*/ 5158131 h 5663943"/>
                <a:gd name="connsiteX21-5269" fmla="*/ 6162592 w 7155531"/>
                <a:gd name="connsiteY21-5270" fmla="*/ 5297831 h 5663943"/>
                <a:gd name="connsiteX22-5271" fmla="*/ 4219492 w 7155531"/>
                <a:gd name="connsiteY22-5272" fmla="*/ 5577231 h 5663943"/>
                <a:gd name="connsiteX23-5273" fmla="*/ 2136692 w 7155531"/>
                <a:gd name="connsiteY23-5274" fmla="*/ 5577231 h 5663943"/>
                <a:gd name="connsiteX0-5275" fmla="*/ 2136692 w 7155531"/>
                <a:gd name="connsiteY0-5276" fmla="*/ 5577231 h 5663943"/>
                <a:gd name="connsiteX1-5277" fmla="*/ 726992 w 7155531"/>
                <a:gd name="connsiteY1-5278" fmla="*/ 4929531 h 5663943"/>
                <a:gd name="connsiteX2-5279" fmla="*/ 53892 w 7155531"/>
                <a:gd name="connsiteY2-5280" fmla="*/ 4104031 h 5663943"/>
                <a:gd name="connsiteX3-5281" fmla="*/ 66592 w 7155531"/>
                <a:gd name="connsiteY3-5282" fmla="*/ 3672231 h 5663943"/>
                <a:gd name="connsiteX4-5283" fmla="*/ 269792 w 7155531"/>
                <a:gd name="connsiteY4-5284" fmla="*/ 3138831 h 5663943"/>
                <a:gd name="connsiteX5-5285" fmla="*/ 434892 w 7155531"/>
                <a:gd name="connsiteY5-5286" fmla="*/ 2757831 h 5663943"/>
                <a:gd name="connsiteX6-5287" fmla="*/ 523792 w 7155531"/>
                <a:gd name="connsiteY6-5288" fmla="*/ 1983131 h 5663943"/>
                <a:gd name="connsiteX7-5289" fmla="*/ 549192 w 7155531"/>
                <a:gd name="connsiteY7-5290" fmla="*/ 1310031 h 5663943"/>
                <a:gd name="connsiteX8-5291" fmla="*/ 676192 w 7155531"/>
                <a:gd name="connsiteY8-5292" fmla="*/ 598831 h 5663943"/>
                <a:gd name="connsiteX9-5293" fmla="*/ 1196892 w 7155531"/>
                <a:gd name="connsiteY9-5294" fmla="*/ 14631 h 5663943"/>
                <a:gd name="connsiteX10-5295" fmla="*/ 2225592 w 7155531"/>
                <a:gd name="connsiteY10-5296" fmla="*/ 205131 h 5663943"/>
                <a:gd name="connsiteX11-5297" fmla="*/ 3635292 w 7155531"/>
                <a:gd name="connsiteY11-5298" fmla="*/ 522631 h 5663943"/>
                <a:gd name="connsiteX12-5299" fmla="*/ 5286292 w 7155531"/>
                <a:gd name="connsiteY12-5300" fmla="*/ 90831 h 5663943"/>
                <a:gd name="connsiteX13-5301" fmla="*/ 6162592 w 7155531"/>
                <a:gd name="connsiteY13-5302" fmla="*/ 395631 h 5663943"/>
                <a:gd name="connsiteX14-5303" fmla="*/ 6353092 w 7155531"/>
                <a:gd name="connsiteY14-5304" fmla="*/ 1894231 h 5663943"/>
                <a:gd name="connsiteX15-5305" fmla="*/ 6924592 w 7155531"/>
                <a:gd name="connsiteY15-5306" fmla="*/ 2262531 h 5663943"/>
                <a:gd name="connsiteX16-5307" fmla="*/ 7153192 w 7155531"/>
                <a:gd name="connsiteY16-5308" fmla="*/ 2719731 h 5663943"/>
                <a:gd name="connsiteX17-5309" fmla="*/ 7026192 w 7155531"/>
                <a:gd name="connsiteY17-5310" fmla="*/ 3291231 h 5663943"/>
                <a:gd name="connsiteX18-5311" fmla="*/ 6759492 w 7155531"/>
                <a:gd name="connsiteY18-5312" fmla="*/ 3888131 h 5663943"/>
                <a:gd name="connsiteX19-5313" fmla="*/ 6734092 w 7155531"/>
                <a:gd name="connsiteY19-5314" fmla="*/ 4827931 h 5663943"/>
                <a:gd name="connsiteX20-5315" fmla="*/ 6467392 w 7155531"/>
                <a:gd name="connsiteY20-5316" fmla="*/ 5158131 h 5663943"/>
                <a:gd name="connsiteX21-5317" fmla="*/ 6162592 w 7155531"/>
                <a:gd name="connsiteY21-5318" fmla="*/ 5297831 h 5663943"/>
                <a:gd name="connsiteX22-5319" fmla="*/ 4219492 w 7155531"/>
                <a:gd name="connsiteY22-5320" fmla="*/ 5577231 h 5663943"/>
                <a:gd name="connsiteX23-5321" fmla="*/ 2136692 w 7155531"/>
                <a:gd name="connsiteY23-5322" fmla="*/ 5577231 h 5663943"/>
                <a:gd name="connsiteX0-5323" fmla="*/ 2136692 w 7037759"/>
                <a:gd name="connsiteY0-5324" fmla="*/ 5577231 h 5663943"/>
                <a:gd name="connsiteX1-5325" fmla="*/ 726992 w 7037759"/>
                <a:gd name="connsiteY1-5326" fmla="*/ 4929531 h 5663943"/>
                <a:gd name="connsiteX2-5327" fmla="*/ 53892 w 7037759"/>
                <a:gd name="connsiteY2-5328" fmla="*/ 4104031 h 5663943"/>
                <a:gd name="connsiteX3-5329" fmla="*/ 66592 w 7037759"/>
                <a:gd name="connsiteY3-5330" fmla="*/ 3672231 h 5663943"/>
                <a:gd name="connsiteX4-5331" fmla="*/ 269792 w 7037759"/>
                <a:gd name="connsiteY4-5332" fmla="*/ 3138831 h 5663943"/>
                <a:gd name="connsiteX5-5333" fmla="*/ 434892 w 7037759"/>
                <a:gd name="connsiteY5-5334" fmla="*/ 2757831 h 5663943"/>
                <a:gd name="connsiteX6-5335" fmla="*/ 523792 w 7037759"/>
                <a:gd name="connsiteY6-5336" fmla="*/ 1983131 h 5663943"/>
                <a:gd name="connsiteX7-5337" fmla="*/ 549192 w 7037759"/>
                <a:gd name="connsiteY7-5338" fmla="*/ 1310031 h 5663943"/>
                <a:gd name="connsiteX8-5339" fmla="*/ 676192 w 7037759"/>
                <a:gd name="connsiteY8-5340" fmla="*/ 598831 h 5663943"/>
                <a:gd name="connsiteX9-5341" fmla="*/ 1196892 w 7037759"/>
                <a:gd name="connsiteY9-5342" fmla="*/ 14631 h 5663943"/>
                <a:gd name="connsiteX10-5343" fmla="*/ 2225592 w 7037759"/>
                <a:gd name="connsiteY10-5344" fmla="*/ 205131 h 5663943"/>
                <a:gd name="connsiteX11-5345" fmla="*/ 3635292 w 7037759"/>
                <a:gd name="connsiteY11-5346" fmla="*/ 522631 h 5663943"/>
                <a:gd name="connsiteX12-5347" fmla="*/ 5286292 w 7037759"/>
                <a:gd name="connsiteY12-5348" fmla="*/ 90831 h 5663943"/>
                <a:gd name="connsiteX13-5349" fmla="*/ 6162592 w 7037759"/>
                <a:gd name="connsiteY13-5350" fmla="*/ 395631 h 5663943"/>
                <a:gd name="connsiteX14-5351" fmla="*/ 6353092 w 7037759"/>
                <a:gd name="connsiteY14-5352" fmla="*/ 1894231 h 5663943"/>
                <a:gd name="connsiteX15-5353" fmla="*/ 6924592 w 7037759"/>
                <a:gd name="connsiteY15-5354" fmla="*/ 2262531 h 5663943"/>
                <a:gd name="connsiteX16-5355" fmla="*/ 7026192 w 7037759"/>
                <a:gd name="connsiteY16-5356" fmla="*/ 3291231 h 5663943"/>
                <a:gd name="connsiteX17-5357" fmla="*/ 6759492 w 7037759"/>
                <a:gd name="connsiteY17-5358" fmla="*/ 3888131 h 5663943"/>
                <a:gd name="connsiteX18-5359" fmla="*/ 6734092 w 7037759"/>
                <a:gd name="connsiteY18-5360" fmla="*/ 4827931 h 5663943"/>
                <a:gd name="connsiteX19-5361" fmla="*/ 6467392 w 7037759"/>
                <a:gd name="connsiteY19-5362" fmla="*/ 5158131 h 5663943"/>
                <a:gd name="connsiteX20-5363" fmla="*/ 6162592 w 7037759"/>
                <a:gd name="connsiteY20-5364" fmla="*/ 5297831 h 5663943"/>
                <a:gd name="connsiteX21-5365" fmla="*/ 4219492 w 7037759"/>
                <a:gd name="connsiteY21-5366" fmla="*/ 5577231 h 5663943"/>
                <a:gd name="connsiteX22-5367" fmla="*/ 2136692 w 7037759"/>
                <a:gd name="connsiteY22-5368" fmla="*/ 5577231 h 5663943"/>
                <a:gd name="connsiteX0-5369" fmla="*/ 2136692 w 7074945"/>
                <a:gd name="connsiteY0-5370" fmla="*/ 5577231 h 5663943"/>
                <a:gd name="connsiteX1-5371" fmla="*/ 726992 w 7074945"/>
                <a:gd name="connsiteY1-5372" fmla="*/ 4929531 h 5663943"/>
                <a:gd name="connsiteX2-5373" fmla="*/ 53892 w 7074945"/>
                <a:gd name="connsiteY2-5374" fmla="*/ 4104031 h 5663943"/>
                <a:gd name="connsiteX3-5375" fmla="*/ 66592 w 7074945"/>
                <a:gd name="connsiteY3-5376" fmla="*/ 3672231 h 5663943"/>
                <a:gd name="connsiteX4-5377" fmla="*/ 269792 w 7074945"/>
                <a:gd name="connsiteY4-5378" fmla="*/ 3138831 h 5663943"/>
                <a:gd name="connsiteX5-5379" fmla="*/ 434892 w 7074945"/>
                <a:gd name="connsiteY5-5380" fmla="*/ 2757831 h 5663943"/>
                <a:gd name="connsiteX6-5381" fmla="*/ 523792 w 7074945"/>
                <a:gd name="connsiteY6-5382" fmla="*/ 1983131 h 5663943"/>
                <a:gd name="connsiteX7-5383" fmla="*/ 549192 w 7074945"/>
                <a:gd name="connsiteY7-5384" fmla="*/ 1310031 h 5663943"/>
                <a:gd name="connsiteX8-5385" fmla="*/ 676192 w 7074945"/>
                <a:gd name="connsiteY8-5386" fmla="*/ 598831 h 5663943"/>
                <a:gd name="connsiteX9-5387" fmla="*/ 1196892 w 7074945"/>
                <a:gd name="connsiteY9-5388" fmla="*/ 14631 h 5663943"/>
                <a:gd name="connsiteX10-5389" fmla="*/ 2225592 w 7074945"/>
                <a:gd name="connsiteY10-5390" fmla="*/ 205131 h 5663943"/>
                <a:gd name="connsiteX11-5391" fmla="*/ 3635292 w 7074945"/>
                <a:gd name="connsiteY11-5392" fmla="*/ 522631 h 5663943"/>
                <a:gd name="connsiteX12-5393" fmla="*/ 5286292 w 7074945"/>
                <a:gd name="connsiteY12-5394" fmla="*/ 90831 h 5663943"/>
                <a:gd name="connsiteX13-5395" fmla="*/ 6162592 w 7074945"/>
                <a:gd name="connsiteY13-5396" fmla="*/ 395631 h 5663943"/>
                <a:gd name="connsiteX14-5397" fmla="*/ 6353092 w 7074945"/>
                <a:gd name="connsiteY14-5398" fmla="*/ 1894231 h 5663943"/>
                <a:gd name="connsiteX15-5399" fmla="*/ 6924592 w 7074945"/>
                <a:gd name="connsiteY15-5400" fmla="*/ 2262531 h 5663943"/>
                <a:gd name="connsiteX16-5401" fmla="*/ 7026192 w 7074945"/>
                <a:gd name="connsiteY16-5402" fmla="*/ 3291231 h 5663943"/>
                <a:gd name="connsiteX17-5403" fmla="*/ 6251492 w 7074945"/>
                <a:gd name="connsiteY17-5404" fmla="*/ 3862731 h 5663943"/>
                <a:gd name="connsiteX18-5405" fmla="*/ 6734092 w 7074945"/>
                <a:gd name="connsiteY18-5406" fmla="*/ 4827931 h 5663943"/>
                <a:gd name="connsiteX19-5407" fmla="*/ 6467392 w 7074945"/>
                <a:gd name="connsiteY19-5408" fmla="*/ 5158131 h 5663943"/>
                <a:gd name="connsiteX20-5409" fmla="*/ 6162592 w 7074945"/>
                <a:gd name="connsiteY20-5410" fmla="*/ 5297831 h 5663943"/>
                <a:gd name="connsiteX21-5411" fmla="*/ 4219492 w 7074945"/>
                <a:gd name="connsiteY21-5412" fmla="*/ 5577231 h 5663943"/>
                <a:gd name="connsiteX22-5413" fmla="*/ 2136692 w 7074945"/>
                <a:gd name="connsiteY22-5414" fmla="*/ 5577231 h 5663943"/>
                <a:gd name="connsiteX0-5415" fmla="*/ 2136692 w 6937188"/>
                <a:gd name="connsiteY0-5416" fmla="*/ 5577231 h 5663943"/>
                <a:gd name="connsiteX1-5417" fmla="*/ 726992 w 6937188"/>
                <a:gd name="connsiteY1-5418" fmla="*/ 4929531 h 5663943"/>
                <a:gd name="connsiteX2-5419" fmla="*/ 53892 w 6937188"/>
                <a:gd name="connsiteY2-5420" fmla="*/ 4104031 h 5663943"/>
                <a:gd name="connsiteX3-5421" fmla="*/ 66592 w 6937188"/>
                <a:gd name="connsiteY3-5422" fmla="*/ 3672231 h 5663943"/>
                <a:gd name="connsiteX4-5423" fmla="*/ 269792 w 6937188"/>
                <a:gd name="connsiteY4-5424" fmla="*/ 3138831 h 5663943"/>
                <a:gd name="connsiteX5-5425" fmla="*/ 434892 w 6937188"/>
                <a:gd name="connsiteY5-5426" fmla="*/ 2757831 h 5663943"/>
                <a:gd name="connsiteX6-5427" fmla="*/ 523792 w 6937188"/>
                <a:gd name="connsiteY6-5428" fmla="*/ 1983131 h 5663943"/>
                <a:gd name="connsiteX7-5429" fmla="*/ 549192 w 6937188"/>
                <a:gd name="connsiteY7-5430" fmla="*/ 1310031 h 5663943"/>
                <a:gd name="connsiteX8-5431" fmla="*/ 676192 w 6937188"/>
                <a:gd name="connsiteY8-5432" fmla="*/ 598831 h 5663943"/>
                <a:gd name="connsiteX9-5433" fmla="*/ 1196892 w 6937188"/>
                <a:gd name="connsiteY9-5434" fmla="*/ 14631 h 5663943"/>
                <a:gd name="connsiteX10-5435" fmla="*/ 2225592 w 6937188"/>
                <a:gd name="connsiteY10-5436" fmla="*/ 205131 h 5663943"/>
                <a:gd name="connsiteX11-5437" fmla="*/ 3635292 w 6937188"/>
                <a:gd name="connsiteY11-5438" fmla="*/ 522631 h 5663943"/>
                <a:gd name="connsiteX12-5439" fmla="*/ 5286292 w 6937188"/>
                <a:gd name="connsiteY12-5440" fmla="*/ 90831 h 5663943"/>
                <a:gd name="connsiteX13-5441" fmla="*/ 6162592 w 6937188"/>
                <a:gd name="connsiteY13-5442" fmla="*/ 395631 h 5663943"/>
                <a:gd name="connsiteX14-5443" fmla="*/ 6353092 w 6937188"/>
                <a:gd name="connsiteY14-5444" fmla="*/ 1894231 h 5663943"/>
                <a:gd name="connsiteX15-5445" fmla="*/ 6924592 w 6937188"/>
                <a:gd name="connsiteY15-5446" fmla="*/ 2262531 h 5663943"/>
                <a:gd name="connsiteX16-5447" fmla="*/ 6708692 w 6937188"/>
                <a:gd name="connsiteY16-5448" fmla="*/ 3240431 h 5663943"/>
                <a:gd name="connsiteX17-5449" fmla="*/ 6251492 w 6937188"/>
                <a:gd name="connsiteY17-5450" fmla="*/ 3862731 h 5663943"/>
                <a:gd name="connsiteX18-5451" fmla="*/ 6734092 w 6937188"/>
                <a:gd name="connsiteY18-5452" fmla="*/ 4827931 h 5663943"/>
                <a:gd name="connsiteX19-5453" fmla="*/ 6467392 w 6937188"/>
                <a:gd name="connsiteY19-5454" fmla="*/ 5158131 h 5663943"/>
                <a:gd name="connsiteX20-5455" fmla="*/ 6162592 w 6937188"/>
                <a:gd name="connsiteY20-5456" fmla="*/ 5297831 h 5663943"/>
                <a:gd name="connsiteX21-5457" fmla="*/ 4219492 w 6937188"/>
                <a:gd name="connsiteY21-5458" fmla="*/ 5577231 h 5663943"/>
                <a:gd name="connsiteX22-5459" fmla="*/ 2136692 w 6937188"/>
                <a:gd name="connsiteY22-5460" fmla="*/ 5577231 h 5663943"/>
                <a:gd name="connsiteX0-5461" fmla="*/ 2136692 w 6934191"/>
                <a:gd name="connsiteY0-5462" fmla="*/ 5577231 h 5663943"/>
                <a:gd name="connsiteX1-5463" fmla="*/ 726992 w 6934191"/>
                <a:gd name="connsiteY1-5464" fmla="*/ 4929531 h 5663943"/>
                <a:gd name="connsiteX2-5465" fmla="*/ 53892 w 6934191"/>
                <a:gd name="connsiteY2-5466" fmla="*/ 4104031 h 5663943"/>
                <a:gd name="connsiteX3-5467" fmla="*/ 66592 w 6934191"/>
                <a:gd name="connsiteY3-5468" fmla="*/ 3672231 h 5663943"/>
                <a:gd name="connsiteX4-5469" fmla="*/ 269792 w 6934191"/>
                <a:gd name="connsiteY4-5470" fmla="*/ 3138831 h 5663943"/>
                <a:gd name="connsiteX5-5471" fmla="*/ 434892 w 6934191"/>
                <a:gd name="connsiteY5-5472" fmla="*/ 2757831 h 5663943"/>
                <a:gd name="connsiteX6-5473" fmla="*/ 523792 w 6934191"/>
                <a:gd name="connsiteY6-5474" fmla="*/ 1983131 h 5663943"/>
                <a:gd name="connsiteX7-5475" fmla="*/ 549192 w 6934191"/>
                <a:gd name="connsiteY7-5476" fmla="*/ 1310031 h 5663943"/>
                <a:gd name="connsiteX8-5477" fmla="*/ 676192 w 6934191"/>
                <a:gd name="connsiteY8-5478" fmla="*/ 598831 h 5663943"/>
                <a:gd name="connsiteX9-5479" fmla="*/ 1196892 w 6934191"/>
                <a:gd name="connsiteY9-5480" fmla="*/ 14631 h 5663943"/>
                <a:gd name="connsiteX10-5481" fmla="*/ 2225592 w 6934191"/>
                <a:gd name="connsiteY10-5482" fmla="*/ 205131 h 5663943"/>
                <a:gd name="connsiteX11-5483" fmla="*/ 3635292 w 6934191"/>
                <a:gd name="connsiteY11-5484" fmla="*/ 522631 h 5663943"/>
                <a:gd name="connsiteX12-5485" fmla="*/ 5286292 w 6934191"/>
                <a:gd name="connsiteY12-5486" fmla="*/ 90831 h 5663943"/>
                <a:gd name="connsiteX13-5487" fmla="*/ 6162592 w 6934191"/>
                <a:gd name="connsiteY13-5488" fmla="*/ 395631 h 5663943"/>
                <a:gd name="connsiteX14-5489" fmla="*/ 6353092 w 6934191"/>
                <a:gd name="connsiteY14-5490" fmla="*/ 1894231 h 5663943"/>
                <a:gd name="connsiteX15-5491" fmla="*/ 6924592 w 6934191"/>
                <a:gd name="connsiteY15-5492" fmla="*/ 2262531 h 5663943"/>
                <a:gd name="connsiteX16-5493" fmla="*/ 6708692 w 6934191"/>
                <a:gd name="connsiteY16-5494" fmla="*/ 3240431 h 5663943"/>
                <a:gd name="connsiteX17-5495" fmla="*/ 6670593 w 6934191"/>
                <a:gd name="connsiteY17-5496" fmla="*/ 3253131 h 5663943"/>
                <a:gd name="connsiteX18-5497" fmla="*/ 6251492 w 6934191"/>
                <a:gd name="connsiteY18-5498" fmla="*/ 3862731 h 5663943"/>
                <a:gd name="connsiteX19-5499" fmla="*/ 6734092 w 6934191"/>
                <a:gd name="connsiteY19-5500" fmla="*/ 4827931 h 5663943"/>
                <a:gd name="connsiteX20-5501" fmla="*/ 6467392 w 6934191"/>
                <a:gd name="connsiteY20-5502" fmla="*/ 5158131 h 5663943"/>
                <a:gd name="connsiteX21-5503" fmla="*/ 6162592 w 6934191"/>
                <a:gd name="connsiteY21-5504" fmla="*/ 5297831 h 5663943"/>
                <a:gd name="connsiteX22-5505" fmla="*/ 4219492 w 6934191"/>
                <a:gd name="connsiteY22-5506" fmla="*/ 5577231 h 5663943"/>
                <a:gd name="connsiteX23-5507" fmla="*/ 2136692 w 6934191"/>
                <a:gd name="connsiteY23-5508" fmla="*/ 5577231 h 5663943"/>
                <a:gd name="connsiteX0-5509" fmla="*/ 2136692 w 6937188"/>
                <a:gd name="connsiteY0-5510" fmla="*/ 5577231 h 5663943"/>
                <a:gd name="connsiteX1-5511" fmla="*/ 726992 w 6937188"/>
                <a:gd name="connsiteY1-5512" fmla="*/ 4929531 h 5663943"/>
                <a:gd name="connsiteX2-5513" fmla="*/ 53892 w 6937188"/>
                <a:gd name="connsiteY2-5514" fmla="*/ 4104031 h 5663943"/>
                <a:gd name="connsiteX3-5515" fmla="*/ 66592 w 6937188"/>
                <a:gd name="connsiteY3-5516" fmla="*/ 3672231 h 5663943"/>
                <a:gd name="connsiteX4-5517" fmla="*/ 269792 w 6937188"/>
                <a:gd name="connsiteY4-5518" fmla="*/ 3138831 h 5663943"/>
                <a:gd name="connsiteX5-5519" fmla="*/ 434892 w 6937188"/>
                <a:gd name="connsiteY5-5520" fmla="*/ 2757831 h 5663943"/>
                <a:gd name="connsiteX6-5521" fmla="*/ 523792 w 6937188"/>
                <a:gd name="connsiteY6-5522" fmla="*/ 1983131 h 5663943"/>
                <a:gd name="connsiteX7-5523" fmla="*/ 549192 w 6937188"/>
                <a:gd name="connsiteY7-5524" fmla="*/ 1310031 h 5663943"/>
                <a:gd name="connsiteX8-5525" fmla="*/ 676192 w 6937188"/>
                <a:gd name="connsiteY8-5526" fmla="*/ 598831 h 5663943"/>
                <a:gd name="connsiteX9-5527" fmla="*/ 1196892 w 6937188"/>
                <a:gd name="connsiteY9-5528" fmla="*/ 14631 h 5663943"/>
                <a:gd name="connsiteX10-5529" fmla="*/ 2225592 w 6937188"/>
                <a:gd name="connsiteY10-5530" fmla="*/ 205131 h 5663943"/>
                <a:gd name="connsiteX11-5531" fmla="*/ 3635292 w 6937188"/>
                <a:gd name="connsiteY11-5532" fmla="*/ 522631 h 5663943"/>
                <a:gd name="connsiteX12-5533" fmla="*/ 5286292 w 6937188"/>
                <a:gd name="connsiteY12-5534" fmla="*/ 90831 h 5663943"/>
                <a:gd name="connsiteX13-5535" fmla="*/ 6162592 w 6937188"/>
                <a:gd name="connsiteY13-5536" fmla="*/ 395631 h 5663943"/>
                <a:gd name="connsiteX14-5537" fmla="*/ 6353092 w 6937188"/>
                <a:gd name="connsiteY14-5538" fmla="*/ 1894231 h 5663943"/>
                <a:gd name="connsiteX15-5539" fmla="*/ 6924592 w 6937188"/>
                <a:gd name="connsiteY15-5540" fmla="*/ 2262531 h 5663943"/>
                <a:gd name="connsiteX16-5541" fmla="*/ 6708692 w 6937188"/>
                <a:gd name="connsiteY16-5542" fmla="*/ 3240431 h 5663943"/>
                <a:gd name="connsiteX17-5543" fmla="*/ 6251492 w 6937188"/>
                <a:gd name="connsiteY17-5544" fmla="*/ 3862731 h 5663943"/>
                <a:gd name="connsiteX18-5545" fmla="*/ 6734092 w 6937188"/>
                <a:gd name="connsiteY18-5546" fmla="*/ 4827931 h 5663943"/>
                <a:gd name="connsiteX19-5547" fmla="*/ 6467392 w 6937188"/>
                <a:gd name="connsiteY19-5548" fmla="*/ 5158131 h 5663943"/>
                <a:gd name="connsiteX20-5549" fmla="*/ 6162592 w 6937188"/>
                <a:gd name="connsiteY20-5550" fmla="*/ 5297831 h 5663943"/>
                <a:gd name="connsiteX21-5551" fmla="*/ 4219492 w 6937188"/>
                <a:gd name="connsiteY21-5552" fmla="*/ 5577231 h 5663943"/>
                <a:gd name="connsiteX22-5553" fmla="*/ 2136692 w 6937188"/>
                <a:gd name="connsiteY22-5554" fmla="*/ 5577231 h 5663943"/>
                <a:gd name="connsiteX0-5555" fmla="*/ 2136692 w 6925046"/>
                <a:gd name="connsiteY0-5556" fmla="*/ 5577231 h 5663943"/>
                <a:gd name="connsiteX1-5557" fmla="*/ 726992 w 6925046"/>
                <a:gd name="connsiteY1-5558" fmla="*/ 4929531 h 5663943"/>
                <a:gd name="connsiteX2-5559" fmla="*/ 53892 w 6925046"/>
                <a:gd name="connsiteY2-5560" fmla="*/ 4104031 h 5663943"/>
                <a:gd name="connsiteX3-5561" fmla="*/ 66592 w 6925046"/>
                <a:gd name="connsiteY3-5562" fmla="*/ 3672231 h 5663943"/>
                <a:gd name="connsiteX4-5563" fmla="*/ 269792 w 6925046"/>
                <a:gd name="connsiteY4-5564" fmla="*/ 3138831 h 5663943"/>
                <a:gd name="connsiteX5-5565" fmla="*/ 434892 w 6925046"/>
                <a:gd name="connsiteY5-5566" fmla="*/ 2757831 h 5663943"/>
                <a:gd name="connsiteX6-5567" fmla="*/ 523792 w 6925046"/>
                <a:gd name="connsiteY6-5568" fmla="*/ 1983131 h 5663943"/>
                <a:gd name="connsiteX7-5569" fmla="*/ 549192 w 6925046"/>
                <a:gd name="connsiteY7-5570" fmla="*/ 1310031 h 5663943"/>
                <a:gd name="connsiteX8-5571" fmla="*/ 676192 w 6925046"/>
                <a:gd name="connsiteY8-5572" fmla="*/ 598831 h 5663943"/>
                <a:gd name="connsiteX9-5573" fmla="*/ 1196892 w 6925046"/>
                <a:gd name="connsiteY9-5574" fmla="*/ 14631 h 5663943"/>
                <a:gd name="connsiteX10-5575" fmla="*/ 2225592 w 6925046"/>
                <a:gd name="connsiteY10-5576" fmla="*/ 205131 h 5663943"/>
                <a:gd name="connsiteX11-5577" fmla="*/ 3635292 w 6925046"/>
                <a:gd name="connsiteY11-5578" fmla="*/ 522631 h 5663943"/>
                <a:gd name="connsiteX12-5579" fmla="*/ 5286292 w 6925046"/>
                <a:gd name="connsiteY12-5580" fmla="*/ 90831 h 5663943"/>
                <a:gd name="connsiteX13-5581" fmla="*/ 6162592 w 6925046"/>
                <a:gd name="connsiteY13-5582" fmla="*/ 395631 h 5663943"/>
                <a:gd name="connsiteX14-5583" fmla="*/ 6353092 w 6925046"/>
                <a:gd name="connsiteY14-5584" fmla="*/ 1894231 h 5663943"/>
                <a:gd name="connsiteX15-5585" fmla="*/ 6924592 w 6925046"/>
                <a:gd name="connsiteY15-5586" fmla="*/ 2262531 h 5663943"/>
                <a:gd name="connsiteX16-5587" fmla="*/ 6251492 w 6925046"/>
                <a:gd name="connsiteY16-5588" fmla="*/ 3862731 h 5663943"/>
                <a:gd name="connsiteX17-5589" fmla="*/ 6734092 w 6925046"/>
                <a:gd name="connsiteY17-5590" fmla="*/ 4827931 h 5663943"/>
                <a:gd name="connsiteX18-5591" fmla="*/ 6467392 w 6925046"/>
                <a:gd name="connsiteY18-5592" fmla="*/ 5158131 h 5663943"/>
                <a:gd name="connsiteX19-5593" fmla="*/ 6162592 w 6925046"/>
                <a:gd name="connsiteY19-5594" fmla="*/ 5297831 h 5663943"/>
                <a:gd name="connsiteX20-5595" fmla="*/ 4219492 w 6925046"/>
                <a:gd name="connsiteY20-5596" fmla="*/ 5577231 h 5663943"/>
                <a:gd name="connsiteX21-5597" fmla="*/ 2136692 w 6925046"/>
                <a:gd name="connsiteY21-5598" fmla="*/ 5577231 h 5663943"/>
                <a:gd name="connsiteX0-5599" fmla="*/ 2136692 w 6848916"/>
                <a:gd name="connsiteY0-5600" fmla="*/ 5577231 h 5663943"/>
                <a:gd name="connsiteX1-5601" fmla="*/ 726992 w 6848916"/>
                <a:gd name="connsiteY1-5602" fmla="*/ 4929531 h 5663943"/>
                <a:gd name="connsiteX2-5603" fmla="*/ 53892 w 6848916"/>
                <a:gd name="connsiteY2-5604" fmla="*/ 4104031 h 5663943"/>
                <a:gd name="connsiteX3-5605" fmla="*/ 66592 w 6848916"/>
                <a:gd name="connsiteY3-5606" fmla="*/ 3672231 h 5663943"/>
                <a:gd name="connsiteX4-5607" fmla="*/ 269792 w 6848916"/>
                <a:gd name="connsiteY4-5608" fmla="*/ 3138831 h 5663943"/>
                <a:gd name="connsiteX5-5609" fmla="*/ 434892 w 6848916"/>
                <a:gd name="connsiteY5-5610" fmla="*/ 2757831 h 5663943"/>
                <a:gd name="connsiteX6-5611" fmla="*/ 523792 w 6848916"/>
                <a:gd name="connsiteY6-5612" fmla="*/ 1983131 h 5663943"/>
                <a:gd name="connsiteX7-5613" fmla="*/ 549192 w 6848916"/>
                <a:gd name="connsiteY7-5614" fmla="*/ 1310031 h 5663943"/>
                <a:gd name="connsiteX8-5615" fmla="*/ 676192 w 6848916"/>
                <a:gd name="connsiteY8-5616" fmla="*/ 598831 h 5663943"/>
                <a:gd name="connsiteX9-5617" fmla="*/ 1196892 w 6848916"/>
                <a:gd name="connsiteY9-5618" fmla="*/ 14631 h 5663943"/>
                <a:gd name="connsiteX10-5619" fmla="*/ 2225592 w 6848916"/>
                <a:gd name="connsiteY10-5620" fmla="*/ 205131 h 5663943"/>
                <a:gd name="connsiteX11-5621" fmla="*/ 3635292 w 6848916"/>
                <a:gd name="connsiteY11-5622" fmla="*/ 522631 h 5663943"/>
                <a:gd name="connsiteX12-5623" fmla="*/ 5286292 w 6848916"/>
                <a:gd name="connsiteY12-5624" fmla="*/ 90831 h 5663943"/>
                <a:gd name="connsiteX13-5625" fmla="*/ 6162592 w 6848916"/>
                <a:gd name="connsiteY13-5626" fmla="*/ 395631 h 5663943"/>
                <a:gd name="connsiteX14-5627" fmla="*/ 6353092 w 6848916"/>
                <a:gd name="connsiteY14-5628" fmla="*/ 1894231 h 5663943"/>
                <a:gd name="connsiteX15-5629" fmla="*/ 6848392 w 6848916"/>
                <a:gd name="connsiteY15-5630" fmla="*/ 2834031 h 5663943"/>
                <a:gd name="connsiteX16-5631" fmla="*/ 6251492 w 6848916"/>
                <a:gd name="connsiteY16-5632" fmla="*/ 3862731 h 5663943"/>
                <a:gd name="connsiteX17-5633" fmla="*/ 6734092 w 6848916"/>
                <a:gd name="connsiteY17-5634" fmla="*/ 4827931 h 5663943"/>
                <a:gd name="connsiteX18-5635" fmla="*/ 6467392 w 6848916"/>
                <a:gd name="connsiteY18-5636" fmla="*/ 5158131 h 5663943"/>
                <a:gd name="connsiteX19-5637" fmla="*/ 6162592 w 6848916"/>
                <a:gd name="connsiteY19-5638" fmla="*/ 5297831 h 5663943"/>
                <a:gd name="connsiteX20-5639" fmla="*/ 4219492 w 6848916"/>
                <a:gd name="connsiteY20-5640" fmla="*/ 5577231 h 5663943"/>
                <a:gd name="connsiteX21-5641" fmla="*/ 2136692 w 6848916"/>
                <a:gd name="connsiteY21-5642" fmla="*/ 5577231 h 5663943"/>
                <a:gd name="connsiteX0-5643" fmla="*/ 2136692 w 6848536"/>
                <a:gd name="connsiteY0-5644" fmla="*/ 5577231 h 5663943"/>
                <a:gd name="connsiteX1-5645" fmla="*/ 726992 w 6848536"/>
                <a:gd name="connsiteY1-5646" fmla="*/ 4929531 h 5663943"/>
                <a:gd name="connsiteX2-5647" fmla="*/ 53892 w 6848536"/>
                <a:gd name="connsiteY2-5648" fmla="*/ 4104031 h 5663943"/>
                <a:gd name="connsiteX3-5649" fmla="*/ 66592 w 6848536"/>
                <a:gd name="connsiteY3-5650" fmla="*/ 3672231 h 5663943"/>
                <a:gd name="connsiteX4-5651" fmla="*/ 269792 w 6848536"/>
                <a:gd name="connsiteY4-5652" fmla="*/ 3138831 h 5663943"/>
                <a:gd name="connsiteX5-5653" fmla="*/ 434892 w 6848536"/>
                <a:gd name="connsiteY5-5654" fmla="*/ 2757831 h 5663943"/>
                <a:gd name="connsiteX6-5655" fmla="*/ 523792 w 6848536"/>
                <a:gd name="connsiteY6-5656" fmla="*/ 1983131 h 5663943"/>
                <a:gd name="connsiteX7-5657" fmla="*/ 549192 w 6848536"/>
                <a:gd name="connsiteY7-5658" fmla="*/ 1310031 h 5663943"/>
                <a:gd name="connsiteX8-5659" fmla="*/ 676192 w 6848536"/>
                <a:gd name="connsiteY8-5660" fmla="*/ 598831 h 5663943"/>
                <a:gd name="connsiteX9-5661" fmla="*/ 1196892 w 6848536"/>
                <a:gd name="connsiteY9-5662" fmla="*/ 14631 h 5663943"/>
                <a:gd name="connsiteX10-5663" fmla="*/ 2225592 w 6848536"/>
                <a:gd name="connsiteY10-5664" fmla="*/ 205131 h 5663943"/>
                <a:gd name="connsiteX11-5665" fmla="*/ 3635292 w 6848536"/>
                <a:gd name="connsiteY11-5666" fmla="*/ 522631 h 5663943"/>
                <a:gd name="connsiteX12-5667" fmla="*/ 5286292 w 6848536"/>
                <a:gd name="connsiteY12-5668" fmla="*/ 90831 h 5663943"/>
                <a:gd name="connsiteX13-5669" fmla="*/ 6162592 w 6848536"/>
                <a:gd name="connsiteY13-5670" fmla="*/ 395631 h 5663943"/>
                <a:gd name="connsiteX14-5671" fmla="*/ 6187992 w 6848536"/>
                <a:gd name="connsiteY14-5672" fmla="*/ 1691031 h 5663943"/>
                <a:gd name="connsiteX15-5673" fmla="*/ 6848392 w 6848536"/>
                <a:gd name="connsiteY15-5674" fmla="*/ 2834031 h 5663943"/>
                <a:gd name="connsiteX16-5675" fmla="*/ 6251492 w 6848536"/>
                <a:gd name="connsiteY16-5676" fmla="*/ 3862731 h 5663943"/>
                <a:gd name="connsiteX17-5677" fmla="*/ 6734092 w 6848536"/>
                <a:gd name="connsiteY17-5678" fmla="*/ 4827931 h 5663943"/>
                <a:gd name="connsiteX18-5679" fmla="*/ 6467392 w 6848536"/>
                <a:gd name="connsiteY18-5680" fmla="*/ 5158131 h 5663943"/>
                <a:gd name="connsiteX19-5681" fmla="*/ 6162592 w 6848536"/>
                <a:gd name="connsiteY19-5682" fmla="*/ 5297831 h 5663943"/>
                <a:gd name="connsiteX20-5683" fmla="*/ 4219492 w 6848536"/>
                <a:gd name="connsiteY20-5684" fmla="*/ 5577231 h 5663943"/>
                <a:gd name="connsiteX21-5685" fmla="*/ 2136692 w 6848536"/>
                <a:gd name="connsiteY21-5686" fmla="*/ 5577231 h 5663943"/>
                <a:gd name="connsiteX0-5687" fmla="*/ 2136692 w 6873930"/>
                <a:gd name="connsiteY0-5688" fmla="*/ 5577231 h 5663943"/>
                <a:gd name="connsiteX1-5689" fmla="*/ 726992 w 6873930"/>
                <a:gd name="connsiteY1-5690" fmla="*/ 4929531 h 5663943"/>
                <a:gd name="connsiteX2-5691" fmla="*/ 53892 w 6873930"/>
                <a:gd name="connsiteY2-5692" fmla="*/ 4104031 h 5663943"/>
                <a:gd name="connsiteX3-5693" fmla="*/ 66592 w 6873930"/>
                <a:gd name="connsiteY3-5694" fmla="*/ 3672231 h 5663943"/>
                <a:gd name="connsiteX4-5695" fmla="*/ 269792 w 6873930"/>
                <a:gd name="connsiteY4-5696" fmla="*/ 3138831 h 5663943"/>
                <a:gd name="connsiteX5-5697" fmla="*/ 434892 w 6873930"/>
                <a:gd name="connsiteY5-5698" fmla="*/ 2757831 h 5663943"/>
                <a:gd name="connsiteX6-5699" fmla="*/ 523792 w 6873930"/>
                <a:gd name="connsiteY6-5700" fmla="*/ 1983131 h 5663943"/>
                <a:gd name="connsiteX7-5701" fmla="*/ 549192 w 6873930"/>
                <a:gd name="connsiteY7-5702" fmla="*/ 1310031 h 5663943"/>
                <a:gd name="connsiteX8-5703" fmla="*/ 676192 w 6873930"/>
                <a:gd name="connsiteY8-5704" fmla="*/ 598831 h 5663943"/>
                <a:gd name="connsiteX9-5705" fmla="*/ 1196892 w 6873930"/>
                <a:gd name="connsiteY9-5706" fmla="*/ 14631 h 5663943"/>
                <a:gd name="connsiteX10-5707" fmla="*/ 2225592 w 6873930"/>
                <a:gd name="connsiteY10-5708" fmla="*/ 205131 h 5663943"/>
                <a:gd name="connsiteX11-5709" fmla="*/ 3635292 w 6873930"/>
                <a:gd name="connsiteY11-5710" fmla="*/ 522631 h 5663943"/>
                <a:gd name="connsiteX12-5711" fmla="*/ 5286292 w 6873930"/>
                <a:gd name="connsiteY12-5712" fmla="*/ 90831 h 5663943"/>
                <a:gd name="connsiteX13-5713" fmla="*/ 6162592 w 6873930"/>
                <a:gd name="connsiteY13-5714" fmla="*/ 395631 h 5663943"/>
                <a:gd name="connsiteX14-5715" fmla="*/ 6187992 w 6873930"/>
                <a:gd name="connsiteY14-5716" fmla="*/ 1691031 h 5663943"/>
                <a:gd name="connsiteX15-5717" fmla="*/ 6873792 w 6873930"/>
                <a:gd name="connsiteY15-5718" fmla="*/ 2643531 h 5663943"/>
                <a:gd name="connsiteX16-5719" fmla="*/ 6251492 w 6873930"/>
                <a:gd name="connsiteY16-5720" fmla="*/ 3862731 h 5663943"/>
                <a:gd name="connsiteX17-5721" fmla="*/ 6734092 w 6873930"/>
                <a:gd name="connsiteY17-5722" fmla="*/ 4827931 h 5663943"/>
                <a:gd name="connsiteX18-5723" fmla="*/ 6467392 w 6873930"/>
                <a:gd name="connsiteY18-5724" fmla="*/ 5158131 h 5663943"/>
                <a:gd name="connsiteX19-5725" fmla="*/ 6162592 w 6873930"/>
                <a:gd name="connsiteY19-5726" fmla="*/ 5297831 h 5663943"/>
                <a:gd name="connsiteX20-5727" fmla="*/ 4219492 w 6873930"/>
                <a:gd name="connsiteY20-5728" fmla="*/ 5577231 h 5663943"/>
                <a:gd name="connsiteX21-5729" fmla="*/ 2136692 w 6873930"/>
                <a:gd name="connsiteY21-5730" fmla="*/ 5577231 h 5663943"/>
                <a:gd name="connsiteX0-5731" fmla="*/ 2136692 w 6874514"/>
                <a:gd name="connsiteY0-5732" fmla="*/ 5577231 h 5663943"/>
                <a:gd name="connsiteX1-5733" fmla="*/ 726992 w 6874514"/>
                <a:gd name="connsiteY1-5734" fmla="*/ 4929531 h 5663943"/>
                <a:gd name="connsiteX2-5735" fmla="*/ 53892 w 6874514"/>
                <a:gd name="connsiteY2-5736" fmla="*/ 4104031 h 5663943"/>
                <a:gd name="connsiteX3-5737" fmla="*/ 66592 w 6874514"/>
                <a:gd name="connsiteY3-5738" fmla="*/ 3672231 h 5663943"/>
                <a:gd name="connsiteX4-5739" fmla="*/ 269792 w 6874514"/>
                <a:gd name="connsiteY4-5740" fmla="*/ 3138831 h 5663943"/>
                <a:gd name="connsiteX5-5741" fmla="*/ 434892 w 6874514"/>
                <a:gd name="connsiteY5-5742" fmla="*/ 2757831 h 5663943"/>
                <a:gd name="connsiteX6-5743" fmla="*/ 523792 w 6874514"/>
                <a:gd name="connsiteY6-5744" fmla="*/ 1983131 h 5663943"/>
                <a:gd name="connsiteX7-5745" fmla="*/ 549192 w 6874514"/>
                <a:gd name="connsiteY7-5746" fmla="*/ 1310031 h 5663943"/>
                <a:gd name="connsiteX8-5747" fmla="*/ 676192 w 6874514"/>
                <a:gd name="connsiteY8-5748" fmla="*/ 598831 h 5663943"/>
                <a:gd name="connsiteX9-5749" fmla="*/ 1196892 w 6874514"/>
                <a:gd name="connsiteY9-5750" fmla="*/ 14631 h 5663943"/>
                <a:gd name="connsiteX10-5751" fmla="*/ 2225592 w 6874514"/>
                <a:gd name="connsiteY10-5752" fmla="*/ 205131 h 5663943"/>
                <a:gd name="connsiteX11-5753" fmla="*/ 3635292 w 6874514"/>
                <a:gd name="connsiteY11-5754" fmla="*/ 522631 h 5663943"/>
                <a:gd name="connsiteX12-5755" fmla="*/ 5286292 w 6874514"/>
                <a:gd name="connsiteY12-5756" fmla="*/ 90831 h 5663943"/>
                <a:gd name="connsiteX13-5757" fmla="*/ 6162592 w 6874514"/>
                <a:gd name="connsiteY13-5758" fmla="*/ 395631 h 5663943"/>
                <a:gd name="connsiteX14-5759" fmla="*/ 6187992 w 6874514"/>
                <a:gd name="connsiteY14-5760" fmla="*/ 1691031 h 5663943"/>
                <a:gd name="connsiteX15-5761" fmla="*/ 6873792 w 6874514"/>
                <a:gd name="connsiteY15-5762" fmla="*/ 2643531 h 5663943"/>
                <a:gd name="connsiteX16-5763" fmla="*/ 6251492 w 6874514"/>
                <a:gd name="connsiteY16-5764" fmla="*/ 3862731 h 5663943"/>
                <a:gd name="connsiteX17-5765" fmla="*/ 6734092 w 6874514"/>
                <a:gd name="connsiteY17-5766" fmla="*/ 4827931 h 5663943"/>
                <a:gd name="connsiteX18-5767" fmla="*/ 6467392 w 6874514"/>
                <a:gd name="connsiteY18-5768" fmla="*/ 5158131 h 5663943"/>
                <a:gd name="connsiteX19-5769" fmla="*/ 6162592 w 6874514"/>
                <a:gd name="connsiteY19-5770" fmla="*/ 5297831 h 5663943"/>
                <a:gd name="connsiteX20-5771" fmla="*/ 4219492 w 6874514"/>
                <a:gd name="connsiteY20-5772" fmla="*/ 5577231 h 5663943"/>
                <a:gd name="connsiteX21-5773" fmla="*/ 2136692 w 6874514"/>
                <a:gd name="connsiteY21-5774" fmla="*/ 5577231 h 5663943"/>
                <a:gd name="connsiteX0-5775" fmla="*/ 2136692 w 6875254"/>
                <a:gd name="connsiteY0-5776" fmla="*/ 5577231 h 5663943"/>
                <a:gd name="connsiteX1-5777" fmla="*/ 726992 w 6875254"/>
                <a:gd name="connsiteY1-5778" fmla="*/ 4929531 h 5663943"/>
                <a:gd name="connsiteX2-5779" fmla="*/ 53892 w 6875254"/>
                <a:gd name="connsiteY2-5780" fmla="*/ 4104031 h 5663943"/>
                <a:gd name="connsiteX3-5781" fmla="*/ 66592 w 6875254"/>
                <a:gd name="connsiteY3-5782" fmla="*/ 3672231 h 5663943"/>
                <a:gd name="connsiteX4-5783" fmla="*/ 269792 w 6875254"/>
                <a:gd name="connsiteY4-5784" fmla="*/ 3138831 h 5663943"/>
                <a:gd name="connsiteX5-5785" fmla="*/ 434892 w 6875254"/>
                <a:gd name="connsiteY5-5786" fmla="*/ 2757831 h 5663943"/>
                <a:gd name="connsiteX6-5787" fmla="*/ 523792 w 6875254"/>
                <a:gd name="connsiteY6-5788" fmla="*/ 1983131 h 5663943"/>
                <a:gd name="connsiteX7-5789" fmla="*/ 549192 w 6875254"/>
                <a:gd name="connsiteY7-5790" fmla="*/ 1310031 h 5663943"/>
                <a:gd name="connsiteX8-5791" fmla="*/ 676192 w 6875254"/>
                <a:gd name="connsiteY8-5792" fmla="*/ 598831 h 5663943"/>
                <a:gd name="connsiteX9-5793" fmla="*/ 1196892 w 6875254"/>
                <a:gd name="connsiteY9-5794" fmla="*/ 14631 h 5663943"/>
                <a:gd name="connsiteX10-5795" fmla="*/ 2225592 w 6875254"/>
                <a:gd name="connsiteY10-5796" fmla="*/ 205131 h 5663943"/>
                <a:gd name="connsiteX11-5797" fmla="*/ 3635292 w 6875254"/>
                <a:gd name="connsiteY11-5798" fmla="*/ 522631 h 5663943"/>
                <a:gd name="connsiteX12-5799" fmla="*/ 5286292 w 6875254"/>
                <a:gd name="connsiteY12-5800" fmla="*/ 90831 h 5663943"/>
                <a:gd name="connsiteX13-5801" fmla="*/ 6162592 w 6875254"/>
                <a:gd name="connsiteY13-5802" fmla="*/ 395631 h 5663943"/>
                <a:gd name="connsiteX14-5803" fmla="*/ 6187992 w 6875254"/>
                <a:gd name="connsiteY14-5804" fmla="*/ 1691031 h 5663943"/>
                <a:gd name="connsiteX15-5805" fmla="*/ 6873792 w 6875254"/>
                <a:gd name="connsiteY15-5806" fmla="*/ 2643531 h 5663943"/>
                <a:gd name="connsiteX16-5807" fmla="*/ 6378492 w 6875254"/>
                <a:gd name="connsiteY16-5808" fmla="*/ 4192931 h 5663943"/>
                <a:gd name="connsiteX17-5809" fmla="*/ 6734092 w 6875254"/>
                <a:gd name="connsiteY17-5810" fmla="*/ 4827931 h 5663943"/>
                <a:gd name="connsiteX18-5811" fmla="*/ 6467392 w 6875254"/>
                <a:gd name="connsiteY18-5812" fmla="*/ 5158131 h 5663943"/>
                <a:gd name="connsiteX19-5813" fmla="*/ 6162592 w 6875254"/>
                <a:gd name="connsiteY19-5814" fmla="*/ 5297831 h 5663943"/>
                <a:gd name="connsiteX20-5815" fmla="*/ 4219492 w 6875254"/>
                <a:gd name="connsiteY20-5816" fmla="*/ 5577231 h 5663943"/>
                <a:gd name="connsiteX21-5817" fmla="*/ 2136692 w 6875254"/>
                <a:gd name="connsiteY21-5818" fmla="*/ 5577231 h 5663943"/>
                <a:gd name="connsiteX0-5819" fmla="*/ 2136692 w 6875254"/>
                <a:gd name="connsiteY0-5820" fmla="*/ 5577231 h 5663943"/>
                <a:gd name="connsiteX1-5821" fmla="*/ 726992 w 6875254"/>
                <a:gd name="connsiteY1-5822" fmla="*/ 4929531 h 5663943"/>
                <a:gd name="connsiteX2-5823" fmla="*/ 53892 w 6875254"/>
                <a:gd name="connsiteY2-5824" fmla="*/ 4104031 h 5663943"/>
                <a:gd name="connsiteX3-5825" fmla="*/ 66592 w 6875254"/>
                <a:gd name="connsiteY3-5826" fmla="*/ 3672231 h 5663943"/>
                <a:gd name="connsiteX4-5827" fmla="*/ 269792 w 6875254"/>
                <a:gd name="connsiteY4-5828" fmla="*/ 3138831 h 5663943"/>
                <a:gd name="connsiteX5-5829" fmla="*/ 434892 w 6875254"/>
                <a:gd name="connsiteY5-5830" fmla="*/ 2757831 h 5663943"/>
                <a:gd name="connsiteX6-5831" fmla="*/ 523792 w 6875254"/>
                <a:gd name="connsiteY6-5832" fmla="*/ 1983131 h 5663943"/>
                <a:gd name="connsiteX7-5833" fmla="*/ 549192 w 6875254"/>
                <a:gd name="connsiteY7-5834" fmla="*/ 1310031 h 5663943"/>
                <a:gd name="connsiteX8-5835" fmla="*/ 676192 w 6875254"/>
                <a:gd name="connsiteY8-5836" fmla="*/ 598831 h 5663943"/>
                <a:gd name="connsiteX9-5837" fmla="*/ 1196892 w 6875254"/>
                <a:gd name="connsiteY9-5838" fmla="*/ 14631 h 5663943"/>
                <a:gd name="connsiteX10-5839" fmla="*/ 2225592 w 6875254"/>
                <a:gd name="connsiteY10-5840" fmla="*/ 205131 h 5663943"/>
                <a:gd name="connsiteX11-5841" fmla="*/ 3635292 w 6875254"/>
                <a:gd name="connsiteY11-5842" fmla="*/ 522631 h 5663943"/>
                <a:gd name="connsiteX12-5843" fmla="*/ 5286292 w 6875254"/>
                <a:gd name="connsiteY12-5844" fmla="*/ 90831 h 5663943"/>
                <a:gd name="connsiteX13-5845" fmla="*/ 6162592 w 6875254"/>
                <a:gd name="connsiteY13-5846" fmla="*/ 395631 h 5663943"/>
                <a:gd name="connsiteX14-5847" fmla="*/ 6187992 w 6875254"/>
                <a:gd name="connsiteY14-5848" fmla="*/ 1691031 h 5663943"/>
                <a:gd name="connsiteX15-5849" fmla="*/ 6873792 w 6875254"/>
                <a:gd name="connsiteY15-5850" fmla="*/ 2643531 h 5663943"/>
                <a:gd name="connsiteX16-5851" fmla="*/ 6378492 w 6875254"/>
                <a:gd name="connsiteY16-5852" fmla="*/ 4192931 h 5663943"/>
                <a:gd name="connsiteX17-5853" fmla="*/ 6734092 w 6875254"/>
                <a:gd name="connsiteY17-5854" fmla="*/ 4827931 h 5663943"/>
                <a:gd name="connsiteX18-5855" fmla="*/ 6467392 w 6875254"/>
                <a:gd name="connsiteY18-5856" fmla="*/ 5158131 h 5663943"/>
                <a:gd name="connsiteX19-5857" fmla="*/ 6162592 w 6875254"/>
                <a:gd name="connsiteY19-5858" fmla="*/ 5297831 h 5663943"/>
                <a:gd name="connsiteX20-5859" fmla="*/ 4219492 w 6875254"/>
                <a:gd name="connsiteY20-5860" fmla="*/ 5577231 h 5663943"/>
                <a:gd name="connsiteX21-5861" fmla="*/ 2136692 w 6875254"/>
                <a:gd name="connsiteY21-5862" fmla="*/ 5577231 h 5663943"/>
                <a:gd name="connsiteX0-5863" fmla="*/ 2136692 w 6875041"/>
                <a:gd name="connsiteY0-5864" fmla="*/ 5577231 h 5663943"/>
                <a:gd name="connsiteX1-5865" fmla="*/ 726992 w 6875041"/>
                <a:gd name="connsiteY1-5866" fmla="*/ 4929531 h 5663943"/>
                <a:gd name="connsiteX2-5867" fmla="*/ 53892 w 6875041"/>
                <a:gd name="connsiteY2-5868" fmla="*/ 4104031 h 5663943"/>
                <a:gd name="connsiteX3-5869" fmla="*/ 66592 w 6875041"/>
                <a:gd name="connsiteY3-5870" fmla="*/ 3672231 h 5663943"/>
                <a:gd name="connsiteX4-5871" fmla="*/ 269792 w 6875041"/>
                <a:gd name="connsiteY4-5872" fmla="*/ 3138831 h 5663943"/>
                <a:gd name="connsiteX5-5873" fmla="*/ 434892 w 6875041"/>
                <a:gd name="connsiteY5-5874" fmla="*/ 2757831 h 5663943"/>
                <a:gd name="connsiteX6-5875" fmla="*/ 523792 w 6875041"/>
                <a:gd name="connsiteY6-5876" fmla="*/ 1983131 h 5663943"/>
                <a:gd name="connsiteX7-5877" fmla="*/ 549192 w 6875041"/>
                <a:gd name="connsiteY7-5878" fmla="*/ 1310031 h 5663943"/>
                <a:gd name="connsiteX8-5879" fmla="*/ 676192 w 6875041"/>
                <a:gd name="connsiteY8-5880" fmla="*/ 598831 h 5663943"/>
                <a:gd name="connsiteX9-5881" fmla="*/ 1196892 w 6875041"/>
                <a:gd name="connsiteY9-5882" fmla="*/ 14631 h 5663943"/>
                <a:gd name="connsiteX10-5883" fmla="*/ 2225592 w 6875041"/>
                <a:gd name="connsiteY10-5884" fmla="*/ 205131 h 5663943"/>
                <a:gd name="connsiteX11-5885" fmla="*/ 3635292 w 6875041"/>
                <a:gd name="connsiteY11-5886" fmla="*/ 522631 h 5663943"/>
                <a:gd name="connsiteX12-5887" fmla="*/ 5286292 w 6875041"/>
                <a:gd name="connsiteY12-5888" fmla="*/ 90831 h 5663943"/>
                <a:gd name="connsiteX13-5889" fmla="*/ 6162592 w 6875041"/>
                <a:gd name="connsiteY13-5890" fmla="*/ 395631 h 5663943"/>
                <a:gd name="connsiteX14-5891" fmla="*/ 6187992 w 6875041"/>
                <a:gd name="connsiteY14-5892" fmla="*/ 1691031 h 5663943"/>
                <a:gd name="connsiteX15-5893" fmla="*/ 6873792 w 6875041"/>
                <a:gd name="connsiteY15-5894" fmla="*/ 2643531 h 5663943"/>
                <a:gd name="connsiteX16-5895" fmla="*/ 6378492 w 6875041"/>
                <a:gd name="connsiteY16-5896" fmla="*/ 4192931 h 5663943"/>
                <a:gd name="connsiteX17-5897" fmla="*/ 6734092 w 6875041"/>
                <a:gd name="connsiteY17-5898" fmla="*/ 4827931 h 5663943"/>
                <a:gd name="connsiteX18-5899" fmla="*/ 6467392 w 6875041"/>
                <a:gd name="connsiteY18-5900" fmla="*/ 5158131 h 5663943"/>
                <a:gd name="connsiteX19-5901" fmla="*/ 6162592 w 6875041"/>
                <a:gd name="connsiteY19-5902" fmla="*/ 5297831 h 5663943"/>
                <a:gd name="connsiteX20-5903" fmla="*/ 4219492 w 6875041"/>
                <a:gd name="connsiteY20-5904" fmla="*/ 5577231 h 5663943"/>
                <a:gd name="connsiteX21-5905" fmla="*/ 2136692 w 6875041"/>
                <a:gd name="connsiteY21-5906" fmla="*/ 5577231 h 5663943"/>
                <a:gd name="connsiteX0-5907" fmla="*/ 2136692 w 6875362"/>
                <a:gd name="connsiteY0-5908" fmla="*/ 5577231 h 5663943"/>
                <a:gd name="connsiteX1-5909" fmla="*/ 726992 w 6875362"/>
                <a:gd name="connsiteY1-5910" fmla="*/ 4929531 h 5663943"/>
                <a:gd name="connsiteX2-5911" fmla="*/ 53892 w 6875362"/>
                <a:gd name="connsiteY2-5912" fmla="*/ 4104031 h 5663943"/>
                <a:gd name="connsiteX3-5913" fmla="*/ 66592 w 6875362"/>
                <a:gd name="connsiteY3-5914" fmla="*/ 3672231 h 5663943"/>
                <a:gd name="connsiteX4-5915" fmla="*/ 269792 w 6875362"/>
                <a:gd name="connsiteY4-5916" fmla="*/ 3138831 h 5663943"/>
                <a:gd name="connsiteX5-5917" fmla="*/ 434892 w 6875362"/>
                <a:gd name="connsiteY5-5918" fmla="*/ 2757831 h 5663943"/>
                <a:gd name="connsiteX6-5919" fmla="*/ 523792 w 6875362"/>
                <a:gd name="connsiteY6-5920" fmla="*/ 1983131 h 5663943"/>
                <a:gd name="connsiteX7-5921" fmla="*/ 549192 w 6875362"/>
                <a:gd name="connsiteY7-5922" fmla="*/ 1310031 h 5663943"/>
                <a:gd name="connsiteX8-5923" fmla="*/ 676192 w 6875362"/>
                <a:gd name="connsiteY8-5924" fmla="*/ 598831 h 5663943"/>
                <a:gd name="connsiteX9-5925" fmla="*/ 1196892 w 6875362"/>
                <a:gd name="connsiteY9-5926" fmla="*/ 14631 h 5663943"/>
                <a:gd name="connsiteX10-5927" fmla="*/ 2225592 w 6875362"/>
                <a:gd name="connsiteY10-5928" fmla="*/ 205131 h 5663943"/>
                <a:gd name="connsiteX11-5929" fmla="*/ 3635292 w 6875362"/>
                <a:gd name="connsiteY11-5930" fmla="*/ 522631 h 5663943"/>
                <a:gd name="connsiteX12-5931" fmla="*/ 5286292 w 6875362"/>
                <a:gd name="connsiteY12-5932" fmla="*/ 90831 h 5663943"/>
                <a:gd name="connsiteX13-5933" fmla="*/ 6162592 w 6875362"/>
                <a:gd name="connsiteY13-5934" fmla="*/ 395631 h 5663943"/>
                <a:gd name="connsiteX14-5935" fmla="*/ 6187992 w 6875362"/>
                <a:gd name="connsiteY14-5936" fmla="*/ 1691031 h 5663943"/>
                <a:gd name="connsiteX15-5937" fmla="*/ 6873792 w 6875362"/>
                <a:gd name="connsiteY15-5938" fmla="*/ 2643531 h 5663943"/>
                <a:gd name="connsiteX16-5939" fmla="*/ 6378492 w 6875362"/>
                <a:gd name="connsiteY16-5940" fmla="*/ 4192931 h 5663943"/>
                <a:gd name="connsiteX17-5941" fmla="*/ 6467392 w 6875362"/>
                <a:gd name="connsiteY17-5942" fmla="*/ 5158131 h 5663943"/>
                <a:gd name="connsiteX18-5943" fmla="*/ 6162592 w 6875362"/>
                <a:gd name="connsiteY18-5944" fmla="*/ 5297831 h 5663943"/>
                <a:gd name="connsiteX19-5945" fmla="*/ 4219492 w 6875362"/>
                <a:gd name="connsiteY19-5946" fmla="*/ 5577231 h 5663943"/>
                <a:gd name="connsiteX20-5947" fmla="*/ 2136692 w 6875362"/>
                <a:gd name="connsiteY20-5948" fmla="*/ 5577231 h 5663943"/>
                <a:gd name="connsiteX0-5949" fmla="*/ 2136692 w 6875545"/>
                <a:gd name="connsiteY0-5950" fmla="*/ 5577231 h 5663943"/>
                <a:gd name="connsiteX1-5951" fmla="*/ 726992 w 6875545"/>
                <a:gd name="connsiteY1-5952" fmla="*/ 4929531 h 5663943"/>
                <a:gd name="connsiteX2-5953" fmla="*/ 53892 w 6875545"/>
                <a:gd name="connsiteY2-5954" fmla="*/ 4104031 h 5663943"/>
                <a:gd name="connsiteX3-5955" fmla="*/ 66592 w 6875545"/>
                <a:gd name="connsiteY3-5956" fmla="*/ 3672231 h 5663943"/>
                <a:gd name="connsiteX4-5957" fmla="*/ 269792 w 6875545"/>
                <a:gd name="connsiteY4-5958" fmla="*/ 3138831 h 5663943"/>
                <a:gd name="connsiteX5-5959" fmla="*/ 434892 w 6875545"/>
                <a:gd name="connsiteY5-5960" fmla="*/ 2757831 h 5663943"/>
                <a:gd name="connsiteX6-5961" fmla="*/ 523792 w 6875545"/>
                <a:gd name="connsiteY6-5962" fmla="*/ 1983131 h 5663943"/>
                <a:gd name="connsiteX7-5963" fmla="*/ 549192 w 6875545"/>
                <a:gd name="connsiteY7-5964" fmla="*/ 1310031 h 5663943"/>
                <a:gd name="connsiteX8-5965" fmla="*/ 676192 w 6875545"/>
                <a:gd name="connsiteY8-5966" fmla="*/ 598831 h 5663943"/>
                <a:gd name="connsiteX9-5967" fmla="*/ 1196892 w 6875545"/>
                <a:gd name="connsiteY9-5968" fmla="*/ 14631 h 5663943"/>
                <a:gd name="connsiteX10-5969" fmla="*/ 2225592 w 6875545"/>
                <a:gd name="connsiteY10-5970" fmla="*/ 205131 h 5663943"/>
                <a:gd name="connsiteX11-5971" fmla="*/ 3635292 w 6875545"/>
                <a:gd name="connsiteY11-5972" fmla="*/ 522631 h 5663943"/>
                <a:gd name="connsiteX12-5973" fmla="*/ 5286292 w 6875545"/>
                <a:gd name="connsiteY12-5974" fmla="*/ 90831 h 5663943"/>
                <a:gd name="connsiteX13-5975" fmla="*/ 6162592 w 6875545"/>
                <a:gd name="connsiteY13-5976" fmla="*/ 395631 h 5663943"/>
                <a:gd name="connsiteX14-5977" fmla="*/ 6187992 w 6875545"/>
                <a:gd name="connsiteY14-5978" fmla="*/ 1691031 h 5663943"/>
                <a:gd name="connsiteX15-5979" fmla="*/ 6873792 w 6875545"/>
                <a:gd name="connsiteY15-5980" fmla="*/ 2643531 h 5663943"/>
                <a:gd name="connsiteX16-5981" fmla="*/ 6378492 w 6875545"/>
                <a:gd name="connsiteY16-5982" fmla="*/ 4192931 h 5663943"/>
                <a:gd name="connsiteX17-5983" fmla="*/ 6162592 w 6875545"/>
                <a:gd name="connsiteY17-5984" fmla="*/ 5297831 h 5663943"/>
                <a:gd name="connsiteX18-5985" fmla="*/ 4219492 w 6875545"/>
                <a:gd name="connsiteY18-5986" fmla="*/ 5577231 h 5663943"/>
                <a:gd name="connsiteX19-5987" fmla="*/ 2136692 w 6875545"/>
                <a:gd name="connsiteY19-5988" fmla="*/ 5577231 h 5663943"/>
                <a:gd name="connsiteX0-5989" fmla="*/ 2098172 w 6837025"/>
                <a:gd name="connsiteY0-5990" fmla="*/ 5577231 h 5663943"/>
                <a:gd name="connsiteX1-5991" fmla="*/ 688472 w 6837025"/>
                <a:gd name="connsiteY1-5992" fmla="*/ 4929531 h 5663943"/>
                <a:gd name="connsiteX2-5993" fmla="*/ 15372 w 6837025"/>
                <a:gd name="connsiteY2-5994" fmla="*/ 4104031 h 5663943"/>
                <a:gd name="connsiteX3-5995" fmla="*/ 231272 w 6837025"/>
                <a:gd name="connsiteY3-5996" fmla="*/ 3138831 h 5663943"/>
                <a:gd name="connsiteX4-5997" fmla="*/ 396372 w 6837025"/>
                <a:gd name="connsiteY4-5998" fmla="*/ 2757831 h 5663943"/>
                <a:gd name="connsiteX5-5999" fmla="*/ 485272 w 6837025"/>
                <a:gd name="connsiteY5-6000" fmla="*/ 1983131 h 5663943"/>
                <a:gd name="connsiteX6-6001" fmla="*/ 510672 w 6837025"/>
                <a:gd name="connsiteY6-6002" fmla="*/ 1310031 h 5663943"/>
                <a:gd name="connsiteX7-6003" fmla="*/ 637672 w 6837025"/>
                <a:gd name="connsiteY7-6004" fmla="*/ 598831 h 5663943"/>
                <a:gd name="connsiteX8-6005" fmla="*/ 1158372 w 6837025"/>
                <a:gd name="connsiteY8-6006" fmla="*/ 14631 h 5663943"/>
                <a:gd name="connsiteX9-6007" fmla="*/ 2187072 w 6837025"/>
                <a:gd name="connsiteY9-6008" fmla="*/ 205131 h 5663943"/>
                <a:gd name="connsiteX10-6009" fmla="*/ 3596772 w 6837025"/>
                <a:gd name="connsiteY10-6010" fmla="*/ 522631 h 5663943"/>
                <a:gd name="connsiteX11-6011" fmla="*/ 5247772 w 6837025"/>
                <a:gd name="connsiteY11-6012" fmla="*/ 90831 h 5663943"/>
                <a:gd name="connsiteX12-6013" fmla="*/ 6124072 w 6837025"/>
                <a:gd name="connsiteY12-6014" fmla="*/ 395631 h 5663943"/>
                <a:gd name="connsiteX13-6015" fmla="*/ 6149472 w 6837025"/>
                <a:gd name="connsiteY13-6016" fmla="*/ 1691031 h 5663943"/>
                <a:gd name="connsiteX14-6017" fmla="*/ 6835272 w 6837025"/>
                <a:gd name="connsiteY14-6018" fmla="*/ 2643531 h 5663943"/>
                <a:gd name="connsiteX15-6019" fmla="*/ 6339972 w 6837025"/>
                <a:gd name="connsiteY15-6020" fmla="*/ 4192931 h 5663943"/>
                <a:gd name="connsiteX16-6021" fmla="*/ 6124072 w 6837025"/>
                <a:gd name="connsiteY16-6022" fmla="*/ 5297831 h 5663943"/>
                <a:gd name="connsiteX17-6023" fmla="*/ 4180972 w 6837025"/>
                <a:gd name="connsiteY17-6024" fmla="*/ 5577231 h 5663943"/>
                <a:gd name="connsiteX18-6025" fmla="*/ 2098172 w 6837025"/>
                <a:gd name="connsiteY18-6026" fmla="*/ 5577231 h 5663943"/>
                <a:gd name="connsiteX0-6027" fmla="*/ 2098956 w 6837809"/>
                <a:gd name="connsiteY0-6028" fmla="*/ 5577231 h 5663943"/>
                <a:gd name="connsiteX1-6029" fmla="*/ 689256 w 6837809"/>
                <a:gd name="connsiteY1-6030" fmla="*/ 4929531 h 5663943"/>
                <a:gd name="connsiteX2-6031" fmla="*/ 16156 w 6837809"/>
                <a:gd name="connsiteY2-6032" fmla="*/ 4104031 h 5663943"/>
                <a:gd name="connsiteX3-6033" fmla="*/ 232056 w 6837809"/>
                <a:gd name="connsiteY3-6034" fmla="*/ 3138831 h 5663943"/>
                <a:gd name="connsiteX4-6035" fmla="*/ 486056 w 6837809"/>
                <a:gd name="connsiteY4-6036" fmla="*/ 1983131 h 5663943"/>
                <a:gd name="connsiteX5-6037" fmla="*/ 511456 w 6837809"/>
                <a:gd name="connsiteY5-6038" fmla="*/ 1310031 h 5663943"/>
                <a:gd name="connsiteX6-6039" fmla="*/ 638456 w 6837809"/>
                <a:gd name="connsiteY6-6040" fmla="*/ 598831 h 5663943"/>
                <a:gd name="connsiteX7-6041" fmla="*/ 1159156 w 6837809"/>
                <a:gd name="connsiteY7-6042" fmla="*/ 14631 h 5663943"/>
                <a:gd name="connsiteX8-6043" fmla="*/ 2187856 w 6837809"/>
                <a:gd name="connsiteY8-6044" fmla="*/ 205131 h 5663943"/>
                <a:gd name="connsiteX9-6045" fmla="*/ 3597556 w 6837809"/>
                <a:gd name="connsiteY9-6046" fmla="*/ 522631 h 5663943"/>
                <a:gd name="connsiteX10-6047" fmla="*/ 5248556 w 6837809"/>
                <a:gd name="connsiteY10-6048" fmla="*/ 90831 h 5663943"/>
                <a:gd name="connsiteX11-6049" fmla="*/ 6124856 w 6837809"/>
                <a:gd name="connsiteY11-6050" fmla="*/ 395631 h 5663943"/>
                <a:gd name="connsiteX12-6051" fmla="*/ 6150256 w 6837809"/>
                <a:gd name="connsiteY12-6052" fmla="*/ 1691031 h 5663943"/>
                <a:gd name="connsiteX13-6053" fmla="*/ 6836056 w 6837809"/>
                <a:gd name="connsiteY13-6054" fmla="*/ 2643531 h 5663943"/>
                <a:gd name="connsiteX14-6055" fmla="*/ 6340756 w 6837809"/>
                <a:gd name="connsiteY14-6056" fmla="*/ 4192931 h 5663943"/>
                <a:gd name="connsiteX15-6057" fmla="*/ 6124856 w 6837809"/>
                <a:gd name="connsiteY15-6058" fmla="*/ 5297831 h 5663943"/>
                <a:gd name="connsiteX16-6059" fmla="*/ 4181756 w 6837809"/>
                <a:gd name="connsiteY16-6060" fmla="*/ 5577231 h 5663943"/>
                <a:gd name="connsiteX17-6061" fmla="*/ 2098956 w 6837809"/>
                <a:gd name="connsiteY17-6062" fmla="*/ 5577231 h 5663943"/>
                <a:gd name="connsiteX0-6063" fmla="*/ 2098956 w 6837809"/>
                <a:gd name="connsiteY0-6064" fmla="*/ 5577231 h 5663943"/>
                <a:gd name="connsiteX1-6065" fmla="*/ 689256 w 6837809"/>
                <a:gd name="connsiteY1-6066" fmla="*/ 4929531 h 5663943"/>
                <a:gd name="connsiteX2-6067" fmla="*/ 16156 w 6837809"/>
                <a:gd name="connsiteY2-6068" fmla="*/ 4104031 h 5663943"/>
                <a:gd name="connsiteX3-6069" fmla="*/ 232056 w 6837809"/>
                <a:gd name="connsiteY3-6070" fmla="*/ 3138831 h 5663943"/>
                <a:gd name="connsiteX4-6071" fmla="*/ 486056 w 6837809"/>
                <a:gd name="connsiteY4-6072" fmla="*/ 1983131 h 5663943"/>
                <a:gd name="connsiteX5-6073" fmla="*/ 511456 w 6837809"/>
                <a:gd name="connsiteY5-6074" fmla="*/ 1310031 h 5663943"/>
                <a:gd name="connsiteX6-6075" fmla="*/ 638456 w 6837809"/>
                <a:gd name="connsiteY6-6076" fmla="*/ 598831 h 5663943"/>
                <a:gd name="connsiteX7-6077" fmla="*/ 1159156 w 6837809"/>
                <a:gd name="connsiteY7-6078" fmla="*/ 14631 h 5663943"/>
                <a:gd name="connsiteX8-6079" fmla="*/ 2187856 w 6837809"/>
                <a:gd name="connsiteY8-6080" fmla="*/ 205131 h 5663943"/>
                <a:gd name="connsiteX9-6081" fmla="*/ 3597556 w 6837809"/>
                <a:gd name="connsiteY9-6082" fmla="*/ 522631 h 5663943"/>
                <a:gd name="connsiteX10-6083" fmla="*/ 5248556 w 6837809"/>
                <a:gd name="connsiteY10-6084" fmla="*/ 90831 h 5663943"/>
                <a:gd name="connsiteX11-6085" fmla="*/ 6124856 w 6837809"/>
                <a:gd name="connsiteY11-6086" fmla="*/ 395631 h 5663943"/>
                <a:gd name="connsiteX12-6087" fmla="*/ 6150256 w 6837809"/>
                <a:gd name="connsiteY12-6088" fmla="*/ 1691031 h 5663943"/>
                <a:gd name="connsiteX13-6089" fmla="*/ 6836056 w 6837809"/>
                <a:gd name="connsiteY13-6090" fmla="*/ 2643531 h 5663943"/>
                <a:gd name="connsiteX14-6091" fmla="*/ 6340756 w 6837809"/>
                <a:gd name="connsiteY14-6092" fmla="*/ 4192931 h 5663943"/>
                <a:gd name="connsiteX15-6093" fmla="*/ 6124856 w 6837809"/>
                <a:gd name="connsiteY15-6094" fmla="*/ 5297831 h 5663943"/>
                <a:gd name="connsiteX16-6095" fmla="*/ 4181756 w 6837809"/>
                <a:gd name="connsiteY16-6096" fmla="*/ 5577231 h 5663943"/>
                <a:gd name="connsiteX17-6097" fmla="*/ 2098956 w 6837809"/>
                <a:gd name="connsiteY17-6098" fmla="*/ 5577231 h 5663943"/>
                <a:gd name="connsiteX0-6099" fmla="*/ 2091586 w 6830439"/>
                <a:gd name="connsiteY0-6100" fmla="*/ 5577231 h 5663943"/>
                <a:gd name="connsiteX1-6101" fmla="*/ 681886 w 6830439"/>
                <a:gd name="connsiteY1-6102" fmla="*/ 4929531 h 5663943"/>
                <a:gd name="connsiteX2-6103" fmla="*/ 8786 w 6830439"/>
                <a:gd name="connsiteY2-6104" fmla="*/ 4104031 h 5663943"/>
                <a:gd name="connsiteX3-6105" fmla="*/ 453286 w 6830439"/>
                <a:gd name="connsiteY3-6106" fmla="*/ 3189631 h 5663943"/>
                <a:gd name="connsiteX4-6107" fmla="*/ 478686 w 6830439"/>
                <a:gd name="connsiteY4-6108" fmla="*/ 1983131 h 5663943"/>
                <a:gd name="connsiteX5-6109" fmla="*/ 504086 w 6830439"/>
                <a:gd name="connsiteY5-6110" fmla="*/ 1310031 h 5663943"/>
                <a:gd name="connsiteX6-6111" fmla="*/ 631086 w 6830439"/>
                <a:gd name="connsiteY6-6112" fmla="*/ 598831 h 5663943"/>
                <a:gd name="connsiteX7-6113" fmla="*/ 1151786 w 6830439"/>
                <a:gd name="connsiteY7-6114" fmla="*/ 14631 h 5663943"/>
                <a:gd name="connsiteX8-6115" fmla="*/ 2180486 w 6830439"/>
                <a:gd name="connsiteY8-6116" fmla="*/ 205131 h 5663943"/>
                <a:gd name="connsiteX9-6117" fmla="*/ 3590186 w 6830439"/>
                <a:gd name="connsiteY9-6118" fmla="*/ 522631 h 5663943"/>
                <a:gd name="connsiteX10-6119" fmla="*/ 5241186 w 6830439"/>
                <a:gd name="connsiteY10-6120" fmla="*/ 90831 h 5663943"/>
                <a:gd name="connsiteX11-6121" fmla="*/ 6117486 w 6830439"/>
                <a:gd name="connsiteY11-6122" fmla="*/ 395631 h 5663943"/>
                <a:gd name="connsiteX12-6123" fmla="*/ 6142886 w 6830439"/>
                <a:gd name="connsiteY12-6124" fmla="*/ 1691031 h 5663943"/>
                <a:gd name="connsiteX13-6125" fmla="*/ 6828686 w 6830439"/>
                <a:gd name="connsiteY13-6126" fmla="*/ 2643531 h 5663943"/>
                <a:gd name="connsiteX14-6127" fmla="*/ 6333386 w 6830439"/>
                <a:gd name="connsiteY14-6128" fmla="*/ 4192931 h 5663943"/>
                <a:gd name="connsiteX15-6129" fmla="*/ 6117486 w 6830439"/>
                <a:gd name="connsiteY15-6130" fmla="*/ 5297831 h 5663943"/>
                <a:gd name="connsiteX16-6131" fmla="*/ 4174386 w 6830439"/>
                <a:gd name="connsiteY16-6132" fmla="*/ 5577231 h 5663943"/>
                <a:gd name="connsiteX17-6133" fmla="*/ 2091586 w 6830439"/>
                <a:gd name="connsiteY17-6134" fmla="*/ 5577231 h 5663943"/>
                <a:gd name="connsiteX0-6135" fmla="*/ 2091658 w 6830511"/>
                <a:gd name="connsiteY0-6136" fmla="*/ 5577231 h 5663943"/>
                <a:gd name="connsiteX1-6137" fmla="*/ 681958 w 6830511"/>
                <a:gd name="connsiteY1-6138" fmla="*/ 4929531 h 5663943"/>
                <a:gd name="connsiteX2-6139" fmla="*/ 8858 w 6830511"/>
                <a:gd name="connsiteY2-6140" fmla="*/ 4104031 h 5663943"/>
                <a:gd name="connsiteX3-6141" fmla="*/ 453358 w 6830511"/>
                <a:gd name="connsiteY3-6142" fmla="*/ 3189631 h 5663943"/>
                <a:gd name="connsiteX4-6143" fmla="*/ 504158 w 6830511"/>
                <a:gd name="connsiteY4-6144" fmla="*/ 1310031 h 5663943"/>
                <a:gd name="connsiteX5-6145" fmla="*/ 631158 w 6830511"/>
                <a:gd name="connsiteY5-6146" fmla="*/ 598831 h 5663943"/>
                <a:gd name="connsiteX6-6147" fmla="*/ 1151858 w 6830511"/>
                <a:gd name="connsiteY6-6148" fmla="*/ 14631 h 5663943"/>
                <a:gd name="connsiteX7-6149" fmla="*/ 2180558 w 6830511"/>
                <a:gd name="connsiteY7-6150" fmla="*/ 205131 h 5663943"/>
                <a:gd name="connsiteX8-6151" fmla="*/ 3590258 w 6830511"/>
                <a:gd name="connsiteY8-6152" fmla="*/ 522631 h 5663943"/>
                <a:gd name="connsiteX9-6153" fmla="*/ 5241258 w 6830511"/>
                <a:gd name="connsiteY9-6154" fmla="*/ 90831 h 5663943"/>
                <a:gd name="connsiteX10-6155" fmla="*/ 6117558 w 6830511"/>
                <a:gd name="connsiteY10-6156" fmla="*/ 395631 h 5663943"/>
                <a:gd name="connsiteX11-6157" fmla="*/ 6142958 w 6830511"/>
                <a:gd name="connsiteY11-6158" fmla="*/ 1691031 h 5663943"/>
                <a:gd name="connsiteX12-6159" fmla="*/ 6828758 w 6830511"/>
                <a:gd name="connsiteY12-6160" fmla="*/ 2643531 h 5663943"/>
                <a:gd name="connsiteX13-6161" fmla="*/ 6333458 w 6830511"/>
                <a:gd name="connsiteY13-6162" fmla="*/ 4192931 h 5663943"/>
                <a:gd name="connsiteX14-6163" fmla="*/ 6117558 w 6830511"/>
                <a:gd name="connsiteY14-6164" fmla="*/ 5297831 h 5663943"/>
                <a:gd name="connsiteX15-6165" fmla="*/ 4174458 w 6830511"/>
                <a:gd name="connsiteY15-6166" fmla="*/ 5577231 h 5663943"/>
                <a:gd name="connsiteX16-6167" fmla="*/ 2091658 w 6830511"/>
                <a:gd name="connsiteY16-6168" fmla="*/ 5577231 h 5663943"/>
                <a:gd name="connsiteX0-6169" fmla="*/ 2092042 w 6830895"/>
                <a:gd name="connsiteY0-6170" fmla="*/ 5577231 h 5663943"/>
                <a:gd name="connsiteX1-6171" fmla="*/ 682342 w 6830895"/>
                <a:gd name="connsiteY1-6172" fmla="*/ 4929531 h 5663943"/>
                <a:gd name="connsiteX2-6173" fmla="*/ 9242 w 6830895"/>
                <a:gd name="connsiteY2-6174" fmla="*/ 4104031 h 5663943"/>
                <a:gd name="connsiteX3-6175" fmla="*/ 453742 w 6830895"/>
                <a:gd name="connsiteY3-6176" fmla="*/ 3189631 h 5663943"/>
                <a:gd name="connsiteX4-6177" fmla="*/ 631542 w 6830895"/>
                <a:gd name="connsiteY4-6178" fmla="*/ 598831 h 5663943"/>
                <a:gd name="connsiteX5-6179" fmla="*/ 1152242 w 6830895"/>
                <a:gd name="connsiteY5-6180" fmla="*/ 14631 h 5663943"/>
                <a:gd name="connsiteX6-6181" fmla="*/ 2180942 w 6830895"/>
                <a:gd name="connsiteY6-6182" fmla="*/ 205131 h 5663943"/>
                <a:gd name="connsiteX7-6183" fmla="*/ 3590642 w 6830895"/>
                <a:gd name="connsiteY7-6184" fmla="*/ 522631 h 5663943"/>
                <a:gd name="connsiteX8-6185" fmla="*/ 5241642 w 6830895"/>
                <a:gd name="connsiteY8-6186" fmla="*/ 90831 h 5663943"/>
                <a:gd name="connsiteX9-6187" fmla="*/ 6117942 w 6830895"/>
                <a:gd name="connsiteY9-6188" fmla="*/ 395631 h 5663943"/>
                <a:gd name="connsiteX10-6189" fmla="*/ 6143342 w 6830895"/>
                <a:gd name="connsiteY10-6190" fmla="*/ 1691031 h 5663943"/>
                <a:gd name="connsiteX11-6191" fmla="*/ 6829142 w 6830895"/>
                <a:gd name="connsiteY11-6192" fmla="*/ 2643531 h 5663943"/>
                <a:gd name="connsiteX12-6193" fmla="*/ 6333842 w 6830895"/>
                <a:gd name="connsiteY12-6194" fmla="*/ 4192931 h 5663943"/>
                <a:gd name="connsiteX13-6195" fmla="*/ 6117942 w 6830895"/>
                <a:gd name="connsiteY13-6196" fmla="*/ 5297831 h 5663943"/>
                <a:gd name="connsiteX14-6197" fmla="*/ 4174842 w 6830895"/>
                <a:gd name="connsiteY14-6198" fmla="*/ 5577231 h 5663943"/>
                <a:gd name="connsiteX15-6199" fmla="*/ 2092042 w 6830895"/>
                <a:gd name="connsiteY15-6200" fmla="*/ 5577231 h 5663943"/>
                <a:gd name="connsiteX0-6201" fmla="*/ 2091408 w 6830261"/>
                <a:gd name="connsiteY0-6202" fmla="*/ 5598892 h 5685604"/>
                <a:gd name="connsiteX1-6203" fmla="*/ 681708 w 6830261"/>
                <a:gd name="connsiteY1-6204" fmla="*/ 4951192 h 5685604"/>
                <a:gd name="connsiteX2-6205" fmla="*/ 8608 w 6830261"/>
                <a:gd name="connsiteY2-6206" fmla="*/ 4125692 h 5685604"/>
                <a:gd name="connsiteX3-6207" fmla="*/ 453108 w 6830261"/>
                <a:gd name="connsiteY3-6208" fmla="*/ 3211292 h 5685604"/>
                <a:gd name="connsiteX4-6209" fmla="*/ 415008 w 6830261"/>
                <a:gd name="connsiteY4-6210" fmla="*/ 976092 h 5685604"/>
                <a:gd name="connsiteX5-6211" fmla="*/ 1151608 w 6830261"/>
                <a:gd name="connsiteY5-6212" fmla="*/ 36292 h 5685604"/>
                <a:gd name="connsiteX6-6213" fmla="*/ 2180308 w 6830261"/>
                <a:gd name="connsiteY6-6214" fmla="*/ 226792 h 5685604"/>
                <a:gd name="connsiteX7-6215" fmla="*/ 3590008 w 6830261"/>
                <a:gd name="connsiteY7-6216" fmla="*/ 544292 h 5685604"/>
                <a:gd name="connsiteX8-6217" fmla="*/ 5241008 w 6830261"/>
                <a:gd name="connsiteY8-6218" fmla="*/ 112492 h 5685604"/>
                <a:gd name="connsiteX9-6219" fmla="*/ 6117308 w 6830261"/>
                <a:gd name="connsiteY9-6220" fmla="*/ 417292 h 5685604"/>
                <a:gd name="connsiteX10-6221" fmla="*/ 6142708 w 6830261"/>
                <a:gd name="connsiteY10-6222" fmla="*/ 1712692 h 5685604"/>
                <a:gd name="connsiteX11-6223" fmla="*/ 6828508 w 6830261"/>
                <a:gd name="connsiteY11-6224" fmla="*/ 2665192 h 5685604"/>
                <a:gd name="connsiteX12-6225" fmla="*/ 6333208 w 6830261"/>
                <a:gd name="connsiteY12-6226" fmla="*/ 4214592 h 5685604"/>
                <a:gd name="connsiteX13-6227" fmla="*/ 6117308 w 6830261"/>
                <a:gd name="connsiteY13-6228" fmla="*/ 5319492 h 5685604"/>
                <a:gd name="connsiteX14-6229" fmla="*/ 4174208 w 6830261"/>
                <a:gd name="connsiteY14-6230" fmla="*/ 5598892 h 5685604"/>
                <a:gd name="connsiteX15-6231" fmla="*/ 2091408 w 6830261"/>
                <a:gd name="connsiteY15-6232" fmla="*/ 5598892 h 5685604"/>
                <a:gd name="connsiteX0-6233" fmla="*/ 2091408 w 6830261"/>
                <a:gd name="connsiteY0-6234" fmla="*/ 5490326 h 5577038"/>
                <a:gd name="connsiteX1-6235" fmla="*/ 681708 w 6830261"/>
                <a:gd name="connsiteY1-6236" fmla="*/ 4842626 h 5577038"/>
                <a:gd name="connsiteX2-6237" fmla="*/ 8608 w 6830261"/>
                <a:gd name="connsiteY2-6238" fmla="*/ 4017126 h 5577038"/>
                <a:gd name="connsiteX3-6239" fmla="*/ 453108 w 6830261"/>
                <a:gd name="connsiteY3-6240" fmla="*/ 3102726 h 5577038"/>
                <a:gd name="connsiteX4-6241" fmla="*/ 415008 w 6830261"/>
                <a:gd name="connsiteY4-6242" fmla="*/ 867526 h 5577038"/>
                <a:gd name="connsiteX5-6243" fmla="*/ 2180308 w 6830261"/>
                <a:gd name="connsiteY5-6244" fmla="*/ 118226 h 5577038"/>
                <a:gd name="connsiteX6-6245" fmla="*/ 3590008 w 6830261"/>
                <a:gd name="connsiteY6-6246" fmla="*/ 435726 h 5577038"/>
                <a:gd name="connsiteX7-6247" fmla="*/ 5241008 w 6830261"/>
                <a:gd name="connsiteY7-6248" fmla="*/ 3926 h 5577038"/>
                <a:gd name="connsiteX8-6249" fmla="*/ 6117308 w 6830261"/>
                <a:gd name="connsiteY8-6250" fmla="*/ 308726 h 5577038"/>
                <a:gd name="connsiteX9-6251" fmla="*/ 6142708 w 6830261"/>
                <a:gd name="connsiteY9-6252" fmla="*/ 1604126 h 5577038"/>
                <a:gd name="connsiteX10-6253" fmla="*/ 6828508 w 6830261"/>
                <a:gd name="connsiteY10-6254" fmla="*/ 2556626 h 5577038"/>
                <a:gd name="connsiteX11-6255" fmla="*/ 6333208 w 6830261"/>
                <a:gd name="connsiteY11-6256" fmla="*/ 4106026 h 5577038"/>
                <a:gd name="connsiteX12-6257" fmla="*/ 6117308 w 6830261"/>
                <a:gd name="connsiteY12-6258" fmla="*/ 5210926 h 5577038"/>
                <a:gd name="connsiteX13-6259" fmla="*/ 4174208 w 6830261"/>
                <a:gd name="connsiteY13-6260" fmla="*/ 5490326 h 5577038"/>
                <a:gd name="connsiteX14-6261" fmla="*/ 2091408 w 6830261"/>
                <a:gd name="connsiteY14-6262" fmla="*/ 5490326 h 5577038"/>
                <a:gd name="connsiteX0-6263" fmla="*/ 2091962 w 6830815"/>
                <a:gd name="connsiteY0-6264" fmla="*/ 5490326 h 5577038"/>
                <a:gd name="connsiteX1-6265" fmla="*/ 682262 w 6830815"/>
                <a:gd name="connsiteY1-6266" fmla="*/ 4842626 h 5577038"/>
                <a:gd name="connsiteX2-6267" fmla="*/ 9162 w 6830815"/>
                <a:gd name="connsiteY2-6268" fmla="*/ 4017126 h 5577038"/>
                <a:gd name="connsiteX3-6269" fmla="*/ 453662 w 6830815"/>
                <a:gd name="connsiteY3-6270" fmla="*/ 3102726 h 5577038"/>
                <a:gd name="connsiteX4-6271" fmla="*/ 606062 w 6830815"/>
                <a:gd name="connsiteY4-6272" fmla="*/ 613526 h 5577038"/>
                <a:gd name="connsiteX5-6273" fmla="*/ 2180862 w 6830815"/>
                <a:gd name="connsiteY5-6274" fmla="*/ 118226 h 5577038"/>
                <a:gd name="connsiteX6-6275" fmla="*/ 3590562 w 6830815"/>
                <a:gd name="connsiteY6-6276" fmla="*/ 435726 h 5577038"/>
                <a:gd name="connsiteX7-6277" fmla="*/ 5241562 w 6830815"/>
                <a:gd name="connsiteY7-6278" fmla="*/ 3926 h 5577038"/>
                <a:gd name="connsiteX8-6279" fmla="*/ 6117862 w 6830815"/>
                <a:gd name="connsiteY8-6280" fmla="*/ 308726 h 5577038"/>
                <a:gd name="connsiteX9-6281" fmla="*/ 6143262 w 6830815"/>
                <a:gd name="connsiteY9-6282" fmla="*/ 1604126 h 5577038"/>
                <a:gd name="connsiteX10-6283" fmla="*/ 6829062 w 6830815"/>
                <a:gd name="connsiteY10-6284" fmla="*/ 2556626 h 5577038"/>
                <a:gd name="connsiteX11-6285" fmla="*/ 6333762 w 6830815"/>
                <a:gd name="connsiteY11-6286" fmla="*/ 4106026 h 5577038"/>
                <a:gd name="connsiteX12-6287" fmla="*/ 6117862 w 6830815"/>
                <a:gd name="connsiteY12-6288" fmla="*/ 5210926 h 5577038"/>
                <a:gd name="connsiteX13-6289" fmla="*/ 4174762 w 6830815"/>
                <a:gd name="connsiteY13-6290" fmla="*/ 5490326 h 5577038"/>
                <a:gd name="connsiteX14-6291" fmla="*/ 2091962 w 6830815"/>
                <a:gd name="connsiteY14-6292" fmla="*/ 5490326 h 5577038"/>
                <a:gd name="connsiteX0-6293" fmla="*/ 2091962 w 6830815"/>
                <a:gd name="connsiteY0-6294" fmla="*/ 5490326 h 5577038"/>
                <a:gd name="connsiteX1-6295" fmla="*/ 682262 w 6830815"/>
                <a:gd name="connsiteY1-6296" fmla="*/ 4842626 h 5577038"/>
                <a:gd name="connsiteX2-6297" fmla="*/ 9162 w 6830815"/>
                <a:gd name="connsiteY2-6298" fmla="*/ 4017126 h 5577038"/>
                <a:gd name="connsiteX3-6299" fmla="*/ 453662 w 6830815"/>
                <a:gd name="connsiteY3-6300" fmla="*/ 3102726 h 5577038"/>
                <a:gd name="connsiteX4-6301" fmla="*/ 606062 w 6830815"/>
                <a:gd name="connsiteY4-6302" fmla="*/ 613526 h 5577038"/>
                <a:gd name="connsiteX5-6303" fmla="*/ 2180862 w 6830815"/>
                <a:gd name="connsiteY5-6304" fmla="*/ 118226 h 5577038"/>
                <a:gd name="connsiteX6-6305" fmla="*/ 3590562 w 6830815"/>
                <a:gd name="connsiteY6-6306" fmla="*/ 435726 h 5577038"/>
                <a:gd name="connsiteX7-6307" fmla="*/ 5241562 w 6830815"/>
                <a:gd name="connsiteY7-6308" fmla="*/ 3926 h 5577038"/>
                <a:gd name="connsiteX8-6309" fmla="*/ 6117862 w 6830815"/>
                <a:gd name="connsiteY8-6310" fmla="*/ 308726 h 5577038"/>
                <a:gd name="connsiteX9-6311" fmla="*/ 6143262 w 6830815"/>
                <a:gd name="connsiteY9-6312" fmla="*/ 1604126 h 5577038"/>
                <a:gd name="connsiteX10-6313" fmla="*/ 6829062 w 6830815"/>
                <a:gd name="connsiteY10-6314" fmla="*/ 2556626 h 5577038"/>
                <a:gd name="connsiteX11-6315" fmla="*/ 6333762 w 6830815"/>
                <a:gd name="connsiteY11-6316" fmla="*/ 4106026 h 5577038"/>
                <a:gd name="connsiteX12-6317" fmla="*/ 6117862 w 6830815"/>
                <a:gd name="connsiteY12-6318" fmla="*/ 5210926 h 5577038"/>
                <a:gd name="connsiteX13-6319" fmla="*/ 4174762 w 6830815"/>
                <a:gd name="connsiteY13-6320" fmla="*/ 5490326 h 5577038"/>
                <a:gd name="connsiteX14-6321" fmla="*/ 2091962 w 6830815"/>
                <a:gd name="connsiteY14-6322" fmla="*/ 5490326 h 5577038"/>
                <a:gd name="connsiteX0-6323" fmla="*/ 2091962 w 6830815"/>
                <a:gd name="connsiteY0-6324" fmla="*/ 5490326 h 5577038"/>
                <a:gd name="connsiteX1-6325" fmla="*/ 682262 w 6830815"/>
                <a:gd name="connsiteY1-6326" fmla="*/ 4842626 h 5577038"/>
                <a:gd name="connsiteX2-6327" fmla="*/ 9162 w 6830815"/>
                <a:gd name="connsiteY2-6328" fmla="*/ 4017126 h 5577038"/>
                <a:gd name="connsiteX3-6329" fmla="*/ 453662 w 6830815"/>
                <a:gd name="connsiteY3-6330" fmla="*/ 3102726 h 5577038"/>
                <a:gd name="connsiteX4-6331" fmla="*/ 606062 w 6830815"/>
                <a:gd name="connsiteY4-6332" fmla="*/ 613526 h 5577038"/>
                <a:gd name="connsiteX5-6333" fmla="*/ 2180862 w 6830815"/>
                <a:gd name="connsiteY5-6334" fmla="*/ 118226 h 5577038"/>
                <a:gd name="connsiteX6-6335" fmla="*/ 3590562 w 6830815"/>
                <a:gd name="connsiteY6-6336" fmla="*/ 435726 h 5577038"/>
                <a:gd name="connsiteX7-6337" fmla="*/ 5241562 w 6830815"/>
                <a:gd name="connsiteY7-6338" fmla="*/ 3926 h 5577038"/>
                <a:gd name="connsiteX8-6339" fmla="*/ 6117862 w 6830815"/>
                <a:gd name="connsiteY8-6340" fmla="*/ 308726 h 5577038"/>
                <a:gd name="connsiteX9-6341" fmla="*/ 6143262 w 6830815"/>
                <a:gd name="connsiteY9-6342" fmla="*/ 1604126 h 5577038"/>
                <a:gd name="connsiteX10-6343" fmla="*/ 6829062 w 6830815"/>
                <a:gd name="connsiteY10-6344" fmla="*/ 2556626 h 5577038"/>
                <a:gd name="connsiteX11-6345" fmla="*/ 6333762 w 6830815"/>
                <a:gd name="connsiteY11-6346" fmla="*/ 4106026 h 5577038"/>
                <a:gd name="connsiteX12-6347" fmla="*/ 6117862 w 6830815"/>
                <a:gd name="connsiteY12-6348" fmla="*/ 5210926 h 5577038"/>
                <a:gd name="connsiteX13-6349" fmla="*/ 4174762 w 6830815"/>
                <a:gd name="connsiteY13-6350" fmla="*/ 5490326 h 5577038"/>
                <a:gd name="connsiteX14-6351" fmla="*/ 2091962 w 6830815"/>
                <a:gd name="connsiteY14-6352" fmla="*/ 5490326 h 5577038"/>
                <a:gd name="connsiteX0-6353" fmla="*/ 2090704 w 6829557"/>
                <a:gd name="connsiteY0-6354" fmla="*/ 5490326 h 5577038"/>
                <a:gd name="connsiteX1-6355" fmla="*/ 681004 w 6829557"/>
                <a:gd name="connsiteY1-6356" fmla="*/ 4842626 h 5577038"/>
                <a:gd name="connsiteX2-6357" fmla="*/ 7904 w 6829557"/>
                <a:gd name="connsiteY2-6358" fmla="*/ 4017126 h 5577038"/>
                <a:gd name="connsiteX3-6359" fmla="*/ 528604 w 6829557"/>
                <a:gd name="connsiteY3-6360" fmla="*/ 2950326 h 5577038"/>
                <a:gd name="connsiteX4-6361" fmla="*/ 604804 w 6829557"/>
                <a:gd name="connsiteY4-6362" fmla="*/ 613526 h 5577038"/>
                <a:gd name="connsiteX5-6363" fmla="*/ 2179604 w 6829557"/>
                <a:gd name="connsiteY5-6364" fmla="*/ 118226 h 5577038"/>
                <a:gd name="connsiteX6-6365" fmla="*/ 3589304 w 6829557"/>
                <a:gd name="connsiteY6-6366" fmla="*/ 435726 h 5577038"/>
                <a:gd name="connsiteX7-6367" fmla="*/ 5240304 w 6829557"/>
                <a:gd name="connsiteY7-6368" fmla="*/ 3926 h 5577038"/>
                <a:gd name="connsiteX8-6369" fmla="*/ 6116604 w 6829557"/>
                <a:gd name="connsiteY8-6370" fmla="*/ 308726 h 5577038"/>
                <a:gd name="connsiteX9-6371" fmla="*/ 6142004 w 6829557"/>
                <a:gd name="connsiteY9-6372" fmla="*/ 1604126 h 5577038"/>
                <a:gd name="connsiteX10-6373" fmla="*/ 6827804 w 6829557"/>
                <a:gd name="connsiteY10-6374" fmla="*/ 2556626 h 5577038"/>
                <a:gd name="connsiteX11-6375" fmla="*/ 6332504 w 6829557"/>
                <a:gd name="connsiteY11-6376" fmla="*/ 4106026 h 5577038"/>
                <a:gd name="connsiteX12-6377" fmla="*/ 6116604 w 6829557"/>
                <a:gd name="connsiteY12-6378" fmla="*/ 5210926 h 5577038"/>
                <a:gd name="connsiteX13-6379" fmla="*/ 4173504 w 6829557"/>
                <a:gd name="connsiteY13-6380" fmla="*/ 5490326 h 5577038"/>
                <a:gd name="connsiteX14-6381" fmla="*/ 2090704 w 6829557"/>
                <a:gd name="connsiteY14-6382" fmla="*/ 5490326 h 5577038"/>
                <a:gd name="connsiteX0-6383" fmla="*/ 1978055 w 6716908"/>
                <a:gd name="connsiteY0-6384" fmla="*/ 5490326 h 5577038"/>
                <a:gd name="connsiteX1-6385" fmla="*/ 568355 w 6716908"/>
                <a:gd name="connsiteY1-6386" fmla="*/ 4842626 h 5577038"/>
                <a:gd name="connsiteX2-6387" fmla="*/ 9555 w 6716908"/>
                <a:gd name="connsiteY2-6388" fmla="*/ 4258426 h 5577038"/>
                <a:gd name="connsiteX3-6389" fmla="*/ 415955 w 6716908"/>
                <a:gd name="connsiteY3-6390" fmla="*/ 2950326 h 5577038"/>
                <a:gd name="connsiteX4-6391" fmla="*/ 492155 w 6716908"/>
                <a:gd name="connsiteY4-6392" fmla="*/ 613526 h 5577038"/>
                <a:gd name="connsiteX5-6393" fmla="*/ 2066955 w 6716908"/>
                <a:gd name="connsiteY5-6394" fmla="*/ 118226 h 5577038"/>
                <a:gd name="connsiteX6-6395" fmla="*/ 3476655 w 6716908"/>
                <a:gd name="connsiteY6-6396" fmla="*/ 435726 h 5577038"/>
                <a:gd name="connsiteX7-6397" fmla="*/ 5127655 w 6716908"/>
                <a:gd name="connsiteY7-6398" fmla="*/ 3926 h 5577038"/>
                <a:gd name="connsiteX8-6399" fmla="*/ 6003955 w 6716908"/>
                <a:gd name="connsiteY8-6400" fmla="*/ 308726 h 5577038"/>
                <a:gd name="connsiteX9-6401" fmla="*/ 6029355 w 6716908"/>
                <a:gd name="connsiteY9-6402" fmla="*/ 1604126 h 5577038"/>
                <a:gd name="connsiteX10-6403" fmla="*/ 6715155 w 6716908"/>
                <a:gd name="connsiteY10-6404" fmla="*/ 2556626 h 5577038"/>
                <a:gd name="connsiteX11-6405" fmla="*/ 6219855 w 6716908"/>
                <a:gd name="connsiteY11-6406" fmla="*/ 4106026 h 5577038"/>
                <a:gd name="connsiteX12-6407" fmla="*/ 6003955 w 6716908"/>
                <a:gd name="connsiteY12-6408" fmla="*/ 5210926 h 5577038"/>
                <a:gd name="connsiteX13-6409" fmla="*/ 4060855 w 6716908"/>
                <a:gd name="connsiteY13-6410" fmla="*/ 5490326 h 5577038"/>
                <a:gd name="connsiteX14-6411" fmla="*/ 1978055 w 6716908"/>
                <a:gd name="connsiteY14-6412" fmla="*/ 5490326 h 5577038"/>
                <a:gd name="connsiteX0-6413" fmla="*/ 1978055 w 6716908"/>
                <a:gd name="connsiteY0-6414" fmla="*/ 5490326 h 5526855"/>
                <a:gd name="connsiteX1-6415" fmla="*/ 796955 w 6716908"/>
                <a:gd name="connsiteY1-6416" fmla="*/ 5185526 h 5526855"/>
                <a:gd name="connsiteX2-6417" fmla="*/ 9555 w 6716908"/>
                <a:gd name="connsiteY2-6418" fmla="*/ 4258426 h 5526855"/>
                <a:gd name="connsiteX3-6419" fmla="*/ 415955 w 6716908"/>
                <a:gd name="connsiteY3-6420" fmla="*/ 2950326 h 5526855"/>
                <a:gd name="connsiteX4-6421" fmla="*/ 492155 w 6716908"/>
                <a:gd name="connsiteY4-6422" fmla="*/ 613526 h 5526855"/>
                <a:gd name="connsiteX5-6423" fmla="*/ 2066955 w 6716908"/>
                <a:gd name="connsiteY5-6424" fmla="*/ 118226 h 5526855"/>
                <a:gd name="connsiteX6-6425" fmla="*/ 3476655 w 6716908"/>
                <a:gd name="connsiteY6-6426" fmla="*/ 435726 h 5526855"/>
                <a:gd name="connsiteX7-6427" fmla="*/ 5127655 w 6716908"/>
                <a:gd name="connsiteY7-6428" fmla="*/ 3926 h 5526855"/>
                <a:gd name="connsiteX8-6429" fmla="*/ 6003955 w 6716908"/>
                <a:gd name="connsiteY8-6430" fmla="*/ 308726 h 5526855"/>
                <a:gd name="connsiteX9-6431" fmla="*/ 6029355 w 6716908"/>
                <a:gd name="connsiteY9-6432" fmla="*/ 1604126 h 5526855"/>
                <a:gd name="connsiteX10-6433" fmla="*/ 6715155 w 6716908"/>
                <a:gd name="connsiteY10-6434" fmla="*/ 2556626 h 5526855"/>
                <a:gd name="connsiteX11-6435" fmla="*/ 6219855 w 6716908"/>
                <a:gd name="connsiteY11-6436" fmla="*/ 4106026 h 5526855"/>
                <a:gd name="connsiteX12-6437" fmla="*/ 6003955 w 6716908"/>
                <a:gd name="connsiteY12-6438" fmla="*/ 5210926 h 5526855"/>
                <a:gd name="connsiteX13-6439" fmla="*/ 4060855 w 6716908"/>
                <a:gd name="connsiteY13-6440" fmla="*/ 5490326 h 5526855"/>
                <a:gd name="connsiteX14-6441" fmla="*/ 1978055 w 6716908"/>
                <a:gd name="connsiteY14-6442" fmla="*/ 5490326 h 5526855"/>
                <a:gd name="connsiteX0-6443" fmla="*/ 1978055 w 6716908"/>
                <a:gd name="connsiteY0-6444" fmla="*/ 5490326 h 5561915"/>
                <a:gd name="connsiteX1-6445" fmla="*/ 796955 w 6716908"/>
                <a:gd name="connsiteY1-6446" fmla="*/ 5185526 h 5561915"/>
                <a:gd name="connsiteX2-6447" fmla="*/ 9555 w 6716908"/>
                <a:gd name="connsiteY2-6448" fmla="*/ 4258426 h 5561915"/>
                <a:gd name="connsiteX3-6449" fmla="*/ 415955 w 6716908"/>
                <a:gd name="connsiteY3-6450" fmla="*/ 2950326 h 5561915"/>
                <a:gd name="connsiteX4-6451" fmla="*/ 492155 w 6716908"/>
                <a:gd name="connsiteY4-6452" fmla="*/ 613526 h 5561915"/>
                <a:gd name="connsiteX5-6453" fmla="*/ 2066955 w 6716908"/>
                <a:gd name="connsiteY5-6454" fmla="*/ 118226 h 5561915"/>
                <a:gd name="connsiteX6-6455" fmla="*/ 3476655 w 6716908"/>
                <a:gd name="connsiteY6-6456" fmla="*/ 435726 h 5561915"/>
                <a:gd name="connsiteX7-6457" fmla="*/ 5127655 w 6716908"/>
                <a:gd name="connsiteY7-6458" fmla="*/ 3926 h 5561915"/>
                <a:gd name="connsiteX8-6459" fmla="*/ 6003955 w 6716908"/>
                <a:gd name="connsiteY8-6460" fmla="*/ 308726 h 5561915"/>
                <a:gd name="connsiteX9-6461" fmla="*/ 6029355 w 6716908"/>
                <a:gd name="connsiteY9-6462" fmla="*/ 1604126 h 5561915"/>
                <a:gd name="connsiteX10-6463" fmla="*/ 6715155 w 6716908"/>
                <a:gd name="connsiteY10-6464" fmla="*/ 2556626 h 5561915"/>
                <a:gd name="connsiteX11-6465" fmla="*/ 6219855 w 6716908"/>
                <a:gd name="connsiteY11-6466" fmla="*/ 4106026 h 5561915"/>
                <a:gd name="connsiteX12-6467" fmla="*/ 6003955 w 6716908"/>
                <a:gd name="connsiteY12-6468" fmla="*/ 5210926 h 5561915"/>
                <a:gd name="connsiteX13-6469" fmla="*/ 4048155 w 6716908"/>
                <a:gd name="connsiteY13-6470" fmla="*/ 5541126 h 5561915"/>
                <a:gd name="connsiteX14-6471" fmla="*/ 1978055 w 6716908"/>
                <a:gd name="connsiteY14-6472" fmla="*/ 5490326 h 5561915"/>
                <a:gd name="connsiteX0-6473" fmla="*/ 1968848 w 6707701"/>
                <a:gd name="connsiteY0-6474" fmla="*/ 5490326 h 5561915"/>
                <a:gd name="connsiteX1-6475" fmla="*/ 787748 w 6707701"/>
                <a:gd name="connsiteY1-6476" fmla="*/ 5185526 h 5561915"/>
                <a:gd name="connsiteX2-6477" fmla="*/ 348 w 6707701"/>
                <a:gd name="connsiteY2-6478" fmla="*/ 4258426 h 5561915"/>
                <a:gd name="connsiteX3-6479" fmla="*/ 406748 w 6707701"/>
                <a:gd name="connsiteY3-6480" fmla="*/ 2950326 h 5561915"/>
                <a:gd name="connsiteX4-6481" fmla="*/ 482948 w 6707701"/>
                <a:gd name="connsiteY4-6482" fmla="*/ 613526 h 5561915"/>
                <a:gd name="connsiteX5-6483" fmla="*/ 2057748 w 6707701"/>
                <a:gd name="connsiteY5-6484" fmla="*/ 118226 h 5561915"/>
                <a:gd name="connsiteX6-6485" fmla="*/ 3467448 w 6707701"/>
                <a:gd name="connsiteY6-6486" fmla="*/ 435726 h 5561915"/>
                <a:gd name="connsiteX7-6487" fmla="*/ 5118448 w 6707701"/>
                <a:gd name="connsiteY7-6488" fmla="*/ 3926 h 5561915"/>
                <a:gd name="connsiteX8-6489" fmla="*/ 5994748 w 6707701"/>
                <a:gd name="connsiteY8-6490" fmla="*/ 308726 h 5561915"/>
                <a:gd name="connsiteX9-6491" fmla="*/ 6020148 w 6707701"/>
                <a:gd name="connsiteY9-6492" fmla="*/ 1604126 h 5561915"/>
                <a:gd name="connsiteX10-6493" fmla="*/ 6705948 w 6707701"/>
                <a:gd name="connsiteY10-6494" fmla="*/ 2556626 h 5561915"/>
                <a:gd name="connsiteX11-6495" fmla="*/ 6210648 w 6707701"/>
                <a:gd name="connsiteY11-6496" fmla="*/ 4106026 h 5561915"/>
                <a:gd name="connsiteX12-6497" fmla="*/ 5994748 w 6707701"/>
                <a:gd name="connsiteY12-6498" fmla="*/ 5210926 h 5561915"/>
                <a:gd name="connsiteX13-6499" fmla="*/ 4038948 w 6707701"/>
                <a:gd name="connsiteY13-6500" fmla="*/ 5541126 h 5561915"/>
                <a:gd name="connsiteX14-6501" fmla="*/ 1968848 w 6707701"/>
                <a:gd name="connsiteY14-6502" fmla="*/ 5490326 h 5561915"/>
                <a:gd name="connsiteX0-6503" fmla="*/ 1968848 w 6707701"/>
                <a:gd name="connsiteY0-6504" fmla="*/ 5490326 h 5561915"/>
                <a:gd name="connsiteX1-6505" fmla="*/ 787748 w 6707701"/>
                <a:gd name="connsiteY1-6506" fmla="*/ 5185526 h 5561915"/>
                <a:gd name="connsiteX2-6507" fmla="*/ 348 w 6707701"/>
                <a:gd name="connsiteY2-6508" fmla="*/ 4258426 h 5561915"/>
                <a:gd name="connsiteX3-6509" fmla="*/ 406748 w 6707701"/>
                <a:gd name="connsiteY3-6510" fmla="*/ 2950326 h 5561915"/>
                <a:gd name="connsiteX4-6511" fmla="*/ 482948 w 6707701"/>
                <a:gd name="connsiteY4-6512" fmla="*/ 613526 h 5561915"/>
                <a:gd name="connsiteX5-6513" fmla="*/ 2057748 w 6707701"/>
                <a:gd name="connsiteY5-6514" fmla="*/ 118226 h 5561915"/>
                <a:gd name="connsiteX6-6515" fmla="*/ 3467448 w 6707701"/>
                <a:gd name="connsiteY6-6516" fmla="*/ 435726 h 5561915"/>
                <a:gd name="connsiteX7-6517" fmla="*/ 5118448 w 6707701"/>
                <a:gd name="connsiteY7-6518" fmla="*/ 3926 h 5561915"/>
                <a:gd name="connsiteX8-6519" fmla="*/ 5994748 w 6707701"/>
                <a:gd name="connsiteY8-6520" fmla="*/ 308726 h 5561915"/>
                <a:gd name="connsiteX9-6521" fmla="*/ 6020148 w 6707701"/>
                <a:gd name="connsiteY9-6522" fmla="*/ 1604126 h 5561915"/>
                <a:gd name="connsiteX10-6523" fmla="*/ 6705948 w 6707701"/>
                <a:gd name="connsiteY10-6524" fmla="*/ 2556626 h 5561915"/>
                <a:gd name="connsiteX11-6525" fmla="*/ 6210648 w 6707701"/>
                <a:gd name="connsiteY11-6526" fmla="*/ 4106026 h 5561915"/>
                <a:gd name="connsiteX12-6527" fmla="*/ 5994748 w 6707701"/>
                <a:gd name="connsiteY12-6528" fmla="*/ 5210926 h 5561915"/>
                <a:gd name="connsiteX13-6529" fmla="*/ 4038948 w 6707701"/>
                <a:gd name="connsiteY13-6530" fmla="*/ 5541126 h 5561915"/>
                <a:gd name="connsiteX14-6531" fmla="*/ 1968848 w 6707701"/>
                <a:gd name="connsiteY14-6532" fmla="*/ 5490326 h 5561915"/>
                <a:gd name="connsiteX0-6533" fmla="*/ 2034681 w 6773534"/>
                <a:gd name="connsiteY0-6534" fmla="*/ 5490326 h 5561915"/>
                <a:gd name="connsiteX1-6535" fmla="*/ 66181 w 6773534"/>
                <a:gd name="connsiteY1-6536" fmla="*/ 4258426 h 5561915"/>
                <a:gd name="connsiteX2-6537" fmla="*/ 472581 w 6773534"/>
                <a:gd name="connsiteY2-6538" fmla="*/ 2950326 h 5561915"/>
                <a:gd name="connsiteX3-6539" fmla="*/ 548781 w 6773534"/>
                <a:gd name="connsiteY3-6540" fmla="*/ 613526 h 5561915"/>
                <a:gd name="connsiteX4-6541" fmla="*/ 2123581 w 6773534"/>
                <a:gd name="connsiteY4-6542" fmla="*/ 118226 h 5561915"/>
                <a:gd name="connsiteX5-6543" fmla="*/ 3533281 w 6773534"/>
                <a:gd name="connsiteY5-6544" fmla="*/ 435726 h 5561915"/>
                <a:gd name="connsiteX6-6545" fmla="*/ 5184281 w 6773534"/>
                <a:gd name="connsiteY6-6546" fmla="*/ 3926 h 5561915"/>
                <a:gd name="connsiteX7-6547" fmla="*/ 6060581 w 6773534"/>
                <a:gd name="connsiteY7-6548" fmla="*/ 308726 h 5561915"/>
                <a:gd name="connsiteX8-6549" fmla="*/ 6085981 w 6773534"/>
                <a:gd name="connsiteY8-6550" fmla="*/ 1604126 h 5561915"/>
                <a:gd name="connsiteX9-6551" fmla="*/ 6771781 w 6773534"/>
                <a:gd name="connsiteY9-6552" fmla="*/ 2556626 h 5561915"/>
                <a:gd name="connsiteX10-6553" fmla="*/ 6276481 w 6773534"/>
                <a:gd name="connsiteY10-6554" fmla="*/ 4106026 h 5561915"/>
                <a:gd name="connsiteX11-6555" fmla="*/ 6060581 w 6773534"/>
                <a:gd name="connsiteY11-6556" fmla="*/ 5210926 h 5561915"/>
                <a:gd name="connsiteX12-6557" fmla="*/ 4104781 w 6773534"/>
                <a:gd name="connsiteY12-6558" fmla="*/ 5541126 h 5561915"/>
                <a:gd name="connsiteX13-6559" fmla="*/ 2034681 w 6773534"/>
                <a:gd name="connsiteY13-6560" fmla="*/ 5490326 h 5561915"/>
                <a:gd name="connsiteX0-6561" fmla="*/ 1816895 w 6555748"/>
                <a:gd name="connsiteY0-6562" fmla="*/ 5490326 h 5590347"/>
                <a:gd name="connsiteX1-6563" fmla="*/ 89695 w 6555748"/>
                <a:gd name="connsiteY1-6564" fmla="*/ 4626726 h 5590347"/>
                <a:gd name="connsiteX2-6565" fmla="*/ 254795 w 6555748"/>
                <a:gd name="connsiteY2-6566" fmla="*/ 2950326 h 5590347"/>
                <a:gd name="connsiteX3-6567" fmla="*/ 330995 w 6555748"/>
                <a:gd name="connsiteY3-6568" fmla="*/ 613526 h 5590347"/>
                <a:gd name="connsiteX4-6569" fmla="*/ 1905795 w 6555748"/>
                <a:gd name="connsiteY4-6570" fmla="*/ 118226 h 5590347"/>
                <a:gd name="connsiteX5-6571" fmla="*/ 3315495 w 6555748"/>
                <a:gd name="connsiteY5-6572" fmla="*/ 435726 h 5590347"/>
                <a:gd name="connsiteX6-6573" fmla="*/ 4966495 w 6555748"/>
                <a:gd name="connsiteY6-6574" fmla="*/ 3926 h 5590347"/>
                <a:gd name="connsiteX7-6575" fmla="*/ 5842795 w 6555748"/>
                <a:gd name="connsiteY7-6576" fmla="*/ 308726 h 5590347"/>
                <a:gd name="connsiteX8-6577" fmla="*/ 5868195 w 6555748"/>
                <a:gd name="connsiteY8-6578" fmla="*/ 1604126 h 5590347"/>
                <a:gd name="connsiteX9-6579" fmla="*/ 6553995 w 6555748"/>
                <a:gd name="connsiteY9-6580" fmla="*/ 2556626 h 5590347"/>
                <a:gd name="connsiteX10-6581" fmla="*/ 6058695 w 6555748"/>
                <a:gd name="connsiteY10-6582" fmla="*/ 4106026 h 5590347"/>
                <a:gd name="connsiteX11-6583" fmla="*/ 5842795 w 6555748"/>
                <a:gd name="connsiteY11-6584" fmla="*/ 5210926 h 5590347"/>
                <a:gd name="connsiteX12-6585" fmla="*/ 3886995 w 6555748"/>
                <a:gd name="connsiteY12-6586" fmla="*/ 5541126 h 5590347"/>
                <a:gd name="connsiteX13-6587" fmla="*/ 1816895 w 6555748"/>
                <a:gd name="connsiteY13-6588" fmla="*/ 5490326 h 5590347"/>
                <a:gd name="connsiteX0-6589" fmla="*/ 1816895 w 6555748"/>
                <a:gd name="connsiteY0-6590" fmla="*/ 5490326 h 5520949"/>
                <a:gd name="connsiteX1-6591" fmla="*/ 89695 w 6555748"/>
                <a:gd name="connsiteY1-6592" fmla="*/ 4626726 h 5520949"/>
                <a:gd name="connsiteX2-6593" fmla="*/ 254795 w 6555748"/>
                <a:gd name="connsiteY2-6594" fmla="*/ 2950326 h 5520949"/>
                <a:gd name="connsiteX3-6595" fmla="*/ 330995 w 6555748"/>
                <a:gd name="connsiteY3-6596" fmla="*/ 613526 h 5520949"/>
                <a:gd name="connsiteX4-6597" fmla="*/ 1905795 w 6555748"/>
                <a:gd name="connsiteY4-6598" fmla="*/ 118226 h 5520949"/>
                <a:gd name="connsiteX5-6599" fmla="*/ 3315495 w 6555748"/>
                <a:gd name="connsiteY5-6600" fmla="*/ 435726 h 5520949"/>
                <a:gd name="connsiteX6-6601" fmla="*/ 4966495 w 6555748"/>
                <a:gd name="connsiteY6-6602" fmla="*/ 3926 h 5520949"/>
                <a:gd name="connsiteX7-6603" fmla="*/ 5842795 w 6555748"/>
                <a:gd name="connsiteY7-6604" fmla="*/ 308726 h 5520949"/>
                <a:gd name="connsiteX8-6605" fmla="*/ 5868195 w 6555748"/>
                <a:gd name="connsiteY8-6606" fmla="*/ 1604126 h 5520949"/>
                <a:gd name="connsiteX9-6607" fmla="*/ 6553995 w 6555748"/>
                <a:gd name="connsiteY9-6608" fmla="*/ 2556626 h 5520949"/>
                <a:gd name="connsiteX10-6609" fmla="*/ 6058695 w 6555748"/>
                <a:gd name="connsiteY10-6610" fmla="*/ 4106026 h 5520949"/>
                <a:gd name="connsiteX11-6611" fmla="*/ 5842795 w 6555748"/>
                <a:gd name="connsiteY11-6612" fmla="*/ 5210926 h 5520949"/>
                <a:gd name="connsiteX12-6613" fmla="*/ 1816895 w 6555748"/>
                <a:gd name="connsiteY12-6614" fmla="*/ 5490326 h 5520949"/>
                <a:gd name="connsiteX0-6615" fmla="*/ 1816895 w 6555988"/>
                <a:gd name="connsiteY0-6616" fmla="*/ 5490326 h 5523387"/>
                <a:gd name="connsiteX1-6617" fmla="*/ 89695 w 6555988"/>
                <a:gd name="connsiteY1-6618" fmla="*/ 4626726 h 5523387"/>
                <a:gd name="connsiteX2-6619" fmla="*/ 254795 w 6555988"/>
                <a:gd name="connsiteY2-6620" fmla="*/ 2950326 h 5523387"/>
                <a:gd name="connsiteX3-6621" fmla="*/ 330995 w 6555988"/>
                <a:gd name="connsiteY3-6622" fmla="*/ 613526 h 5523387"/>
                <a:gd name="connsiteX4-6623" fmla="*/ 1905795 w 6555988"/>
                <a:gd name="connsiteY4-6624" fmla="*/ 118226 h 5523387"/>
                <a:gd name="connsiteX5-6625" fmla="*/ 3315495 w 6555988"/>
                <a:gd name="connsiteY5-6626" fmla="*/ 435726 h 5523387"/>
                <a:gd name="connsiteX6-6627" fmla="*/ 4966495 w 6555988"/>
                <a:gd name="connsiteY6-6628" fmla="*/ 3926 h 5523387"/>
                <a:gd name="connsiteX7-6629" fmla="*/ 5842795 w 6555988"/>
                <a:gd name="connsiteY7-6630" fmla="*/ 308726 h 5523387"/>
                <a:gd name="connsiteX8-6631" fmla="*/ 5868195 w 6555988"/>
                <a:gd name="connsiteY8-6632" fmla="*/ 1604126 h 5523387"/>
                <a:gd name="connsiteX9-6633" fmla="*/ 6553995 w 6555988"/>
                <a:gd name="connsiteY9-6634" fmla="*/ 2556626 h 5523387"/>
                <a:gd name="connsiteX10-6635" fmla="*/ 6058695 w 6555988"/>
                <a:gd name="connsiteY10-6636" fmla="*/ 4106026 h 5523387"/>
                <a:gd name="connsiteX11-6637" fmla="*/ 5525295 w 6555988"/>
                <a:gd name="connsiteY11-6638" fmla="*/ 5223626 h 5523387"/>
                <a:gd name="connsiteX12-6639" fmla="*/ 1816895 w 6555988"/>
                <a:gd name="connsiteY12-6640" fmla="*/ 5490326 h 5523387"/>
                <a:gd name="connsiteX0-6641" fmla="*/ 1939247 w 6564040"/>
                <a:gd name="connsiteY0-6642" fmla="*/ 5477626 h 5512157"/>
                <a:gd name="connsiteX1-6643" fmla="*/ 97747 w 6564040"/>
                <a:gd name="connsiteY1-6644" fmla="*/ 4626726 h 5512157"/>
                <a:gd name="connsiteX2-6645" fmla="*/ 262847 w 6564040"/>
                <a:gd name="connsiteY2-6646" fmla="*/ 2950326 h 5512157"/>
                <a:gd name="connsiteX3-6647" fmla="*/ 339047 w 6564040"/>
                <a:gd name="connsiteY3-6648" fmla="*/ 613526 h 5512157"/>
                <a:gd name="connsiteX4-6649" fmla="*/ 1913847 w 6564040"/>
                <a:gd name="connsiteY4-6650" fmla="*/ 118226 h 5512157"/>
                <a:gd name="connsiteX5-6651" fmla="*/ 3323547 w 6564040"/>
                <a:gd name="connsiteY5-6652" fmla="*/ 435726 h 5512157"/>
                <a:gd name="connsiteX6-6653" fmla="*/ 4974547 w 6564040"/>
                <a:gd name="connsiteY6-6654" fmla="*/ 3926 h 5512157"/>
                <a:gd name="connsiteX7-6655" fmla="*/ 5850847 w 6564040"/>
                <a:gd name="connsiteY7-6656" fmla="*/ 308726 h 5512157"/>
                <a:gd name="connsiteX8-6657" fmla="*/ 5876247 w 6564040"/>
                <a:gd name="connsiteY8-6658" fmla="*/ 1604126 h 5512157"/>
                <a:gd name="connsiteX9-6659" fmla="*/ 6562047 w 6564040"/>
                <a:gd name="connsiteY9-6660" fmla="*/ 2556626 h 5512157"/>
                <a:gd name="connsiteX10-6661" fmla="*/ 6066747 w 6564040"/>
                <a:gd name="connsiteY10-6662" fmla="*/ 4106026 h 5512157"/>
                <a:gd name="connsiteX11-6663" fmla="*/ 5533347 w 6564040"/>
                <a:gd name="connsiteY11-6664" fmla="*/ 5223626 h 5512157"/>
                <a:gd name="connsiteX12-6665" fmla="*/ 1939247 w 6564040"/>
                <a:gd name="connsiteY12-6666" fmla="*/ 5477626 h 5512157"/>
                <a:gd name="connsiteX0-6667" fmla="*/ 1939247 w 6564584"/>
                <a:gd name="connsiteY0-6668" fmla="*/ 5477626 h 5517168"/>
                <a:gd name="connsiteX1-6669" fmla="*/ 97747 w 6564584"/>
                <a:gd name="connsiteY1-6670" fmla="*/ 4626726 h 5517168"/>
                <a:gd name="connsiteX2-6671" fmla="*/ 262847 w 6564584"/>
                <a:gd name="connsiteY2-6672" fmla="*/ 2950326 h 5517168"/>
                <a:gd name="connsiteX3-6673" fmla="*/ 339047 w 6564584"/>
                <a:gd name="connsiteY3-6674" fmla="*/ 613526 h 5517168"/>
                <a:gd name="connsiteX4-6675" fmla="*/ 1913847 w 6564584"/>
                <a:gd name="connsiteY4-6676" fmla="*/ 118226 h 5517168"/>
                <a:gd name="connsiteX5-6677" fmla="*/ 3323547 w 6564584"/>
                <a:gd name="connsiteY5-6678" fmla="*/ 435726 h 5517168"/>
                <a:gd name="connsiteX6-6679" fmla="*/ 4974547 w 6564584"/>
                <a:gd name="connsiteY6-6680" fmla="*/ 3926 h 5517168"/>
                <a:gd name="connsiteX7-6681" fmla="*/ 5850847 w 6564584"/>
                <a:gd name="connsiteY7-6682" fmla="*/ 308726 h 5517168"/>
                <a:gd name="connsiteX8-6683" fmla="*/ 5876247 w 6564584"/>
                <a:gd name="connsiteY8-6684" fmla="*/ 1604126 h 5517168"/>
                <a:gd name="connsiteX9-6685" fmla="*/ 6562047 w 6564584"/>
                <a:gd name="connsiteY9-6686" fmla="*/ 2556626 h 5517168"/>
                <a:gd name="connsiteX10-6687" fmla="*/ 6066747 w 6564584"/>
                <a:gd name="connsiteY10-6688" fmla="*/ 4106026 h 5517168"/>
                <a:gd name="connsiteX11-6689" fmla="*/ 5031542 w 6564584"/>
                <a:gd name="connsiteY11-6690" fmla="*/ 5245928 h 5517168"/>
                <a:gd name="connsiteX12-6691" fmla="*/ 1939247 w 6564584"/>
                <a:gd name="connsiteY12-6692" fmla="*/ 5477626 h 5517168"/>
                <a:gd name="connsiteX0-6693" fmla="*/ 1937331 w 6562668"/>
                <a:gd name="connsiteY0-6694" fmla="*/ 5477626 h 5517168"/>
                <a:gd name="connsiteX1-6695" fmla="*/ 95831 w 6562668"/>
                <a:gd name="connsiteY1-6696" fmla="*/ 4626726 h 5517168"/>
                <a:gd name="connsiteX2-6697" fmla="*/ 260931 w 6562668"/>
                <a:gd name="connsiteY2-6698" fmla="*/ 2950326 h 5517168"/>
                <a:gd name="connsiteX3-6699" fmla="*/ 255975 w 6562668"/>
                <a:gd name="connsiteY3-6700" fmla="*/ 2125446 h 5517168"/>
                <a:gd name="connsiteX4-6701" fmla="*/ 337131 w 6562668"/>
                <a:gd name="connsiteY4-6702" fmla="*/ 613526 h 5517168"/>
                <a:gd name="connsiteX5-6703" fmla="*/ 1911931 w 6562668"/>
                <a:gd name="connsiteY5-6704" fmla="*/ 118226 h 5517168"/>
                <a:gd name="connsiteX6-6705" fmla="*/ 3321631 w 6562668"/>
                <a:gd name="connsiteY6-6706" fmla="*/ 435726 h 5517168"/>
                <a:gd name="connsiteX7-6707" fmla="*/ 4972631 w 6562668"/>
                <a:gd name="connsiteY7-6708" fmla="*/ 3926 h 5517168"/>
                <a:gd name="connsiteX8-6709" fmla="*/ 5848931 w 6562668"/>
                <a:gd name="connsiteY8-6710" fmla="*/ 308726 h 5517168"/>
                <a:gd name="connsiteX9-6711" fmla="*/ 5874331 w 6562668"/>
                <a:gd name="connsiteY9-6712" fmla="*/ 1604126 h 5517168"/>
                <a:gd name="connsiteX10-6713" fmla="*/ 6560131 w 6562668"/>
                <a:gd name="connsiteY10-6714" fmla="*/ 2556626 h 5517168"/>
                <a:gd name="connsiteX11-6715" fmla="*/ 6064831 w 6562668"/>
                <a:gd name="connsiteY11-6716" fmla="*/ 4106026 h 5517168"/>
                <a:gd name="connsiteX12-6717" fmla="*/ 5029626 w 6562668"/>
                <a:gd name="connsiteY12-6718" fmla="*/ 5245928 h 5517168"/>
                <a:gd name="connsiteX13-6719" fmla="*/ 1937331 w 6562668"/>
                <a:gd name="connsiteY13-6720" fmla="*/ 5477626 h 5517168"/>
                <a:gd name="connsiteX0-6721" fmla="*/ 1941351 w 6566688"/>
                <a:gd name="connsiteY0-6722" fmla="*/ 5477626 h 5517168"/>
                <a:gd name="connsiteX1-6723" fmla="*/ 99851 w 6566688"/>
                <a:gd name="connsiteY1-6724" fmla="*/ 4626726 h 5517168"/>
                <a:gd name="connsiteX2-6725" fmla="*/ 264951 w 6566688"/>
                <a:gd name="connsiteY2-6726" fmla="*/ 2950326 h 5517168"/>
                <a:gd name="connsiteX3-6727" fmla="*/ 427263 w 6566688"/>
                <a:gd name="connsiteY3-6728" fmla="*/ 2114295 h 5517168"/>
                <a:gd name="connsiteX4-6729" fmla="*/ 341151 w 6566688"/>
                <a:gd name="connsiteY4-6730" fmla="*/ 613526 h 5517168"/>
                <a:gd name="connsiteX5-6731" fmla="*/ 1915951 w 6566688"/>
                <a:gd name="connsiteY5-6732" fmla="*/ 118226 h 5517168"/>
                <a:gd name="connsiteX6-6733" fmla="*/ 3325651 w 6566688"/>
                <a:gd name="connsiteY6-6734" fmla="*/ 435726 h 5517168"/>
                <a:gd name="connsiteX7-6735" fmla="*/ 4976651 w 6566688"/>
                <a:gd name="connsiteY7-6736" fmla="*/ 3926 h 5517168"/>
                <a:gd name="connsiteX8-6737" fmla="*/ 5852951 w 6566688"/>
                <a:gd name="connsiteY8-6738" fmla="*/ 308726 h 5517168"/>
                <a:gd name="connsiteX9-6739" fmla="*/ 5878351 w 6566688"/>
                <a:gd name="connsiteY9-6740" fmla="*/ 1604126 h 5517168"/>
                <a:gd name="connsiteX10-6741" fmla="*/ 6564151 w 6566688"/>
                <a:gd name="connsiteY10-6742" fmla="*/ 2556626 h 5517168"/>
                <a:gd name="connsiteX11-6743" fmla="*/ 6068851 w 6566688"/>
                <a:gd name="connsiteY11-6744" fmla="*/ 4106026 h 5517168"/>
                <a:gd name="connsiteX12-6745" fmla="*/ 5033646 w 6566688"/>
                <a:gd name="connsiteY12-6746" fmla="*/ 5245928 h 5517168"/>
                <a:gd name="connsiteX13-6747" fmla="*/ 1941351 w 6566688"/>
                <a:gd name="connsiteY13-6748" fmla="*/ 5477626 h 5517168"/>
                <a:gd name="connsiteX0-6749" fmla="*/ 1941351 w 6566688"/>
                <a:gd name="connsiteY0-6750" fmla="*/ 5477626 h 5517168"/>
                <a:gd name="connsiteX1-6751" fmla="*/ 99851 w 6566688"/>
                <a:gd name="connsiteY1-6752" fmla="*/ 4626726 h 5517168"/>
                <a:gd name="connsiteX2-6753" fmla="*/ 264951 w 6566688"/>
                <a:gd name="connsiteY2-6754" fmla="*/ 2950326 h 5517168"/>
                <a:gd name="connsiteX3-6755" fmla="*/ 427263 w 6566688"/>
                <a:gd name="connsiteY3-6756" fmla="*/ 2114295 h 5517168"/>
                <a:gd name="connsiteX4-6757" fmla="*/ 341151 w 6566688"/>
                <a:gd name="connsiteY4-6758" fmla="*/ 613526 h 5517168"/>
                <a:gd name="connsiteX5-6759" fmla="*/ 1915951 w 6566688"/>
                <a:gd name="connsiteY5-6760" fmla="*/ 118226 h 5517168"/>
                <a:gd name="connsiteX6-6761" fmla="*/ 3325651 w 6566688"/>
                <a:gd name="connsiteY6-6762" fmla="*/ 435726 h 5517168"/>
                <a:gd name="connsiteX7-6763" fmla="*/ 4976651 w 6566688"/>
                <a:gd name="connsiteY7-6764" fmla="*/ 3926 h 5517168"/>
                <a:gd name="connsiteX8-6765" fmla="*/ 5852951 w 6566688"/>
                <a:gd name="connsiteY8-6766" fmla="*/ 308726 h 5517168"/>
                <a:gd name="connsiteX9-6767" fmla="*/ 5878351 w 6566688"/>
                <a:gd name="connsiteY9-6768" fmla="*/ 1604126 h 5517168"/>
                <a:gd name="connsiteX10-6769" fmla="*/ 6564151 w 6566688"/>
                <a:gd name="connsiteY10-6770" fmla="*/ 2556626 h 5517168"/>
                <a:gd name="connsiteX11-6771" fmla="*/ 6068851 w 6566688"/>
                <a:gd name="connsiteY11-6772" fmla="*/ 4106026 h 5517168"/>
                <a:gd name="connsiteX12-6773" fmla="*/ 5033646 w 6566688"/>
                <a:gd name="connsiteY12-6774" fmla="*/ 5245928 h 5517168"/>
                <a:gd name="connsiteX13-6775" fmla="*/ 1941351 w 6566688"/>
                <a:gd name="connsiteY13-6776" fmla="*/ 5477626 h 5517168"/>
                <a:gd name="connsiteX0-6777" fmla="*/ 1920308 w 6545645"/>
                <a:gd name="connsiteY0-6778" fmla="*/ 5477626 h 5517168"/>
                <a:gd name="connsiteX1-6779" fmla="*/ 78808 w 6545645"/>
                <a:gd name="connsiteY1-6780" fmla="*/ 4626726 h 5517168"/>
                <a:gd name="connsiteX2-6781" fmla="*/ 344269 w 6545645"/>
                <a:gd name="connsiteY2-6782" fmla="*/ 3385224 h 5517168"/>
                <a:gd name="connsiteX3-6783" fmla="*/ 406220 w 6545645"/>
                <a:gd name="connsiteY3-6784" fmla="*/ 2114295 h 5517168"/>
                <a:gd name="connsiteX4-6785" fmla="*/ 320108 w 6545645"/>
                <a:gd name="connsiteY4-6786" fmla="*/ 613526 h 5517168"/>
                <a:gd name="connsiteX5-6787" fmla="*/ 1894908 w 6545645"/>
                <a:gd name="connsiteY5-6788" fmla="*/ 118226 h 5517168"/>
                <a:gd name="connsiteX6-6789" fmla="*/ 3304608 w 6545645"/>
                <a:gd name="connsiteY6-6790" fmla="*/ 435726 h 5517168"/>
                <a:gd name="connsiteX7-6791" fmla="*/ 4955608 w 6545645"/>
                <a:gd name="connsiteY7-6792" fmla="*/ 3926 h 5517168"/>
                <a:gd name="connsiteX8-6793" fmla="*/ 5831908 w 6545645"/>
                <a:gd name="connsiteY8-6794" fmla="*/ 308726 h 5517168"/>
                <a:gd name="connsiteX9-6795" fmla="*/ 5857308 w 6545645"/>
                <a:gd name="connsiteY9-6796" fmla="*/ 1604126 h 5517168"/>
                <a:gd name="connsiteX10-6797" fmla="*/ 6543108 w 6545645"/>
                <a:gd name="connsiteY10-6798" fmla="*/ 2556626 h 5517168"/>
                <a:gd name="connsiteX11-6799" fmla="*/ 6047808 w 6545645"/>
                <a:gd name="connsiteY11-6800" fmla="*/ 4106026 h 5517168"/>
                <a:gd name="connsiteX12-6801" fmla="*/ 5012603 w 6545645"/>
                <a:gd name="connsiteY12-6802" fmla="*/ 5245928 h 5517168"/>
                <a:gd name="connsiteX13-6803" fmla="*/ 1920308 w 6545645"/>
                <a:gd name="connsiteY13-6804" fmla="*/ 5477626 h 5517168"/>
                <a:gd name="connsiteX0-6805" fmla="*/ 1931106 w 6556443"/>
                <a:gd name="connsiteY0-6806" fmla="*/ 5477626 h 5517168"/>
                <a:gd name="connsiteX1-6807" fmla="*/ 89606 w 6556443"/>
                <a:gd name="connsiteY1-6808" fmla="*/ 4626726 h 5517168"/>
                <a:gd name="connsiteX2-6809" fmla="*/ 355067 w 6556443"/>
                <a:gd name="connsiteY2-6810" fmla="*/ 3385224 h 5517168"/>
                <a:gd name="connsiteX3-6811" fmla="*/ 417018 w 6556443"/>
                <a:gd name="connsiteY3-6812" fmla="*/ 2114295 h 5517168"/>
                <a:gd name="connsiteX4-6813" fmla="*/ 330906 w 6556443"/>
                <a:gd name="connsiteY4-6814" fmla="*/ 613526 h 5517168"/>
                <a:gd name="connsiteX5-6815" fmla="*/ 1905706 w 6556443"/>
                <a:gd name="connsiteY5-6816" fmla="*/ 118226 h 5517168"/>
                <a:gd name="connsiteX6-6817" fmla="*/ 3315406 w 6556443"/>
                <a:gd name="connsiteY6-6818" fmla="*/ 435726 h 5517168"/>
                <a:gd name="connsiteX7-6819" fmla="*/ 4966406 w 6556443"/>
                <a:gd name="connsiteY7-6820" fmla="*/ 3926 h 5517168"/>
                <a:gd name="connsiteX8-6821" fmla="*/ 5842706 w 6556443"/>
                <a:gd name="connsiteY8-6822" fmla="*/ 308726 h 5517168"/>
                <a:gd name="connsiteX9-6823" fmla="*/ 5868106 w 6556443"/>
                <a:gd name="connsiteY9-6824" fmla="*/ 1604126 h 5517168"/>
                <a:gd name="connsiteX10-6825" fmla="*/ 6553906 w 6556443"/>
                <a:gd name="connsiteY10-6826" fmla="*/ 2556626 h 5517168"/>
                <a:gd name="connsiteX11-6827" fmla="*/ 6058606 w 6556443"/>
                <a:gd name="connsiteY11-6828" fmla="*/ 4106026 h 5517168"/>
                <a:gd name="connsiteX12-6829" fmla="*/ 5023401 w 6556443"/>
                <a:gd name="connsiteY12-6830" fmla="*/ 5245928 h 5517168"/>
                <a:gd name="connsiteX13-6831" fmla="*/ 1931106 w 6556443"/>
                <a:gd name="connsiteY13-6832" fmla="*/ 5477626 h 5517168"/>
                <a:gd name="connsiteX0-6833" fmla="*/ 1931106 w 6556443"/>
                <a:gd name="connsiteY0-6834" fmla="*/ 5477626 h 5517168"/>
                <a:gd name="connsiteX1-6835" fmla="*/ 89606 w 6556443"/>
                <a:gd name="connsiteY1-6836" fmla="*/ 4626726 h 5517168"/>
                <a:gd name="connsiteX2-6837" fmla="*/ 355067 w 6556443"/>
                <a:gd name="connsiteY2-6838" fmla="*/ 3385224 h 5517168"/>
                <a:gd name="connsiteX3-6839" fmla="*/ 417018 w 6556443"/>
                <a:gd name="connsiteY3-6840" fmla="*/ 2114295 h 5517168"/>
                <a:gd name="connsiteX4-6841" fmla="*/ 330906 w 6556443"/>
                <a:gd name="connsiteY4-6842" fmla="*/ 613526 h 5517168"/>
                <a:gd name="connsiteX5-6843" fmla="*/ 1905706 w 6556443"/>
                <a:gd name="connsiteY5-6844" fmla="*/ 118226 h 5517168"/>
                <a:gd name="connsiteX6-6845" fmla="*/ 3315406 w 6556443"/>
                <a:gd name="connsiteY6-6846" fmla="*/ 435726 h 5517168"/>
                <a:gd name="connsiteX7-6847" fmla="*/ 4966406 w 6556443"/>
                <a:gd name="connsiteY7-6848" fmla="*/ 3926 h 5517168"/>
                <a:gd name="connsiteX8-6849" fmla="*/ 5842706 w 6556443"/>
                <a:gd name="connsiteY8-6850" fmla="*/ 308726 h 5517168"/>
                <a:gd name="connsiteX9-6851" fmla="*/ 5868106 w 6556443"/>
                <a:gd name="connsiteY9-6852" fmla="*/ 1604126 h 5517168"/>
                <a:gd name="connsiteX10-6853" fmla="*/ 6553906 w 6556443"/>
                <a:gd name="connsiteY10-6854" fmla="*/ 2556626 h 5517168"/>
                <a:gd name="connsiteX11-6855" fmla="*/ 6058606 w 6556443"/>
                <a:gd name="connsiteY11-6856" fmla="*/ 4106026 h 5517168"/>
                <a:gd name="connsiteX12-6857" fmla="*/ 5023401 w 6556443"/>
                <a:gd name="connsiteY12-6858" fmla="*/ 5245928 h 5517168"/>
                <a:gd name="connsiteX13-6859" fmla="*/ 1931106 w 6556443"/>
                <a:gd name="connsiteY13-6860" fmla="*/ 5477626 h 5517168"/>
                <a:gd name="connsiteX0-6861" fmla="*/ 1931106 w 6556443"/>
                <a:gd name="connsiteY0-6862" fmla="*/ 5477626 h 5517168"/>
                <a:gd name="connsiteX1-6863" fmla="*/ 89606 w 6556443"/>
                <a:gd name="connsiteY1-6864" fmla="*/ 4626726 h 5517168"/>
                <a:gd name="connsiteX2-6865" fmla="*/ 355067 w 6556443"/>
                <a:gd name="connsiteY2-6866" fmla="*/ 3385224 h 5517168"/>
                <a:gd name="connsiteX3-6867" fmla="*/ 417018 w 6556443"/>
                <a:gd name="connsiteY3-6868" fmla="*/ 2114295 h 5517168"/>
                <a:gd name="connsiteX4-6869" fmla="*/ 330906 w 6556443"/>
                <a:gd name="connsiteY4-6870" fmla="*/ 613526 h 5517168"/>
                <a:gd name="connsiteX5-6871" fmla="*/ 1905706 w 6556443"/>
                <a:gd name="connsiteY5-6872" fmla="*/ 118226 h 5517168"/>
                <a:gd name="connsiteX6-6873" fmla="*/ 3315406 w 6556443"/>
                <a:gd name="connsiteY6-6874" fmla="*/ 435726 h 5517168"/>
                <a:gd name="connsiteX7-6875" fmla="*/ 4966406 w 6556443"/>
                <a:gd name="connsiteY7-6876" fmla="*/ 3926 h 5517168"/>
                <a:gd name="connsiteX8-6877" fmla="*/ 5842706 w 6556443"/>
                <a:gd name="connsiteY8-6878" fmla="*/ 308726 h 5517168"/>
                <a:gd name="connsiteX9-6879" fmla="*/ 5868106 w 6556443"/>
                <a:gd name="connsiteY9-6880" fmla="*/ 1604126 h 5517168"/>
                <a:gd name="connsiteX10-6881" fmla="*/ 6553906 w 6556443"/>
                <a:gd name="connsiteY10-6882" fmla="*/ 2556626 h 5517168"/>
                <a:gd name="connsiteX11-6883" fmla="*/ 6058606 w 6556443"/>
                <a:gd name="connsiteY11-6884" fmla="*/ 4106026 h 5517168"/>
                <a:gd name="connsiteX12-6885" fmla="*/ 5023401 w 6556443"/>
                <a:gd name="connsiteY12-6886" fmla="*/ 5245928 h 5517168"/>
                <a:gd name="connsiteX13-6887" fmla="*/ 1931106 w 6556443"/>
                <a:gd name="connsiteY13-6888" fmla="*/ 5477626 h 5517168"/>
                <a:gd name="connsiteX0-6889" fmla="*/ 1922580 w 6547917"/>
                <a:gd name="connsiteY0-6890" fmla="*/ 5477626 h 5517168"/>
                <a:gd name="connsiteX1-6891" fmla="*/ 81080 w 6547917"/>
                <a:gd name="connsiteY1-6892" fmla="*/ 4626726 h 5517168"/>
                <a:gd name="connsiteX2-6893" fmla="*/ 346541 w 6547917"/>
                <a:gd name="connsiteY2-6894" fmla="*/ 3385224 h 5517168"/>
                <a:gd name="connsiteX3-6895" fmla="*/ 531155 w 6547917"/>
                <a:gd name="connsiteY3-6896" fmla="*/ 2303865 h 5517168"/>
                <a:gd name="connsiteX4-6897" fmla="*/ 322380 w 6547917"/>
                <a:gd name="connsiteY4-6898" fmla="*/ 613526 h 5517168"/>
                <a:gd name="connsiteX5-6899" fmla="*/ 1897180 w 6547917"/>
                <a:gd name="connsiteY5-6900" fmla="*/ 118226 h 5517168"/>
                <a:gd name="connsiteX6-6901" fmla="*/ 3306880 w 6547917"/>
                <a:gd name="connsiteY6-6902" fmla="*/ 435726 h 5517168"/>
                <a:gd name="connsiteX7-6903" fmla="*/ 4957880 w 6547917"/>
                <a:gd name="connsiteY7-6904" fmla="*/ 3926 h 5517168"/>
                <a:gd name="connsiteX8-6905" fmla="*/ 5834180 w 6547917"/>
                <a:gd name="connsiteY8-6906" fmla="*/ 308726 h 5517168"/>
                <a:gd name="connsiteX9-6907" fmla="*/ 5859580 w 6547917"/>
                <a:gd name="connsiteY9-6908" fmla="*/ 1604126 h 5517168"/>
                <a:gd name="connsiteX10-6909" fmla="*/ 6545380 w 6547917"/>
                <a:gd name="connsiteY10-6910" fmla="*/ 2556626 h 5517168"/>
                <a:gd name="connsiteX11-6911" fmla="*/ 6050080 w 6547917"/>
                <a:gd name="connsiteY11-6912" fmla="*/ 4106026 h 5517168"/>
                <a:gd name="connsiteX12-6913" fmla="*/ 5014875 w 6547917"/>
                <a:gd name="connsiteY12-6914" fmla="*/ 5245928 h 5517168"/>
                <a:gd name="connsiteX13-6915" fmla="*/ 1922580 w 6547917"/>
                <a:gd name="connsiteY13-6916" fmla="*/ 5477626 h 5517168"/>
                <a:gd name="connsiteX0-6917" fmla="*/ 1768700 w 6394037"/>
                <a:gd name="connsiteY0-6918" fmla="*/ 5477626 h 5512417"/>
                <a:gd name="connsiteX1-6919" fmla="*/ 105620 w 6394037"/>
                <a:gd name="connsiteY1-6920" fmla="*/ 4693633 h 5512417"/>
                <a:gd name="connsiteX2-6921" fmla="*/ 192661 w 6394037"/>
                <a:gd name="connsiteY2-6922" fmla="*/ 3385224 h 5512417"/>
                <a:gd name="connsiteX3-6923" fmla="*/ 377275 w 6394037"/>
                <a:gd name="connsiteY3-6924" fmla="*/ 2303865 h 5512417"/>
                <a:gd name="connsiteX4-6925" fmla="*/ 168500 w 6394037"/>
                <a:gd name="connsiteY4-6926" fmla="*/ 613526 h 5512417"/>
                <a:gd name="connsiteX5-6927" fmla="*/ 1743300 w 6394037"/>
                <a:gd name="connsiteY5-6928" fmla="*/ 118226 h 5512417"/>
                <a:gd name="connsiteX6-6929" fmla="*/ 3153000 w 6394037"/>
                <a:gd name="connsiteY6-6930" fmla="*/ 435726 h 5512417"/>
                <a:gd name="connsiteX7-6931" fmla="*/ 4804000 w 6394037"/>
                <a:gd name="connsiteY7-6932" fmla="*/ 3926 h 5512417"/>
                <a:gd name="connsiteX8-6933" fmla="*/ 5680300 w 6394037"/>
                <a:gd name="connsiteY8-6934" fmla="*/ 308726 h 5512417"/>
                <a:gd name="connsiteX9-6935" fmla="*/ 5705700 w 6394037"/>
                <a:gd name="connsiteY9-6936" fmla="*/ 1604126 h 5512417"/>
                <a:gd name="connsiteX10-6937" fmla="*/ 6391500 w 6394037"/>
                <a:gd name="connsiteY10-6938" fmla="*/ 2556626 h 5512417"/>
                <a:gd name="connsiteX11-6939" fmla="*/ 5896200 w 6394037"/>
                <a:gd name="connsiteY11-6940" fmla="*/ 4106026 h 5512417"/>
                <a:gd name="connsiteX12-6941" fmla="*/ 4860995 w 6394037"/>
                <a:gd name="connsiteY12-6942" fmla="*/ 5245928 h 5512417"/>
                <a:gd name="connsiteX13-6943" fmla="*/ 1768700 w 6394037"/>
                <a:gd name="connsiteY13-6944" fmla="*/ 5477626 h 5512417"/>
                <a:gd name="connsiteX0-6945" fmla="*/ 1715135 w 6340472"/>
                <a:gd name="connsiteY0-6946" fmla="*/ 5477626 h 5512417"/>
                <a:gd name="connsiteX1-6947" fmla="*/ 52055 w 6340472"/>
                <a:gd name="connsiteY1-6948" fmla="*/ 4693633 h 5512417"/>
                <a:gd name="connsiteX2-6949" fmla="*/ 139096 w 6340472"/>
                <a:gd name="connsiteY2-6950" fmla="*/ 3385224 h 5512417"/>
                <a:gd name="connsiteX3-6951" fmla="*/ 323710 w 6340472"/>
                <a:gd name="connsiteY3-6952" fmla="*/ 2303865 h 5512417"/>
                <a:gd name="connsiteX4-6953" fmla="*/ 114935 w 6340472"/>
                <a:gd name="connsiteY4-6954" fmla="*/ 613526 h 5512417"/>
                <a:gd name="connsiteX5-6955" fmla="*/ 1689735 w 6340472"/>
                <a:gd name="connsiteY5-6956" fmla="*/ 118226 h 5512417"/>
                <a:gd name="connsiteX6-6957" fmla="*/ 3099435 w 6340472"/>
                <a:gd name="connsiteY6-6958" fmla="*/ 435726 h 5512417"/>
                <a:gd name="connsiteX7-6959" fmla="*/ 4750435 w 6340472"/>
                <a:gd name="connsiteY7-6960" fmla="*/ 3926 h 5512417"/>
                <a:gd name="connsiteX8-6961" fmla="*/ 5626735 w 6340472"/>
                <a:gd name="connsiteY8-6962" fmla="*/ 308726 h 5512417"/>
                <a:gd name="connsiteX9-6963" fmla="*/ 5652135 w 6340472"/>
                <a:gd name="connsiteY9-6964" fmla="*/ 1604126 h 5512417"/>
                <a:gd name="connsiteX10-6965" fmla="*/ 6337935 w 6340472"/>
                <a:gd name="connsiteY10-6966" fmla="*/ 2556626 h 5512417"/>
                <a:gd name="connsiteX11-6967" fmla="*/ 5842635 w 6340472"/>
                <a:gd name="connsiteY11-6968" fmla="*/ 4106026 h 5512417"/>
                <a:gd name="connsiteX12-6969" fmla="*/ 4807430 w 6340472"/>
                <a:gd name="connsiteY12-6970" fmla="*/ 5245928 h 5512417"/>
                <a:gd name="connsiteX13-6971" fmla="*/ 1715135 w 6340472"/>
                <a:gd name="connsiteY13-6972" fmla="*/ 5477626 h 5512417"/>
                <a:gd name="connsiteX0-6973" fmla="*/ 1803679 w 6429016"/>
                <a:gd name="connsiteY0-6974" fmla="*/ 5477626 h 5511628"/>
                <a:gd name="connsiteX1-6975" fmla="*/ 40238 w 6429016"/>
                <a:gd name="connsiteY1-6976" fmla="*/ 4704784 h 5511628"/>
                <a:gd name="connsiteX2-6977" fmla="*/ 227640 w 6429016"/>
                <a:gd name="connsiteY2-6978" fmla="*/ 3385224 h 5511628"/>
                <a:gd name="connsiteX3-6979" fmla="*/ 412254 w 6429016"/>
                <a:gd name="connsiteY3-6980" fmla="*/ 2303865 h 5511628"/>
                <a:gd name="connsiteX4-6981" fmla="*/ 203479 w 6429016"/>
                <a:gd name="connsiteY4-6982" fmla="*/ 613526 h 5511628"/>
                <a:gd name="connsiteX5-6983" fmla="*/ 1778279 w 6429016"/>
                <a:gd name="connsiteY5-6984" fmla="*/ 118226 h 5511628"/>
                <a:gd name="connsiteX6-6985" fmla="*/ 3187979 w 6429016"/>
                <a:gd name="connsiteY6-6986" fmla="*/ 435726 h 5511628"/>
                <a:gd name="connsiteX7-6987" fmla="*/ 4838979 w 6429016"/>
                <a:gd name="connsiteY7-6988" fmla="*/ 3926 h 5511628"/>
                <a:gd name="connsiteX8-6989" fmla="*/ 5715279 w 6429016"/>
                <a:gd name="connsiteY8-6990" fmla="*/ 308726 h 5511628"/>
                <a:gd name="connsiteX9-6991" fmla="*/ 5740679 w 6429016"/>
                <a:gd name="connsiteY9-6992" fmla="*/ 1604126 h 5511628"/>
                <a:gd name="connsiteX10-6993" fmla="*/ 6426479 w 6429016"/>
                <a:gd name="connsiteY10-6994" fmla="*/ 2556626 h 5511628"/>
                <a:gd name="connsiteX11-6995" fmla="*/ 5931179 w 6429016"/>
                <a:gd name="connsiteY11-6996" fmla="*/ 4106026 h 5511628"/>
                <a:gd name="connsiteX12-6997" fmla="*/ 4895974 w 6429016"/>
                <a:gd name="connsiteY12-6998" fmla="*/ 5245928 h 5511628"/>
                <a:gd name="connsiteX13-6999" fmla="*/ 1803679 w 6429016"/>
                <a:gd name="connsiteY13-7000" fmla="*/ 5477626 h 5511628"/>
                <a:gd name="connsiteX0-7001" fmla="*/ 1825926 w 6451263"/>
                <a:gd name="connsiteY0-7002" fmla="*/ 5477626 h 5511628"/>
                <a:gd name="connsiteX1-7003" fmla="*/ 62485 w 6451263"/>
                <a:gd name="connsiteY1-7004" fmla="*/ 4704784 h 5511628"/>
                <a:gd name="connsiteX2-7005" fmla="*/ 249887 w 6451263"/>
                <a:gd name="connsiteY2-7006" fmla="*/ 3385224 h 5511628"/>
                <a:gd name="connsiteX3-7007" fmla="*/ 434501 w 6451263"/>
                <a:gd name="connsiteY3-7008" fmla="*/ 2303865 h 5511628"/>
                <a:gd name="connsiteX4-7009" fmla="*/ 225726 w 6451263"/>
                <a:gd name="connsiteY4-7010" fmla="*/ 613526 h 5511628"/>
                <a:gd name="connsiteX5-7011" fmla="*/ 1800526 w 6451263"/>
                <a:gd name="connsiteY5-7012" fmla="*/ 118226 h 5511628"/>
                <a:gd name="connsiteX6-7013" fmla="*/ 3210226 w 6451263"/>
                <a:gd name="connsiteY6-7014" fmla="*/ 435726 h 5511628"/>
                <a:gd name="connsiteX7-7015" fmla="*/ 4861226 w 6451263"/>
                <a:gd name="connsiteY7-7016" fmla="*/ 3926 h 5511628"/>
                <a:gd name="connsiteX8-7017" fmla="*/ 5737526 w 6451263"/>
                <a:gd name="connsiteY8-7018" fmla="*/ 308726 h 5511628"/>
                <a:gd name="connsiteX9-7019" fmla="*/ 5762926 w 6451263"/>
                <a:gd name="connsiteY9-7020" fmla="*/ 1604126 h 5511628"/>
                <a:gd name="connsiteX10-7021" fmla="*/ 6448726 w 6451263"/>
                <a:gd name="connsiteY10-7022" fmla="*/ 2556626 h 5511628"/>
                <a:gd name="connsiteX11-7023" fmla="*/ 5953426 w 6451263"/>
                <a:gd name="connsiteY11-7024" fmla="*/ 4106026 h 5511628"/>
                <a:gd name="connsiteX12-7025" fmla="*/ 4918221 w 6451263"/>
                <a:gd name="connsiteY12-7026" fmla="*/ 5245928 h 5511628"/>
                <a:gd name="connsiteX13-7027" fmla="*/ 1825926 w 6451263"/>
                <a:gd name="connsiteY13-7028" fmla="*/ 5477626 h 5511628"/>
                <a:gd name="connsiteX0-7029" fmla="*/ 1875970 w 6501307"/>
                <a:gd name="connsiteY0-7030" fmla="*/ 5477626 h 5509267"/>
                <a:gd name="connsiteX1-7031" fmla="*/ 56773 w 6501307"/>
                <a:gd name="connsiteY1-7032" fmla="*/ 4738238 h 5509267"/>
                <a:gd name="connsiteX2-7033" fmla="*/ 299931 w 6501307"/>
                <a:gd name="connsiteY2-7034" fmla="*/ 3385224 h 5509267"/>
                <a:gd name="connsiteX3-7035" fmla="*/ 484545 w 6501307"/>
                <a:gd name="connsiteY3-7036" fmla="*/ 2303865 h 5509267"/>
                <a:gd name="connsiteX4-7037" fmla="*/ 275770 w 6501307"/>
                <a:gd name="connsiteY4-7038" fmla="*/ 613526 h 5509267"/>
                <a:gd name="connsiteX5-7039" fmla="*/ 1850570 w 6501307"/>
                <a:gd name="connsiteY5-7040" fmla="*/ 118226 h 5509267"/>
                <a:gd name="connsiteX6-7041" fmla="*/ 3260270 w 6501307"/>
                <a:gd name="connsiteY6-7042" fmla="*/ 435726 h 5509267"/>
                <a:gd name="connsiteX7-7043" fmla="*/ 4911270 w 6501307"/>
                <a:gd name="connsiteY7-7044" fmla="*/ 3926 h 5509267"/>
                <a:gd name="connsiteX8-7045" fmla="*/ 5787570 w 6501307"/>
                <a:gd name="connsiteY8-7046" fmla="*/ 308726 h 5509267"/>
                <a:gd name="connsiteX9-7047" fmla="*/ 5812970 w 6501307"/>
                <a:gd name="connsiteY9-7048" fmla="*/ 1604126 h 5509267"/>
                <a:gd name="connsiteX10-7049" fmla="*/ 6498770 w 6501307"/>
                <a:gd name="connsiteY10-7050" fmla="*/ 2556626 h 5509267"/>
                <a:gd name="connsiteX11-7051" fmla="*/ 6003470 w 6501307"/>
                <a:gd name="connsiteY11-7052" fmla="*/ 4106026 h 5509267"/>
                <a:gd name="connsiteX12-7053" fmla="*/ 4968265 w 6501307"/>
                <a:gd name="connsiteY12-7054" fmla="*/ 5245928 h 5509267"/>
                <a:gd name="connsiteX13-7055" fmla="*/ 1875970 w 6501307"/>
                <a:gd name="connsiteY13-7056" fmla="*/ 5477626 h 5509267"/>
                <a:gd name="connsiteX0-7057" fmla="*/ 1898170 w 6523507"/>
                <a:gd name="connsiteY0-7058" fmla="*/ 5477626 h 5509267"/>
                <a:gd name="connsiteX1-7059" fmla="*/ 78973 w 6523507"/>
                <a:gd name="connsiteY1-7060" fmla="*/ 4738238 h 5509267"/>
                <a:gd name="connsiteX2-7061" fmla="*/ 322131 w 6523507"/>
                <a:gd name="connsiteY2-7062" fmla="*/ 3385224 h 5509267"/>
                <a:gd name="connsiteX3-7063" fmla="*/ 506745 w 6523507"/>
                <a:gd name="connsiteY3-7064" fmla="*/ 2303865 h 5509267"/>
                <a:gd name="connsiteX4-7065" fmla="*/ 297970 w 6523507"/>
                <a:gd name="connsiteY4-7066" fmla="*/ 613526 h 5509267"/>
                <a:gd name="connsiteX5-7067" fmla="*/ 1872770 w 6523507"/>
                <a:gd name="connsiteY5-7068" fmla="*/ 118226 h 5509267"/>
                <a:gd name="connsiteX6-7069" fmla="*/ 3282470 w 6523507"/>
                <a:gd name="connsiteY6-7070" fmla="*/ 435726 h 5509267"/>
                <a:gd name="connsiteX7-7071" fmla="*/ 4933470 w 6523507"/>
                <a:gd name="connsiteY7-7072" fmla="*/ 3926 h 5509267"/>
                <a:gd name="connsiteX8-7073" fmla="*/ 5809770 w 6523507"/>
                <a:gd name="connsiteY8-7074" fmla="*/ 308726 h 5509267"/>
                <a:gd name="connsiteX9-7075" fmla="*/ 5835170 w 6523507"/>
                <a:gd name="connsiteY9-7076" fmla="*/ 1604126 h 5509267"/>
                <a:gd name="connsiteX10-7077" fmla="*/ 6520970 w 6523507"/>
                <a:gd name="connsiteY10-7078" fmla="*/ 2556626 h 5509267"/>
                <a:gd name="connsiteX11-7079" fmla="*/ 6025670 w 6523507"/>
                <a:gd name="connsiteY11-7080" fmla="*/ 4106026 h 5509267"/>
                <a:gd name="connsiteX12-7081" fmla="*/ 4990465 w 6523507"/>
                <a:gd name="connsiteY12-7082" fmla="*/ 5245928 h 5509267"/>
                <a:gd name="connsiteX13-7083" fmla="*/ 1898170 w 6523507"/>
                <a:gd name="connsiteY13-7084" fmla="*/ 5477626 h 5509267"/>
                <a:gd name="connsiteX0-7085" fmla="*/ 2307933 w 6554128"/>
                <a:gd name="connsiteY0-7086" fmla="*/ 5589139 h 5610271"/>
                <a:gd name="connsiteX1-7087" fmla="*/ 109594 w 6554128"/>
                <a:gd name="connsiteY1-7088" fmla="*/ 4738238 h 5610271"/>
                <a:gd name="connsiteX2-7089" fmla="*/ 352752 w 6554128"/>
                <a:gd name="connsiteY2-7090" fmla="*/ 3385224 h 5610271"/>
                <a:gd name="connsiteX3-7091" fmla="*/ 537366 w 6554128"/>
                <a:gd name="connsiteY3-7092" fmla="*/ 2303865 h 5610271"/>
                <a:gd name="connsiteX4-7093" fmla="*/ 328591 w 6554128"/>
                <a:gd name="connsiteY4-7094" fmla="*/ 613526 h 5610271"/>
                <a:gd name="connsiteX5-7095" fmla="*/ 1903391 w 6554128"/>
                <a:gd name="connsiteY5-7096" fmla="*/ 118226 h 5610271"/>
                <a:gd name="connsiteX6-7097" fmla="*/ 3313091 w 6554128"/>
                <a:gd name="connsiteY6-7098" fmla="*/ 435726 h 5610271"/>
                <a:gd name="connsiteX7-7099" fmla="*/ 4964091 w 6554128"/>
                <a:gd name="connsiteY7-7100" fmla="*/ 3926 h 5610271"/>
                <a:gd name="connsiteX8-7101" fmla="*/ 5840391 w 6554128"/>
                <a:gd name="connsiteY8-7102" fmla="*/ 308726 h 5610271"/>
                <a:gd name="connsiteX9-7103" fmla="*/ 5865791 w 6554128"/>
                <a:gd name="connsiteY9-7104" fmla="*/ 1604126 h 5610271"/>
                <a:gd name="connsiteX10-7105" fmla="*/ 6551591 w 6554128"/>
                <a:gd name="connsiteY10-7106" fmla="*/ 2556626 h 5610271"/>
                <a:gd name="connsiteX11-7107" fmla="*/ 6056291 w 6554128"/>
                <a:gd name="connsiteY11-7108" fmla="*/ 4106026 h 5610271"/>
                <a:gd name="connsiteX12-7109" fmla="*/ 5021086 w 6554128"/>
                <a:gd name="connsiteY12-7110" fmla="*/ 5245928 h 5610271"/>
                <a:gd name="connsiteX13-7111" fmla="*/ 2307933 w 6554128"/>
                <a:gd name="connsiteY13-7112" fmla="*/ 5589139 h 5610271"/>
                <a:gd name="connsiteX0-7113" fmla="*/ 1986081 w 6533359"/>
                <a:gd name="connsiteY0-7114" fmla="*/ 5522231 h 5548736"/>
                <a:gd name="connsiteX1-7115" fmla="*/ 88825 w 6533359"/>
                <a:gd name="connsiteY1-7116" fmla="*/ 4738238 h 5548736"/>
                <a:gd name="connsiteX2-7117" fmla="*/ 331983 w 6533359"/>
                <a:gd name="connsiteY2-7118" fmla="*/ 3385224 h 5548736"/>
                <a:gd name="connsiteX3-7119" fmla="*/ 516597 w 6533359"/>
                <a:gd name="connsiteY3-7120" fmla="*/ 2303865 h 5548736"/>
                <a:gd name="connsiteX4-7121" fmla="*/ 307822 w 6533359"/>
                <a:gd name="connsiteY4-7122" fmla="*/ 613526 h 5548736"/>
                <a:gd name="connsiteX5-7123" fmla="*/ 1882622 w 6533359"/>
                <a:gd name="connsiteY5-7124" fmla="*/ 118226 h 5548736"/>
                <a:gd name="connsiteX6-7125" fmla="*/ 3292322 w 6533359"/>
                <a:gd name="connsiteY6-7126" fmla="*/ 435726 h 5548736"/>
                <a:gd name="connsiteX7-7127" fmla="*/ 4943322 w 6533359"/>
                <a:gd name="connsiteY7-7128" fmla="*/ 3926 h 5548736"/>
                <a:gd name="connsiteX8-7129" fmla="*/ 5819622 w 6533359"/>
                <a:gd name="connsiteY8-7130" fmla="*/ 308726 h 5548736"/>
                <a:gd name="connsiteX9-7131" fmla="*/ 5845022 w 6533359"/>
                <a:gd name="connsiteY9-7132" fmla="*/ 1604126 h 5548736"/>
                <a:gd name="connsiteX10-7133" fmla="*/ 6530822 w 6533359"/>
                <a:gd name="connsiteY10-7134" fmla="*/ 2556626 h 5548736"/>
                <a:gd name="connsiteX11-7135" fmla="*/ 6035522 w 6533359"/>
                <a:gd name="connsiteY11-7136" fmla="*/ 4106026 h 5548736"/>
                <a:gd name="connsiteX12-7137" fmla="*/ 5000317 w 6533359"/>
                <a:gd name="connsiteY12-7138" fmla="*/ 5245928 h 5548736"/>
                <a:gd name="connsiteX13-7139" fmla="*/ 1986081 w 6533359"/>
                <a:gd name="connsiteY13-7140" fmla="*/ 5522231 h 5548736"/>
                <a:gd name="connsiteX0-7141" fmla="*/ 2005887 w 6553165"/>
                <a:gd name="connsiteY0-7142" fmla="*/ 5522231 h 5546541"/>
                <a:gd name="connsiteX1-7143" fmla="*/ 86328 w 6553165"/>
                <a:gd name="connsiteY1-7144" fmla="*/ 4771692 h 5546541"/>
                <a:gd name="connsiteX2-7145" fmla="*/ 351789 w 6553165"/>
                <a:gd name="connsiteY2-7146" fmla="*/ 3385224 h 5546541"/>
                <a:gd name="connsiteX3-7147" fmla="*/ 536403 w 6553165"/>
                <a:gd name="connsiteY3-7148" fmla="*/ 2303865 h 5546541"/>
                <a:gd name="connsiteX4-7149" fmla="*/ 327628 w 6553165"/>
                <a:gd name="connsiteY4-7150" fmla="*/ 613526 h 5546541"/>
                <a:gd name="connsiteX5-7151" fmla="*/ 1902428 w 6553165"/>
                <a:gd name="connsiteY5-7152" fmla="*/ 118226 h 5546541"/>
                <a:gd name="connsiteX6-7153" fmla="*/ 3312128 w 6553165"/>
                <a:gd name="connsiteY6-7154" fmla="*/ 435726 h 5546541"/>
                <a:gd name="connsiteX7-7155" fmla="*/ 4963128 w 6553165"/>
                <a:gd name="connsiteY7-7156" fmla="*/ 3926 h 5546541"/>
                <a:gd name="connsiteX8-7157" fmla="*/ 5839428 w 6553165"/>
                <a:gd name="connsiteY8-7158" fmla="*/ 308726 h 5546541"/>
                <a:gd name="connsiteX9-7159" fmla="*/ 5864828 w 6553165"/>
                <a:gd name="connsiteY9-7160" fmla="*/ 1604126 h 5546541"/>
                <a:gd name="connsiteX10-7161" fmla="*/ 6550628 w 6553165"/>
                <a:gd name="connsiteY10-7162" fmla="*/ 2556626 h 5546541"/>
                <a:gd name="connsiteX11-7163" fmla="*/ 6055328 w 6553165"/>
                <a:gd name="connsiteY11-7164" fmla="*/ 4106026 h 5546541"/>
                <a:gd name="connsiteX12-7165" fmla="*/ 5020123 w 6553165"/>
                <a:gd name="connsiteY12-7166" fmla="*/ 5245928 h 5546541"/>
                <a:gd name="connsiteX13-7167" fmla="*/ 2005887 w 6553165"/>
                <a:gd name="connsiteY13-7168" fmla="*/ 5522231 h 5546541"/>
                <a:gd name="connsiteX0-7169" fmla="*/ 1983676 w 6530954"/>
                <a:gd name="connsiteY0-7170" fmla="*/ 5522231 h 5546541"/>
                <a:gd name="connsiteX1-7171" fmla="*/ 64117 w 6530954"/>
                <a:gd name="connsiteY1-7172" fmla="*/ 4771692 h 5546541"/>
                <a:gd name="connsiteX2-7173" fmla="*/ 329578 w 6530954"/>
                <a:gd name="connsiteY2-7174" fmla="*/ 3385224 h 5546541"/>
                <a:gd name="connsiteX3-7175" fmla="*/ 514192 w 6530954"/>
                <a:gd name="connsiteY3-7176" fmla="*/ 2303865 h 5546541"/>
                <a:gd name="connsiteX4-7177" fmla="*/ 305417 w 6530954"/>
                <a:gd name="connsiteY4-7178" fmla="*/ 613526 h 5546541"/>
                <a:gd name="connsiteX5-7179" fmla="*/ 1880217 w 6530954"/>
                <a:gd name="connsiteY5-7180" fmla="*/ 118226 h 5546541"/>
                <a:gd name="connsiteX6-7181" fmla="*/ 3289917 w 6530954"/>
                <a:gd name="connsiteY6-7182" fmla="*/ 435726 h 5546541"/>
                <a:gd name="connsiteX7-7183" fmla="*/ 4940917 w 6530954"/>
                <a:gd name="connsiteY7-7184" fmla="*/ 3926 h 5546541"/>
                <a:gd name="connsiteX8-7185" fmla="*/ 5817217 w 6530954"/>
                <a:gd name="connsiteY8-7186" fmla="*/ 308726 h 5546541"/>
                <a:gd name="connsiteX9-7187" fmla="*/ 5842617 w 6530954"/>
                <a:gd name="connsiteY9-7188" fmla="*/ 1604126 h 5546541"/>
                <a:gd name="connsiteX10-7189" fmla="*/ 6528417 w 6530954"/>
                <a:gd name="connsiteY10-7190" fmla="*/ 2556626 h 5546541"/>
                <a:gd name="connsiteX11-7191" fmla="*/ 6033117 w 6530954"/>
                <a:gd name="connsiteY11-7192" fmla="*/ 4106026 h 5546541"/>
                <a:gd name="connsiteX12-7193" fmla="*/ 4997912 w 6530954"/>
                <a:gd name="connsiteY12-7194" fmla="*/ 5245928 h 5546541"/>
                <a:gd name="connsiteX13-7195" fmla="*/ 1983676 w 6530954"/>
                <a:gd name="connsiteY13-7196" fmla="*/ 5522231 h 5546541"/>
                <a:gd name="connsiteX0-7197" fmla="*/ 1983676 w 6530954"/>
                <a:gd name="connsiteY0-7198" fmla="*/ 5522231 h 5546541"/>
                <a:gd name="connsiteX1-7199" fmla="*/ 64117 w 6530954"/>
                <a:gd name="connsiteY1-7200" fmla="*/ 4771692 h 5546541"/>
                <a:gd name="connsiteX2-7201" fmla="*/ 329578 w 6530954"/>
                <a:gd name="connsiteY2-7202" fmla="*/ 3385224 h 5546541"/>
                <a:gd name="connsiteX3-7203" fmla="*/ 514192 w 6530954"/>
                <a:gd name="connsiteY3-7204" fmla="*/ 2303865 h 5546541"/>
                <a:gd name="connsiteX4-7205" fmla="*/ 305417 w 6530954"/>
                <a:gd name="connsiteY4-7206" fmla="*/ 613526 h 5546541"/>
                <a:gd name="connsiteX5-7207" fmla="*/ 1880217 w 6530954"/>
                <a:gd name="connsiteY5-7208" fmla="*/ 118226 h 5546541"/>
                <a:gd name="connsiteX6-7209" fmla="*/ 3289917 w 6530954"/>
                <a:gd name="connsiteY6-7210" fmla="*/ 435726 h 5546541"/>
                <a:gd name="connsiteX7-7211" fmla="*/ 4940917 w 6530954"/>
                <a:gd name="connsiteY7-7212" fmla="*/ 3926 h 5546541"/>
                <a:gd name="connsiteX8-7213" fmla="*/ 5817217 w 6530954"/>
                <a:gd name="connsiteY8-7214" fmla="*/ 308726 h 5546541"/>
                <a:gd name="connsiteX9-7215" fmla="*/ 5842617 w 6530954"/>
                <a:gd name="connsiteY9-7216" fmla="*/ 1604126 h 5546541"/>
                <a:gd name="connsiteX10-7217" fmla="*/ 6528417 w 6530954"/>
                <a:gd name="connsiteY10-7218" fmla="*/ 2556626 h 5546541"/>
                <a:gd name="connsiteX11-7219" fmla="*/ 6033117 w 6530954"/>
                <a:gd name="connsiteY11-7220" fmla="*/ 4106026 h 5546541"/>
                <a:gd name="connsiteX12-7221" fmla="*/ 4997912 w 6530954"/>
                <a:gd name="connsiteY12-7222" fmla="*/ 5245928 h 5546541"/>
                <a:gd name="connsiteX13-7223" fmla="*/ 1983676 w 6530954"/>
                <a:gd name="connsiteY13-7224" fmla="*/ 5522231 h 5546541"/>
                <a:gd name="connsiteX0-7225" fmla="*/ 1992608 w 6539886"/>
                <a:gd name="connsiteY0-7226" fmla="*/ 5522231 h 5546541"/>
                <a:gd name="connsiteX1-7227" fmla="*/ 73049 w 6539886"/>
                <a:gd name="connsiteY1-7228" fmla="*/ 4771692 h 5546541"/>
                <a:gd name="connsiteX2-7229" fmla="*/ 338510 w 6539886"/>
                <a:gd name="connsiteY2-7230" fmla="*/ 3385224 h 5546541"/>
                <a:gd name="connsiteX3-7231" fmla="*/ 523124 w 6539886"/>
                <a:gd name="connsiteY3-7232" fmla="*/ 2303865 h 5546541"/>
                <a:gd name="connsiteX4-7233" fmla="*/ 314349 w 6539886"/>
                <a:gd name="connsiteY4-7234" fmla="*/ 613526 h 5546541"/>
                <a:gd name="connsiteX5-7235" fmla="*/ 1889149 w 6539886"/>
                <a:gd name="connsiteY5-7236" fmla="*/ 118226 h 5546541"/>
                <a:gd name="connsiteX6-7237" fmla="*/ 3298849 w 6539886"/>
                <a:gd name="connsiteY6-7238" fmla="*/ 435726 h 5546541"/>
                <a:gd name="connsiteX7-7239" fmla="*/ 4949849 w 6539886"/>
                <a:gd name="connsiteY7-7240" fmla="*/ 3926 h 5546541"/>
                <a:gd name="connsiteX8-7241" fmla="*/ 5826149 w 6539886"/>
                <a:gd name="connsiteY8-7242" fmla="*/ 308726 h 5546541"/>
                <a:gd name="connsiteX9-7243" fmla="*/ 5851549 w 6539886"/>
                <a:gd name="connsiteY9-7244" fmla="*/ 1604126 h 5546541"/>
                <a:gd name="connsiteX10-7245" fmla="*/ 6537349 w 6539886"/>
                <a:gd name="connsiteY10-7246" fmla="*/ 2556626 h 5546541"/>
                <a:gd name="connsiteX11-7247" fmla="*/ 6042049 w 6539886"/>
                <a:gd name="connsiteY11-7248" fmla="*/ 4106026 h 5546541"/>
                <a:gd name="connsiteX12-7249" fmla="*/ 5006844 w 6539886"/>
                <a:gd name="connsiteY12-7250" fmla="*/ 5245928 h 5546541"/>
                <a:gd name="connsiteX13-7251" fmla="*/ 1992608 w 6539886"/>
                <a:gd name="connsiteY13-7252" fmla="*/ 5522231 h 5546541"/>
                <a:gd name="connsiteX0-7253" fmla="*/ 1985229 w 6532507"/>
                <a:gd name="connsiteY0-7254" fmla="*/ 5522231 h 5546541"/>
                <a:gd name="connsiteX1-7255" fmla="*/ 65670 w 6532507"/>
                <a:gd name="connsiteY1-7256" fmla="*/ 4771692 h 5546541"/>
                <a:gd name="connsiteX2-7257" fmla="*/ 331131 w 6532507"/>
                <a:gd name="connsiteY2-7258" fmla="*/ 3385224 h 5546541"/>
                <a:gd name="connsiteX3-7259" fmla="*/ 604954 w 6532507"/>
                <a:gd name="connsiteY3-7260" fmla="*/ 2091992 h 5546541"/>
                <a:gd name="connsiteX4-7261" fmla="*/ 306970 w 6532507"/>
                <a:gd name="connsiteY4-7262" fmla="*/ 613526 h 5546541"/>
                <a:gd name="connsiteX5-7263" fmla="*/ 1881770 w 6532507"/>
                <a:gd name="connsiteY5-7264" fmla="*/ 118226 h 5546541"/>
                <a:gd name="connsiteX6-7265" fmla="*/ 3291470 w 6532507"/>
                <a:gd name="connsiteY6-7266" fmla="*/ 435726 h 5546541"/>
                <a:gd name="connsiteX7-7267" fmla="*/ 4942470 w 6532507"/>
                <a:gd name="connsiteY7-7268" fmla="*/ 3926 h 5546541"/>
                <a:gd name="connsiteX8-7269" fmla="*/ 5818770 w 6532507"/>
                <a:gd name="connsiteY8-7270" fmla="*/ 308726 h 5546541"/>
                <a:gd name="connsiteX9-7271" fmla="*/ 5844170 w 6532507"/>
                <a:gd name="connsiteY9-7272" fmla="*/ 1604126 h 5546541"/>
                <a:gd name="connsiteX10-7273" fmla="*/ 6529970 w 6532507"/>
                <a:gd name="connsiteY10-7274" fmla="*/ 2556626 h 5546541"/>
                <a:gd name="connsiteX11-7275" fmla="*/ 6034670 w 6532507"/>
                <a:gd name="connsiteY11-7276" fmla="*/ 4106026 h 5546541"/>
                <a:gd name="connsiteX12-7277" fmla="*/ 4999465 w 6532507"/>
                <a:gd name="connsiteY12-7278" fmla="*/ 5245928 h 5546541"/>
                <a:gd name="connsiteX13-7279" fmla="*/ 1985229 w 6532507"/>
                <a:gd name="connsiteY13-7280" fmla="*/ 5522231 h 5546541"/>
                <a:gd name="connsiteX0-7281" fmla="*/ 1978322 w 6525600"/>
                <a:gd name="connsiteY0-7282" fmla="*/ 5522231 h 5546541"/>
                <a:gd name="connsiteX1-7283" fmla="*/ 58763 w 6525600"/>
                <a:gd name="connsiteY1-7284" fmla="*/ 4771692 h 5546541"/>
                <a:gd name="connsiteX2-7285" fmla="*/ 502643 w 6525600"/>
                <a:gd name="connsiteY2-7286" fmla="*/ 3474433 h 5546541"/>
                <a:gd name="connsiteX3-7287" fmla="*/ 598047 w 6525600"/>
                <a:gd name="connsiteY3-7288" fmla="*/ 2091992 h 5546541"/>
                <a:gd name="connsiteX4-7289" fmla="*/ 300063 w 6525600"/>
                <a:gd name="connsiteY4-7290" fmla="*/ 613526 h 5546541"/>
                <a:gd name="connsiteX5-7291" fmla="*/ 1874863 w 6525600"/>
                <a:gd name="connsiteY5-7292" fmla="*/ 118226 h 5546541"/>
                <a:gd name="connsiteX6-7293" fmla="*/ 3284563 w 6525600"/>
                <a:gd name="connsiteY6-7294" fmla="*/ 435726 h 5546541"/>
                <a:gd name="connsiteX7-7295" fmla="*/ 4935563 w 6525600"/>
                <a:gd name="connsiteY7-7296" fmla="*/ 3926 h 5546541"/>
                <a:gd name="connsiteX8-7297" fmla="*/ 5811863 w 6525600"/>
                <a:gd name="connsiteY8-7298" fmla="*/ 308726 h 5546541"/>
                <a:gd name="connsiteX9-7299" fmla="*/ 5837263 w 6525600"/>
                <a:gd name="connsiteY9-7300" fmla="*/ 1604126 h 5546541"/>
                <a:gd name="connsiteX10-7301" fmla="*/ 6523063 w 6525600"/>
                <a:gd name="connsiteY10-7302" fmla="*/ 2556626 h 5546541"/>
                <a:gd name="connsiteX11-7303" fmla="*/ 6027763 w 6525600"/>
                <a:gd name="connsiteY11-7304" fmla="*/ 4106026 h 5546541"/>
                <a:gd name="connsiteX12-7305" fmla="*/ 4992558 w 6525600"/>
                <a:gd name="connsiteY12-7306" fmla="*/ 5245928 h 5546541"/>
                <a:gd name="connsiteX13-7307" fmla="*/ 1978322 w 6525600"/>
                <a:gd name="connsiteY13-7308" fmla="*/ 5522231 h 5546541"/>
                <a:gd name="connsiteX0-7309" fmla="*/ 1985271 w 6532549"/>
                <a:gd name="connsiteY0-7310" fmla="*/ 5522231 h 5546541"/>
                <a:gd name="connsiteX1-7311" fmla="*/ 65712 w 6532549"/>
                <a:gd name="connsiteY1-7312" fmla="*/ 4771692 h 5546541"/>
                <a:gd name="connsiteX2-7313" fmla="*/ 509592 w 6532549"/>
                <a:gd name="connsiteY2-7314" fmla="*/ 3474433 h 5546541"/>
                <a:gd name="connsiteX3-7315" fmla="*/ 604996 w 6532549"/>
                <a:gd name="connsiteY3-7316" fmla="*/ 2091992 h 5546541"/>
                <a:gd name="connsiteX4-7317" fmla="*/ 307012 w 6532549"/>
                <a:gd name="connsiteY4-7318" fmla="*/ 613526 h 5546541"/>
                <a:gd name="connsiteX5-7319" fmla="*/ 1881812 w 6532549"/>
                <a:gd name="connsiteY5-7320" fmla="*/ 118226 h 5546541"/>
                <a:gd name="connsiteX6-7321" fmla="*/ 3291512 w 6532549"/>
                <a:gd name="connsiteY6-7322" fmla="*/ 435726 h 5546541"/>
                <a:gd name="connsiteX7-7323" fmla="*/ 4942512 w 6532549"/>
                <a:gd name="connsiteY7-7324" fmla="*/ 3926 h 5546541"/>
                <a:gd name="connsiteX8-7325" fmla="*/ 5818812 w 6532549"/>
                <a:gd name="connsiteY8-7326" fmla="*/ 308726 h 5546541"/>
                <a:gd name="connsiteX9-7327" fmla="*/ 5844212 w 6532549"/>
                <a:gd name="connsiteY9-7328" fmla="*/ 1604126 h 5546541"/>
                <a:gd name="connsiteX10-7329" fmla="*/ 6530012 w 6532549"/>
                <a:gd name="connsiteY10-7330" fmla="*/ 2556626 h 5546541"/>
                <a:gd name="connsiteX11-7331" fmla="*/ 6034712 w 6532549"/>
                <a:gd name="connsiteY11-7332" fmla="*/ 4106026 h 5546541"/>
                <a:gd name="connsiteX12-7333" fmla="*/ 4999507 w 6532549"/>
                <a:gd name="connsiteY12-7334" fmla="*/ 5245928 h 5546541"/>
                <a:gd name="connsiteX13-7335" fmla="*/ 1985271 w 6532549"/>
                <a:gd name="connsiteY13-7336" fmla="*/ 5522231 h 5546541"/>
                <a:gd name="connsiteX0-7337" fmla="*/ 1885103 w 6432381"/>
                <a:gd name="connsiteY0-7338" fmla="*/ 5522231 h 5537342"/>
                <a:gd name="connsiteX1-7339" fmla="*/ 65905 w 6432381"/>
                <a:gd name="connsiteY1-7340" fmla="*/ 4916658 h 5537342"/>
                <a:gd name="connsiteX2-7341" fmla="*/ 409424 w 6432381"/>
                <a:gd name="connsiteY2-7342" fmla="*/ 3474433 h 5537342"/>
                <a:gd name="connsiteX3-7343" fmla="*/ 504828 w 6432381"/>
                <a:gd name="connsiteY3-7344" fmla="*/ 2091992 h 5537342"/>
                <a:gd name="connsiteX4-7345" fmla="*/ 206844 w 6432381"/>
                <a:gd name="connsiteY4-7346" fmla="*/ 613526 h 5537342"/>
                <a:gd name="connsiteX5-7347" fmla="*/ 1781644 w 6432381"/>
                <a:gd name="connsiteY5-7348" fmla="*/ 118226 h 5537342"/>
                <a:gd name="connsiteX6-7349" fmla="*/ 3191344 w 6432381"/>
                <a:gd name="connsiteY6-7350" fmla="*/ 435726 h 5537342"/>
                <a:gd name="connsiteX7-7351" fmla="*/ 4842344 w 6432381"/>
                <a:gd name="connsiteY7-7352" fmla="*/ 3926 h 5537342"/>
                <a:gd name="connsiteX8-7353" fmla="*/ 5718644 w 6432381"/>
                <a:gd name="connsiteY8-7354" fmla="*/ 308726 h 5537342"/>
                <a:gd name="connsiteX9-7355" fmla="*/ 5744044 w 6432381"/>
                <a:gd name="connsiteY9-7356" fmla="*/ 1604126 h 5537342"/>
                <a:gd name="connsiteX10-7357" fmla="*/ 6429844 w 6432381"/>
                <a:gd name="connsiteY10-7358" fmla="*/ 2556626 h 5537342"/>
                <a:gd name="connsiteX11-7359" fmla="*/ 5934544 w 6432381"/>
                <a:gd name="connsiteY11-7360" fmla="*/ 4106026 h 5537342"/>
                <a:gd name="connsiteX12-7361" fmla="*/ 4899339 w 6432381"/>
                <a:gd name="connsiteY12-7362" fmla="*/ 5245928 h 5537342"/>
                <a:gd name="connsiteX13-7363" fmla="*/ 1885103 w 6432381"/>
                <a:gd name="connsiteY13-7364" fmla="*/ 5522231 h 5537342"/>
                <a:gd name="connsiteX0-7365" fmla="*/ 1928457 w 6475735"/>
                <a:gd name="connsiteY0-7366" fmla="*/ 5522231 h 5537342"/>
                <a:gd name="connsiteX1-7367" fmla="*/ 109259 w 6475735"/>
                <a:gd name="connsiteY1-7368" fmla="*/ 4916658 h 5537342"/>
                <a:gd name="connsiteX2-7369" fmla="*/ 452778 w 6475735"/>
                <a:gd name="connsiteY2-7370" fmla="*/ 3474433 h 5537342"/>
                <a:gd name="connsiteX3-7371" fmla="*/ 548182 w 6475735"/>
                <a:gd name="connsiteY3-7372" fmla="*/ 2091992 h 5537342"/>
                <a:gd name="connsiteX4-7373" fmla="*/ 250198 w 6475735"/>
                <a:gd name="connsiteY4-7374" fmla="*/ 613526 h 5537342"/>
                <a:gd name="connsiteX5-7375" fmla="*/ 1824998 w 6475735"/>
                <a:gd name="connsiteY5-7376" fmla="*/ 118226 h 5537342"/>
                <a:gd name="connsiteX6-7377" fmla="*/ 3234698 w 6475735"/>
                <a:gd name="connsiteY6-7378" fmla="*/ 435726 h 5537342"/>
                <a:gd name="connsiteX7-7379" fmla="*/ 4885698 w 6475735"/>
                <a:gd name="connsiteY7-7380" fmla="*/ 3926 h 5537342"/>
                <a:gd name="connsiteX8-7381" fmla="*/ 5761998 w 6475735"/>
                <a:gd name="connsiteY8-7382" fmla="*/ 308726 h 5537342"/>
                <a:gd name="connsiteX9-7383" fmla="*/ 5787398 w 6475735"/>
                <a:gd name="connsiteY9-7384" fmla="*/ 1604126 h 5537342"/>
                <a:gd name="connsiteX10-7385" fmla="*/ 6473198 w 6475735"/>
                <a:gd name="connsiteY10-7386" fmla="*/ 2556626 h 5537342"/>
                <a:gd name="connsiteX11-7387" fmla="*/ 5977898 w 6475735"/>
                <a:gd name="connsiteY11-7388" fmla="*/ 4106026 h 5537342"/>
                <a:gd name="connsiteX12-7389" fmla="*/ 4942693 w 6475735"/>
                <a:gd name="connsiteY12-7390" fmla="*/ 5245928 h 5537342"/>
                <a:gd name="connsiteX13-7391" fmla="*/ 1928457 w 6475735"/>
                <a:gd name="connsiteY13-7392" fmla="*/ 5522231 h 5537342"/>
                <a:gd name="connsiteX0-7393" fmla="*/ 1883379 w 6430657"/>
                <a:gd name="connsiteY0-7394" fmla="*/ 5522231 h 5537342"/>
                <a:gd name="connsiteX1-7395" fmla="*/ 64181 w 6430657"/>
                <a:gd name="connsiteY1-7396" fmla="*/ 4916658 h 5537342"/>
                <a:gd name="connsiteX2-7397" fmla="*/ 418851 w 6430657"/>
                <a:gd name="connsiteY2-7398" fmla="*/ 3407526 h 5537342"/>
                <a:gd name="connsiteX3-7399" fmla="*/ 503104 w 6430657"/>
                <a:gd name="connsiteY3-7400" fmla="*/ 2091992 h 5537342"/>
                <a:gd name="connsiteX4-7401" fmla="*/ 205120 w 6430657"/>
                <a:gd name="connsiteY4-7402" fmla="*/ 613526 h 5537342"/>
                <a:gd name="connsiteX5-7403" fmla="*/ 1779920 w 6430657"/>
                <a:gd name="connsiteY5-7404" fmla="*/ 118226 h 5537342"/>
                <a:gd name="connsiteX6-7405" fmla="*/ 3189620 w 6430657"/>
                <a:gd name="connsiteY6-7406" fmla="*/ 435726 h 5537342"/>
                <a:gd name="connsiteX7-7407" fmla="*/ 4840620 w 6430657"/>
                <a:gd name="connsiteY7-7408" fmla="*/ 3926 h 5537342"/>
                <a:gd name="connsiteX8-7409" fmla="*/ 5716920 w 6430657"/>
                <a:gd name="connsiteY8-7410" fmla="*/ 308726 h 5537342"/>
                <a:gd name="connsiteX9-7411" fmla="*/ 5742320 w 6430657"/>
                <a:gd name="connsiteY9-7412" fmla="*/ 1604126 h 5537342"/>
                <a:gd name="connsiteX10-7413" fmla="*/ 6428120 w 6430657"/>
                <a:gd name="connsiteY10-7414" fmla="*/ 2556626 h 5537342"/>
                <a:gd name="connsiteX11-7415" fmla="*/ 5932820 w 6430657"/>
                <a:gd name="connsiteY11-7416" fmla="*/ 4106026 h 5537342"/>
                <a:gd name="connsiteX12-7417" fmla="*/ 4897615 w 6430657"/>
                <a:gd name="connsiteY12-7418" fmla="*/ 5245928 h 5537342"/>
                <a:gd name="connsiteX13-7419" fmla="*/ 1883379 w 6430657"/>
                <a:gd name="connsiteY13-7420" fmla="*/ 5522231 h 5537342"/>
                <a:gd name="connsiteX0-7421" fmla="*/ 1888418 w 6435696"/>
                <a:gd name="connsiteY0-7422" fmla="*/ 5522231 h 5537342"/>
                <a:gd name="connsiteX1-7423" fmla="*/ 69220 w 6435696"/>
                <a:gd name="connsiteY1-7424" fmla="*/ 4916658 h 5537342"/>
                <a:gd name="connsiteX2-7425" fmla="*/ 423890 w 6435696"/>
                <a:gd name="connsiteY2-7426" fmla="*/ 3407526 h 5537342"/>
                <a:gd name="connsiteX3-7427" fmla="*/ 508143 w 6435696"/>
                <a:gd name="connsiteY3-7428" fmla="*/ 2091992 h 5537342"/>
                <a:gd name="connsiteX4-7429" fmla="*/ 210159 w 6435696"/>
                <a:gd name="connsiteY4-7430" fmla="*/ 613526 h 5537342"/>
                <a:gd name="connsiteX5-7431" fmla="*/ 1784959 w 6435696"/>
                <a:gd name="connsiteY5-7432" fmla="*/ 118226 h 5537342"/>
                <a:gd name="connsiteX6-7433" fmla="*/ 3194659 w 6435696"/>
                <a:gd name="connsiteY6-7434" fmla="*/ 435726 h 5537342"/>
                <a:gd name="connsiteX7-7435" fmla="*/ 4845659 w 6435696"/>
                <a:gd name="connsiteY7-7436" fmla="*/ 3926 h 5537342"/>
                <a:gd name="connsiteX8-7437" fmla="*/ 5721959 w 6435696"/>
                <a:gd name="connsiteY8-7438" fmla="*/ 308726 h 5537342"/>
                <a:gd name="connsiteX9-7439" fmla="*/ 5747359 w 6435696"/>
                <a:gd name="connsiteY9-7440" fmla="*/ 1604126 h 5537342"/>
                <a:gd name="connsiteX10-7441" fmla="*/ 6433159 w 6435696"/>
                <a:gd name="connsiteY10-7442" fmla="*/ 2556626 h 5537342"/>
                <a:gd name="connsiteX11-7443" fmla="*/ 5937859 w 6435696"/>
                <a:gd name="connsiteY11-7444" fmla="*/ 4106026 h 5537342"/>
                <a:gd name="connsiteX12-7445" fmla="*/ 4902654 w 6435696"/>
                <a:gd name="connsiteY12-7446" fmla="*/ 5245928 h 5537342"/>
                <a:gd name="connsiteX13-7447" fmla="*/ 1888418 w 6435696"/>
                <a:gd name="connsiteY13-7448" fmla="*/ 5522231 h 5537342"/>
                <a:gd name="connsiteX0-7449" fmla="*/ 1888418 w 6433313"/>
                <a:gd name="connsiteY0-7450" fmla="*/ 5522231 h 5542077"/>
                <a:gd name="connsiteX1-7451" fmla="*/ 69220 w 6433313"/>
                <a:gd name="connsiteY1-7452" fmla="*/ 4916658 h 5542077"/>
                <a:gd name="connsiteX2-7453" fmla="*/ 423890 w 6433313"/>
                <a:gd name="connsiteY2-7454" fmla="*/ 3407526 h 5542077"/>
                <a:gd name="connsiteX3-7455" fmla="*/ 508143 w 6433313"/>
                <a:gd name="connsiteY3-7456" fmla="*/ 2091992 h 5542077"/>
                <a:gd name="connsiteX4-7457" fmla="*/ 210159 w 6433313"/>
                <a:gd name="connsiteY4-7458" fmla="*/ 613526 h 5542077"/>
                <a:gd name="connsiteX5-7459" fmla="*/ 1784959 w 6433313"/>
                <a:gd name="connsiteY5-7460" fmla="*/ 118226 h 5542077"/>
                <a:gd name="connsiteX6-7461" fmla="*/ 3194659 w 6433313"/>
                <a:gd name="connsiteY6-7462" fmla="*/ 435726 h 5542077"/>
                <a:gd name="connsiteX7-7463" fmla="*/ 4845659 w 6433313"/>
                <a:gd name="connsiteY7-7464" fmla="*/ 3926 h 5542077"/>
                <a:gd name="connsiteX8-7465" fmla="*/ 5721959 w 6433313"/>
                <a:gd name="connsiteY8-7466" fmla="*/ 308726 h 5542077"/>
                <a:gd name="connsiteX9-7467" fmla="*/ 5747359 w 6433313"/>
                <a:gd name="connsiteY9-7468" fmla="*/ 1604126 h 5542077"/>
                <a:gd name="connsiteX10-7469" fmla="*/ 6433159 w 6433313"/>
                <a:gd name="connsiteY10-7470" fmla="*/ 2556626 h 5542077"/>
                <a:gd name="connsiteX11-7471" fmla="*/ 5681381 w 6433313"/>
                <a:gd name="connsiteY11-7472" fmla="*/ 3827246 h 5542077"/>
                <a:gd name="connsiteX12-7473" fmla="*/ 4902654 w 6433313"/>
                <a:gd name="connsiteY12-7474" fmla="*/ 5245928 h 5542077"/>
                <a:gd name="connsiteX13-7475" fmla="*/ 1888418 w 6433313"/>
                <a:gd name="connsiteY13-7476" fmla="*/ 5522231 h 5542077"/>
                <a:gd name="connsiteX0-7477" fmla="*/ 1888418 w 6433313"/>
                <a:gd name="connsiteY0-7478" fmla="*/ 5522231 h 5542077"/>
                <a:gd name="connsiteX1-7479" fmla="*/ 69220 w 6433313"/>
                <a:gd name="connsiteY1-7480" fmla="*/ 4916658 h 5542077"/>
                <a:gd name="connsiteX2-7481" fmla="*/ 423890 w 6433313"/>
                <a:gd name="connsiteY2-7482" fmla="*/ 3407526 h 5542077"/>
                <a:gd name="connsiteX3-7483" fmla="*/ 508143 w 6433313"/>
                <a:gd name="connsiteY3-7484" fmla="*/ 2091992 h 5542077"/>
                <a:gd name="connsiteX4-7485" fmla="*/ 210159 w 6433313"/>
                <a:gd name="connsiteY4-7486" fmla="*/ 613526 h 5542077"/>
                <a:gd name="connsiteX5-7487" fmla="*/ 1784959 w 6433313"/>
                <a:gd name="connsiteY5-7488" fmla="*/ 118226 h 5542077"/>
                <a:gd name="connsiteX6-7489" fmla="*/ 3194659 w 6433313"/>
                <a:gd name="connsiteY6-7490" fmla="*/ 435726 h 5542077"/>
                <a:gd name="connsiteX7-7491" fmla="*/ 4845659 w 6433313"/>
                <a:gd name="connsiteY7-7492" fmla="*/ 3926 h 5542077"/>
                <a:gd name="connsiteX8-7493" fmla="*/ 5721959 w 6433313"/>
                <a:gd name="connsiteY8-7494" fmla="*/ 308726 h 5542077"/>
                <a:gd name="connsiteX9-7495" fmla="*/ 5747359 w 6433313"/>
                <a:gd name="connsiteY9-7496" fmla="*/ 1604126 h 5542077"/>
                <a:gd name="connsiteX10-7497" fmla="*/ 6433159 w 6433313"/>
                <a:gd name="connsiteY10-7498" fmla="*/ 2556626 h 5542077"/>
                <a:gd name="connsiteX11-7499" fmla="*/ 5681381 w 6433313"/>
                <a:gd name="connsiteY11-7500" fmla="*/ 3827246 h 5542077"/>
                <a:gd name="connsiteX12-7501" fmla="*/ 5414681 w 6433313"/>
                <a:gd name="connsiteY12-7502" fmla="*/ 4634473 h 5542077"/>
                <a:gd name="connsiteX13-7503" fmla="*/ 4902654 w 6433313"/>
                <a:gd name="connsiteY13-7504" fmla="*/ 5245928 h 5542077"/>
                <a:gd name="connsiteX14-7505" fmla="*/ 1888418 w 6433313"/>
                <a:gd name="connsiteY14-7506" fmla="*/ 5522231 h 5542077"/>
                <a:gd name="connsiteX0-7507" fmla="*/ 1888418 w 6433313"/>
                <a:gd name="connsiteY0-7508" fmla="*/ 5522231 h 5531350"/>
                <a:gd name="connsiteX1-7509" fmla="*/ 69220 w 6433313"/>
                <a:gd name="connsiteY1-7510" fmla="*/ 4916658 h 5531350"/>
                <a:gd name="connsiteX2-7511" fmla="*/ 423890 w 6433313"/>
                <a:gd name="connsiteY2-7512" fmla="*/ 3407526 h 5531350"/>
                <a:gd name="connsiteX3-7513" fmla="*/ 508143 w 6433313"/>
                <a:gd name="connsiteY3-7514" fmla="*/ 2091992 h 5531350"/>
                <a:gd name="connsiteX4-7515" fmla="*/ 210159 w 6433313"/>
                <a:gd name="connsiteY4-7516" fmla="*/ 613526 h 5531350"/>
                <a:gd name="connsiteX5-7517" fmla="*/ 1784959 w 6433313"/>
                <a:gd name="connsiteY5-7518" fmla="*/ 118226 h 5531350"/>
                <a:gd name="connsiteX6-7519" fmla="*/ 3194659 w 6433313"/>
                <a:gd name="connsiteY6-7520" fmla="*/ 435726 h 5531350"/>
                <a:gd name="connsiteX7-7521" fmla="*/ 4845659 w 6433313"/>
                <a:gd name="connsiteY7-7522" fmla="*/ 3926 h 5531350"/>
                <a:gd name="connsiteX8-7523" fmla="*/ 5721959 w 6433313"/>
                <a:gd name="connsiteY8-7524" fmla="*/ 308726 h 5531350"/>
                <a:gd name="connsiteX9-7525" fmla="*/ 5747359 w 6433313"/>
                <a:gd name="connsiteY9-7526" fmla="*/ 1604126 h 5531350"/>
                <a:gd name="connsiteX10-7527" fmla="*/ 6433159 w 6433313"/>
                <a:gd name="connsiteY10-7528" fmla="*/ 2556626 h 5531350"/>
                <a:gd name="connsiteX11-7529" fmla="*/ 5681381 w 6433313"/>
                <a:gd name="connsiteY11-7530" fmla="*/ 3827246 h 5531350"/>
                <a:gd name="connsiteX12-7531" fmla="*/ 6117208 w 6433313"/>
                <a:gd name="connsiteY12-7532" fmla="*/ 4768287 h 5531350"/>
                <a:gd name="connsiteX13-7533" fmla="*/ 4902654 w 6433313"/>
                <a:gd name="connsiteY13-7534" fmla="*/ 5245928 h 5531350"/>
                <a:gd name="connsiteX14-7535" fmla="*/ 1888418 w 6433313"/>
                <a:gd name="connsiteY14-7536" fmla="*/ 5522231 h 5531350"/>
                <a:gd name="connsiteX0-7537" fmla="*/ 1888418 w 6433313"/>
                <a:gd name="connsiteY0-7538" fmla="*/ 5522231 h 5531350"/>
                <a:gd name="connsiteX1-7539" fmla="*/ 69220 w 6433313"/>
                <a:gd name="connsiteY1-7540" fmla="*/ 4916658 h 5531350"/>
                <a:gd name="connsiteX2-7541" fmla="*/ 423890 w 6433313"/>
                <a:gd name="connsiteY2-7542" fmla="*/ 3407526 h 5531350"/>
                <a:gd name="connsiteX3-7543" fmla="*/ 508143 w 6433313"/>
                <a:gd name="connsiteY3-7544" fmla="*/ 2091992 h 5531350"/>
                <a:gd name="connsiteX4-7545" fmla="*/ 210159 w 6433313"/>
                <a:gd name="connsiteY4-7546" fmla="*/ 613526 h 5531350"/>
                <a:gd name="connsiteX5-7547" fmla="*/ 1784959 w 6433313"/>
                <a:gd name="connsiteY5-7548" fmla="*/ 118226 h 5531350"/>
                <a:gd name="connsiteX6-7549" fmla="*/ 3194659 w 6433313"/>
                <a:gd name="connsiteY6-7550" fmla="*/ 435726 h 5531350"/>
                <a:gd name="connsiteX7-7551" fmla="*/ 4845659 w 6433313"/>
                <a:gd name="connsiteY7-7552" fmla="*/ 3926 h 5531350"/>
                <a:gd name="connsiteX8-7553" fmla="*/ 5721959 w 6433313"/>
                <a:gd name="connsiteY8-7554" fmla="*/ 308726 h 5531350"/>
                <a:gd name="connsiteX9-7555" fmla="*/ 5747359 w 6433313"/>
                <a:gd name="connsiteY9-7556" fmla="*/ 1604126 h 5531350"/>
                <a:gd name="connsiteX10-7557" fmla="*/ 6433159 w 6433313"/>
                <a:gd name="connsiteY10-7558" fmla="*/ 2556626 h 5531350"/>
                <a:gd name="connsiteX11-7559" fmla="*/ 5681381 w 6433313"/>
                <a:gd name="connsiteY11-7560" fmla="*/ 3827246 h 5531350"/>
                <a:gd name="connsiteX12-7561" fmla="*/ 6117208 w 6433313"/>
                <a:gd name="connsiteY12-7562" fmla="*/ 4768287 h 5531350"/>
                <a:gd name="connsiteX13-7563" fmla="*/ 4902654 w 6433313"/>
                <a:gd name="connsiteY13-7564" fmla="*/ 5245928 h 5531350"/>
                <a:gd name="connsiteX14-7565" fmla="*/ 1888418 w 6433313"/>
                <a:gd name="connsiteY14-7566" fmla="*/ 5522231 h 5531350"/>
                <a:gd name="connsiteX0-7567" fmla="*/ 1888418 w 6433313"/>
                <a:gd name="connsiteY0-7568" fmla="*/ 5522231 h 5531681"/>
                <a:gd name="connsiteX1-7569" fmla="*/ 69220 w 6433313"/>
                <a:gd name="connsiteY1-7570" fmla="*/ 4916658 h 5531681"/>
                <a:gd name="connsiteX2-7571" fmla="*/ 423890 w 6433313"/>
                <a:gd name="connsiteY2-7572" fmla="*/ 3407526 h 5531681"/>
                <a:gd name="connsiteX3-7573" fmla="*/ 508143 w 6433313"/>
                <a:gd name="connsiteY3-7574" fmla="*/ 2091992 h 5531681"/>
                <a:gd name="connsiteX4-7575" fmla="*/ 210159 w 6433313"/>
                <a:gd name="connsiteY4-7576" fmla="*/ 613526 h 5531681"/>
                <a:gd name="connsiteX5-7577" fmla="*/ 1784959 w 6433313"/>
                <a:gd name="connsiteY5-7578" fmla="*/ 118226 h 5531681"/>
                <a:gd name="connsiteX6-7579" fmla="*/ 3194659 w 6433313"/>
                <a:gd name="connsiteY6-7580" fmla="*/ 435726 h 5531681"/>
                <a:gd name="connsiteX7-7581" fmla="*/ 4845659 w 6433313"/>
                <a:gd name="connsiteY7-7582" fmla="*/ 3926 h 5531681"/>
                <a:gd name="connsiteX8-7583" fmla="*/ 5721959 w 6433313"/>
                <a:gd name="connsiteY8-7584" fmla="*/ 308726 h 5531681"/>
                <a:gd name="connsiteX9-7585" fmla="*/ 5747359 w 6433313"/>
                <a:gd name="connsiteY9-7586" fmla="*/ 1604126 h 5531681"/>
                <a:gd name="connsiteX10-7587" fmla="*/ 6433159 w 6433313"/>
                <a:gd name="connsiteY10-7588" fmla="*/ 2556626 h 5531681"/>
                <a:gd name="connsiteX11-7589" fmla="*/ 5681381 w 6433313"/>
                <a:gd name="connsiteY11-7590" fmla="*/ 3827246 h 5531681"/>
                <a:gd name="connsiteX12-7591" fmla="*/ 5793822 w 6433313"/>
                <a:gd name="connsiteY12-7592" fmla="*/ 4712530 h 5531681"/>
                <a:gd name="connsiteX13-7593" fmla="*/ 4902654 w 6433313"/>
                <a:gd name="connsiteY13-7594" fmla="*/ 5245928 h 5531681"/>
                <a:gd name="connsiteX14-7595" fmla="*/ 1888418 w 6433313"/>
                <a:gd name="connsiteY14-7596" fmla="*/ 5522231 h 5531681"/>
                <a:gd name="connsiteX0-7597" fmla="*/ 1888418 w 6433313"/>
                <a:gd name="connsiteY0-7598" fmla="*/ 5522231 h 5531681"/>
                <a:gd name="connsiteX1-7599" fmla="*/ 69220 w 6433313"/>
                <a:gd name="connsiteY1-7600" fmla="*/ 4916658 h 5531681"/>
                <a:gd name="connsiteX2-7601" fmla="*/ 423890 w 6433313"/>
                <a:gd name="connsiteY2-7602" fmla="*/ 3407526 h 5531681"/>
                <a:gd name="connsiteX3-7603" fmla="*/ 508143 w 6433313"/>
                <a:gd name="connsiteY3-7604" fmla="*/ 2091992 h 5531681"/>
                <a:gd name="connsiteX4-7605" fmla="*/ 210159 w 6433313"/>
                <a:gd name="connsiteY4-7606" fmla="*/ 613526 h 5531681"/>
                <a:gd name="connsiteX5-7607" fmla="*/ 1784959 w 6433313"/>
                <a:gd name="connsiteY5-7608" fmla="*/ 118226 h 5531681"/>
                <a:gd name="connsiteX6-7609" fmla="*/ 3194659 w 6433313"/>
                <a:gd name="connsiteY6-7610" fmla="*/ 435726 h 5531681"/>
                <a:gd name="connsiteX7-7611" fmla="*/ 4845659 w 6433313"/>
                <a:gd name="connsiteY7-7612" fmla="*/ 3926 h 5531681"/>
                <a:gd name="connsiteX8-7613" fmla="*/ 5721959 w 6433313"/>
                <a:gd name="connsiteY8-7614" fmla="*/ 308726 h 5531681"/>
                <a:gd name="connsiteX9-7615" fmla="*/ 5747359 w 6433313"/>
                <a:gd name="connsiteY9-7616" fmla="*/ 1604126 h 5531681"/>
                <a:gd name="connsiteX10-7617" fmla="*/ 6433159 w 6433313"/>
                <a:gd name="connsiteY10-7618" fmla="*/ 2556626 h 5531681"/>
                <a:gd name="connsiteX11-7619" fmla="*/ 5681381 w 6433313"/>
                <a:gd name="connsiteY11-7620" fmla="*/ 3827246 h 5531681"/>
                <a:gd name="connsiteX12-7621" fmla="*/ 5793822 w 6433313"/>
                <a:gd name="connsiteY12-7622" fmla="*/ 4712530 h 5531681"/>
                <a:gd name="connsiteX13-7623" fmla="*/ 4902654 w 6433313"/>
                <a:gd name="connsiteY13-7624" fmla="*/ 5245928 h 5531681"/>
                <a:gd name="connsiteX14-7625" fmla="*/ 1888418 w 6433313"/>
                <a:gd name="connsiteY14-7626" fmla="*/ 5522231 h 5531681"/>
                <a:gd name="connsiteX0-7627" fmla="*/ 1888418 w 6433313"/>
                <a:gd name="connsiteY0-7628" fmla="*/ 5522231 h 5524973"/>
                <a:gd name="connsiteX1-7629" fmla="*/ 69220 w 6433313"/>
                <a:gd name="connsiteY1-7630" fmla="*/ 4916658 h 5524973"/>
                <a:gd name="connsiteX2-7631" fmla="*/ 423890 w 6433313"/>
                <a:gd name="connsiteY2-7632" fmla="*/ 3407526 h 5524973"/>
                <a:gd name="connsiteX3-7633" fmla="*/ 508143 w 6433313"/>
                <a:gd name="connsiteY3-7634" fmla="*/ 2091992 h 5524973"/>
                <a:gd name="connsiteX4-7635" fmla="*/ 210159 w 6433313"/>
                <a:gd name="connsiteY4-7636" fmla="*/ 613526 h 5524973"/>
                <a:gd name="connsiteX5-7637" fmla="*/ 1784959 w 6433313"/>
                <a:gd name="connsiteY5-7638" fmla="*/ 118226 h 5524973"/>
                <a:gd name="connsiteX6-7639" fmla="*/ 3194659 w 6433313"/>
                <a:gd name="connsiteY6-7640" fmla="*/ 435726 h 5524973"/>
                <a:gd name="connsiteX7-7641" fmla="*/ 4845659 w 6433313"/>
                <a:gd name="connsiteY7-7642" fmla="*/ 3926 h 5524973"/>
                <a:gd name="connsiteX8-7643" fmla="*/ 5721959 w 6433313"/>
                <a:gd name="connsiteY8-7644" fmla="*/ 308726 h 5524973"/>
                <a:gd name="connsiteX9-7645" fmla="*/ 5747359 w 6433313"/>
                <a:gd name="connsiteY9-7646" fmla="*/ 1604126 h 5524973"/>
                <a:gd name="connsiteX10-7647" fmla="*/ 6433159 w 6433313"/>
                <a:gd name="connsiteY10-7648" fmla="*/ 2556626 h 5524973"/>
                <a:gd name="connsiteX11-7649" fmla="*/ 5681381 w 6433313"/>
                <a:gd name="connsiteY11-7650" fmla="*/ 3827246 h 5524973"/>
                <a:gd name="connsiteX12-7651" fmla="*/ 5793822 w 6433313"/>
                <a:gd name="connsiteY12-7652" fmla="*/ 4712530 h 5524973"/>
                <a:gd name="connsiteX13-7653" fmla="*/ 1888418 w 6433313"/>
                <a:gd name="connsiteY13-7654" fmla="*/ 5522231 h 5524973"/>
                <a:gd name="connsiteX0-7655" fmla="*/ 3066646 w 6507571"/>
                <a:gd name="connsiteY0-7656" fmla="*/ 5332660 h 5337947"/>
                <a:gd name="connsiteX1-7657" fmla="*/ 143478 w 6507571"/>
                <a:gd name="connsiteY1-7658" fmla="*/ 4916658 h 5337947"/>
                <a:gd name="connsiteX2-7659" fmla="*/ 498148 w 6507571"/>
                <a:gd name="connsiteY2-7660" fmla="*/ 3407526 h 5337947"/>
                <a:gd name="connsiteX3-7661" fmla="*/ 582401 w 6507571"/>
                <a:gd name="connsiteY3-7662" fmla="*/ 2091992 h 5337947"/>
                <a:gd name="connsiteX4-7663" fmla="*/ 284417 w 6507571"/>
                <a:gd name="connsiteY4-7664" fmla="*/ 613526 h 5337947"/>
                <a:gd name="connsiteX5-7665" fmla="*/ 1859217 w 6507571"/>
                <a:gd name="connsiteY5-7666" fmla="*/ 118226 h 5337947"/>
                <a:gd name="connsiteX6-7667" fmla="*/ 3268917 w 6507571"/>
                <a:gd name="connsiteY6-7668" fmla="*/ 435726 h 5337947"/>
                <a:gd name="connsiteX7-7669" fmla="*/ 4919917 w 6507571"/>
                <a:gd name="connsiteY7-7670" fmla="*/ 3926 h 5337947"/>
                <a:gd name="connsiteX8-7671" fmla="*/ 5796217 w 6507571"/>
                <a:gd name="connsiteY8-7672" fmla="*/ 308726 h 5337947"/>
                <a:gd name="connsiteX9-7673" fmla="*/ 5821617 w 6507571"/>
                <a:gd name="connsiteY9-7674" fmla="*/ 1604126 h 5337947"/>
                <a:gd name="connsiteX10-7675" fmla="*/ 6507417 w 6507571"/>
                <a:gd name="connsiteY10-7676" fmla="*/ 2556626 h 5337947"/>
                <a:gd name="connsiteX11-7677" fmla="*/ 5755639 w 6507571"/>
                <a:gd name="connsiteY11-7678" fmla="*/ 3827246 h 5337947"/>
                <a:gd name="connsiteX12-7679" fmla="*/ 5868080 w 6507571"/>
                <a:gd name="connsiteY12-7680" fmla="*/ 4712530 h 5337947"/>
                <a:gd name="connsiteX13-7681" fmla="*/ 3066646 w 6507571"/>
                <a:gd name="connsiteY13-7682" fmla="*/ 5332660 h 5337947"/>
                <a:gd name="connsiteX0-7683" fmla="*/ 3039851 w 6480776"/>
                <a:gd name="connsiteY0-7684" fmla="*/ 5332660 h 5336531"/>
                <a:gd name="connsiteX1-7685" fmla="*/ 138986 w 6480776"/>
                <a:gd name="connsiteY1-7686" fmla="*/ 4894356 h 5336531"/>
                <a:gd name="connsiteX2-7687" fmla="*/ 471353 w 6480776"/>
                <a:gd name="connsiteY2-7688" fmla="*/ 3407526 h 5336531"/>
                <a:gd name="connsiteX3-7689" fmla="*/ 555606 w 6480776"/>
                <a:gd name="connsiteY3-7690" fmla="*/ 2091992 h 5336531"/>
                <a:gd name="connsiteX4-7691" fmla="*/ 257622 w 6480776"/>
                <a:gd name="connsiteY4-7692" fmla="*/ 613526 h 5336531"/>
                <a:gd name="connsiteX5-7693" fmla="*/ 1832422 w 6480776"/>
                <a:gd name="connsiteY5-7694" fmla="*/ 118226 h 5336531"/>
                <a:gd name="connsiteX6-7695" fmla="*/ 3242122 w 6480776"/>
                <a:gd name="connsiteY6-7696" fmla="*/ 435726 h 5336531"/>
                <a:gd name="connsiteX7-7697" fmla="*/ 4893122 w 6480776"/>
                <a:gd name="connsiteY7-7698" fmla="*/ 3926 h 5336531"/>
                <a:gd name="connsiteX8-7699" fmla="*/ 5769422 w 6480776"/>
                <a:gd name="connsiteY8-7700" fmla="*/ 308726 h 5336531"/>
                <a:gd name="connsiteX9-7701" fmla="*/ 5794822 w 6480776"/>
                <a:gd name="connsiteY9-7702" fmla="*/ 1604126 h 5336531"/>
                <a:gd name="connsiteX10-7703" fmla="*/ 6480622 w 6480776"/>
                <a:gd name="connsiteY10-7704" fmla="*/ 2556626 h 5336531"/>
                <a:gd name="connsiteX11-7705" fmla="*/ 5728844 w 6480776"/>
                <a:gd name="connsiteY11-7706" fmla="*/ 3827246 h 5336531"/>
                <a:gd name="connsiteX12-7707" fmla="*/ 5841285 w 6480776"/>
                <a:gd name="connsiteY12-7708" fmla="*/ 4712530 h 5336531"/>
                <a:gd name="connsiteX13-7709" fmla="*/ 3039851 w 6480776"/>
                <a:gd name="connsiteY13-7710" fmla="*/ 5332660 h 5336531"/>
                <a:gd name="connsiteX0-7711" fmla="*/ 3062964 w 6503889"/>
                <a:gd name="connsiteY0-7712" fmla="*/ 5332660 h 5340747"/>
                <a:gd name="connsiteX1-7713" fmla="*/ 162099 w 6503889"/>
                <a:gd name="connsiteY1-7714" fmla="*/ 4894356 h 5340747"/>
                <a:gd name="connsiteX2-7715" fmla="*/ 494466 w 6503889"/>
                <a:gd name="connsiteY2-7716" fmla="*/ 3407526 h 5340747"/>
                <a:gd name="connsiteX3-7717" fmla="*/ 578719 w 6503889"/>
                <a:gd name="connsiteY3-7718" fmla="*/ 2091992 h 5340747"/>
                <a:gd name="connsiteX4-7719" fmla="*/ 280735 w 6503889"/>
                <a:gd name="connsiteY4-7720" fmla="*/ 613526 h 5340747"/>
                <a:gd name="connsiteX5-7721" fmla="*/ 1855535 w 6503889"/>
                <a:gd name="connsiteY5-7722" fmla="*/ 118226 h 5340747"/>
                <a:gd name="connsiteX6-7723" fmla="*/ 3265235 w 6503889"/>
                <a:gd name="connsiteY6-7724" fmla="*/ 435726 h 5340747"/>
                <a:gd name="connsiteX7-7725" fmla="*/ 4916235 w 6503889"/>
                <a:gd name="connsiteY7-7726" fmla="*/ 3926 h 5340747"/>
                <a:gd name="connsiteX8-7727" fmla="*/ 5792535 w 6503889"/>
                <a:gd name="connsiteY8-7728" fmla="*/ 308726 h 5340747"/>
                <a:gd name="connsiteX9-7729" fmla="*/ 5817935 w 6503889"/>
                <a:gd name="connsiteY9-7730" fmla="*/ 1604126 h 5340747"/>
                <a:gd name="connsiteX10-7731" fmla="*/ 6503735 w 6503889"/>
                <a:gd name="connsiteY10-7732" fmla="*/ 2556626 h 5340747"/>
                <a:gd name="connsiteX11-7733" fmla="*/ 5751957 w 6503889"/>
                <a:gd name="connsiteY11-7734" fmla="*/ 3827246 h 5340747"/>
                <a:gd name="connsiteX12-7735" fmla="*/ 5864398 w 6503889"/>
                <a:gd name="connsiteY12-7736" fmla="*/ 4712530 h 5340747"/>
                <a:gd name="connsiteX13-7737" fmla="*/ 3062964 w 6503889"/>
                <a:gd name="connsiteY13-7738" fmla="*/ 5332660 h 5340747"/>
                <a:gd name="connsiteX0-7739" fmla="*/ 3037564 w 6478489"/>
                <a:gd name="connsiteY0-7740" fmla="*/ 5332660 h 5336892"/>
                <a:gd name="connsiteX1-7741" fmla="*/ 136699 w 6478489"/>
                <a:gd name="connsiteY1-7742" fmla="*/ 4894356 h 5336892"/>
                <a:gd name="connsiteX2-7743" fmla="*/ 480217 w 6478489"/>
                <a:gd name="connsiteY2-7744" fmla="*/ 3307165 h 5336892"/>
                <a:gd name="connsiteX3-7745" fmla="*/ 553319 w 6478489"/>
                <a:gd name="connsiteY3-7746" fmla="*/ 2091992 h 5336892"/>
                <a:gd name="connsiteX4-7747" fmla="*/ 255335 w 6478489"/>
                <a:gd name="connsiteY4-7748" fmla="*/ 613526 h 5336892"/>
                <a:gd name="connsiteX5-7749" fmla="*/ 1830135 w 6478489"/>
                <a:gd name="connsiteY5-7750" fmla="*/ 118226 h 5336892"/>
                <a:gd name="connsiteX6-7751" fmla="*/ 3239835 w 6478489"/>
                <a:gd name="connsiteY6-7752" fmla="*/ 435726 h 5336892"/>
                <a:gd name="connsiteX7-7753" fmla="*/ 4890835 w 6478489"/>
                <a:gd name="connsiteY7-7754" fmla="*/ 3926 h 5336892"/>
                <a:gd name="connsiteX8-7755" fmla="*/ 5767135 w 6478489"/>
                <a:gd name="connsiteY8-7756" fmla="*/ 308726 h 5336892"/>
                <a:gd name="connsiteX9-7757" fmla="*/ 5792535 w 6478489"/>
                <a:gd name="connsiteY9-7758" fmla="*/ 1604126 h 5336892"/>
                <a:gd name="connsiteX10-7759" fmla="*/ 6478335 w 6478489"/>
                <a:gd name="connsiteY10-7760" fmla="*/ 2556626 h 5336892"/>
                <a:gd name="connsiteX11-7761" fmla="*/ 5726557 w 6478489"/>
                <a:gd name="connsiteY11-7762" fmla="*/ 3827246 h 5336892"/>
                <a:gd name="connsiteX12-7763" fmla="*/ 5838998 w 6478489"/>
                <a:gd name="connsiteY12-7764" fmla="*/ 4712530 h 5336892"/>
                <a:gd name="connsiteX13-7765" fmla="*/ 3037564 w 6478489"/>
                <a:gd name="connsiteY13-7766" fmla="*/ 5332660 h 5336892"/>
                <a:gd name="connsiteX0-7767" fmla="*/ 3031691 w 6472616"/>
                <a:gd name="connsiteY0-7768" fmla="*/ 5332660 h 5336892"/>
                <a:gd name="connsiteX1-7769" fmla="*/ 130826 w 6472616"/>
                <a:gd name="connsiteY1-7770" fmla="*/ 4894356 h 5336892"/>
                <a:gd name="connsiteX2-7771" fmla="*/ 474344 w 6472616"/>
                <a:gd name="connsiteY2-7772" fmla="*/ 3307165 h 5336892"/>
                <a:gd name="connsiteX3-7773" fmla="*/ 249462 w 6472616"/>
                <a:gd name="connsiteY3-7774" fmla="*/ 613526 h 5336892"/>
                <a:gd name="connsiteX4-7775" fmla="*/ 1824262 w 6472616"/>
                <a:gd name="connsiteY4-7776" fmla="*/ 118226 h 5336892"/>
                <a:gd name="connsiteX5-7777" fmla="*/ 3233962 w 6472616"/>
                <a:gd name="connsiteY5-7778" fmla="*/ 435726 h 5336892"/>
                <a:gd name="connsiteX6-7779" fmla="*/ 4884962 w 6472616"/>
                <a:gd name="connsiteY6-7780" fmla="*/ 3926 h 5336892"/>
                <a:gd name="connsiteX7-7781" fmla="*/ 5761262 w 6472616"/>
                <a:gd name="connsiteY7-7782" fmla="*/ 308726 h 5336892"/>
                <a:gd name="connsiteX8-7783" fmla="*/ 5786662 w 6472616"/>
                <a:gd name="connsiteY8-7784" fmla="*/ 1604126 h 5336892"/>
                <a:gd name="connsiteX9-7785" fmla="*/ 6472462 w 6472616"/>
                <a:gd name="connsiteY9-7786" fmla="*/ 2556626 h 5336892"/>
                <a:gd name="connsiteX10-7787" fmla="*/ 5720684 w 6472616"/>
                <a:gd name="connsiteY10-7788" fmla="*/ 3827246 h 5336892"/>
                <a:gd name="connsiteX11-7789" fmla="*/ 5833125 w 6472616"/>
                <a:gd name="connsiteY11-7790" fmla="*/ 4712530 h 5336892"/>
                <a:gd name="connsiteX12-7791" fmla="*/ 3031691 w 6472616"/>
                <a:gd name="connsiteY12-7792" fmla="*/ 5332660 h 5336892"/>
                <a:gd name="connsiteX0-7793" fmla="*/ 3017602 w 6458527"/>
                <a:gd name="connsiteY0-7794" fmla="*/ 5332660 h 5337764"/>
                <a:gd name="connsiteX1-7795" fmla="*/ 116737 w 6458527"/>
                <a:gd name="connsiteY1-7796" fmla="*/ 4894356 h 5337764"/>
                <a:gd name="connsiteX2-7797" fmla="*/ 538314 w 6458527"/>
                <a:gd name="connsiteY2-7798" fmla="*/ 3117594 h 5337764"/>
                <a:gd name="connsiteX3-7799" fmla="*/ 235373 w 6458527"/>
                <a:gd name="connsiteY3-7800" fmla="*/ 613526 h 5337764"/>
                <a:gd name="connsiteX4-7801" fmla="*/ 1810173 w 6458527"/>
                <a:gd name="connsiteY4-7802" fmla="*/ 118226 h 5337764"/>
                <a:gd name="connsiteX5-7803" fmla="*/ 3219873 w 6458527"/>
                <a:gd name="connsiteY5-7804" fmla="*/ 435726 h 5337764"/>
                <a:gd name="connsiteX6-7805" fmla="*/ 4870873 w 6458527"/>
                <a:gd name="connsiteY6-7806" fmla="*/ 3926 h 5337764"/>
                <a:gd name="connsiteX7-7807" fmla="*/ 5747173 w 6458527"/>
                <a:gd name="connsiteY7-7808" fmla="*/ 308726 h 5337764"/>
                <a:gd name="connsiteX8-7809" fmla="*/ 5772573 w 6458527"/>
                <a:gd name="connsiteY8-7810" fmla="*/ 1604126 h 5337764"/>
                <a:gd name="connsiteX9-7811" fmla="*/ 6458373 w 6458527"/>
                <a:gd name="connsiteY9-7812" fmla="*/ 2556626 h 5337764"/>
                <a:gd name="connsiteX10-7813" fmla="*/ 5706595 w 6458527"/>
                <a:gd name="connsiteY10-7814" fmla="*/ 3827246 h 5337764"/>
                <a:gd name="connsiteX11-7815" fmla="*/ 5819036 w 6458527"/>
                <a:gd name="connsiteY11-7816" fmla="*/ 4712530 h 5337764"/>
                <a:gd name="connsiteX12-7817" fmla="*/ 3017602 w 6458527"/>
                <a:gd name="connsiteY12-7818" fmla="*/ 5332660 h 5337764"/>
                <a:gd name="connsiteX0-7819" fmla="*/ 3017602 w 6458527"/>
                <a:gd name="connsiteY0-7820" fmla="*/ 5332660 h 5337764"/>
                <a:gd name="connsiteX1-7821" fmla="*/ 116737 w 6458527"/>
                <a:gd name="connsiteY1-7822" fmla="*/ 4894356 h 5337764"/>
                <a:gd name="connsiteX2-7823" fmla="*/ 538314 w 6458527"/>
                <a:gd name="connsiteY2-7824" fmla="*/ 3117594 h 5337764"/>
                <a:gd name="connsiteX3-7825" fmla="*/ 235373 w 6458527"/>
                <a:gd name="connsiteY3-7826" fmla="*/ 613526 h 5337764"/>
                <a:gd name="connsiteX4-7827" fmla="*/ 1810173 w 6458527"/>
                <a:gd name="connsiteY4-7828" fmla="*/ 118226 h 5337764"/>
                <a:gd name="connsiteX5-7829" fmla="*/ 3219873 w 6458527"/>
                <a:gd name="connsiteY5-7830" fmla="*/ 435726 h 5337764"/>
                <a:gd name="connsiteX6-7831" fmla="*/ 4870873 w 6458527"/>
                <a:gd name="connsiteY6-7832" fmla="*/ 3926 h 5337764"/>
                <a:gd name="connsiteX7-7833" fmla="*/ 5747173 w 6458527"/>
                <a:gd name="connsiteY7-7834" fmla="*/ 308726 h 5337764"/>
                <a:gd name="connsiteX8-7835" fmla="*/ 5772573 w 6458527"/>
                <a:gd name="connsiteY8-7836" fmla="*/ 1604126 h 5337764"/>
                <a:gd name="connsiteX9-7837" fmla="*/ 6458373 w 6458527"/>
                <a:gd name="connsiteY9-7838" fmla="*/ 2556626 h 5337764"/>
                <a:gd name="connsiteX10-7839" fmla="*/ 5706595 w 6458527"/>
                <a:gd name="connsiteY10-7840" fmla="*/ 3827246 h 5337764"/>
                <a:gd name="connsiteX11-7841" fmla="*/ 5819036 w 6458527"/>
                <a:gd name="connsiteY11-7842" fmla="*/ 4712530 h 5337764"/>
                <a:gd name="connsiteX12-7843" fmla="*/ 3017602 w 6458527"/>
                <a:gd name="connsiteY12-7844" fmla="*/ 5332660 h 5337764"/>
                <a:gd name="connsiteX0-7845" fmla="*/ 6010607 w 6650098"/>
                <a:gd name="connsiteY0-7846" fmla="*/ 4712530 h 5005925"/>
                <a:gd name="connsiteX1-7847" fmla="*/ 308308 w 6650098"/>
                <a:gd name="connsiteY1-7848" fmla="*/ 4894356 h 5005925"/>
                <a:gd name="connsiteX2-7849" fmla="*/ 729885 w 6650098"/>
                <a:gd name="connsiteY2-7850" fmla="*/ 3117594 h 5005925"/>
                <a:gd name="connsiteX3-7851" fmla="*/ 426944 w 6650098"/>
                <a:gd name="connsiteY3-7852" fmla="*/ 613526 h 5005925"/>
                <a:gd name="connsiteX4-7853" fmla="*/ 2001744 w 6650098"/>
                <a:gd name="connsiteY4-7854" fmla="*/ 118226 h 5005925"/>
                <a:gd name="connsiteX5-7855" fmla="*/ 3411444 w 6650098"/>
                <a:gd name="connsiteY5-7856" fmla="*/ 435726 h 5005925"/>
                <a:gd name="connsiteX6-7857" fmla="*/ 5062444 w 6650098"/>
                <a:gd name="connsiteY6-7858" fmla="*/ 3926 h 5005925"/>
                <a:gd name="connsiteX7-7859" fmla="*/ 5938744 w 6650098"/>
                <a:gd name="connsiteY7-7860" fmla="*/ 308726 h 5005925"/>
                <a:gd name="connsiteX8-7861" fmla="*/ 5964144 w 6650098"/>
                <a:gd name="connsiteY8-7862" fmla="*/ 1604126 h 5005925"/>
                <a:gd name="connsiteX9-7863" fmla="*/ 6649944 w 6650098"/>
                <a:gd name="connsiteY9-7864" fmla="*/ 2556626 h 5005925"/>
                <a:gd name="connsiteX10-7865" fmla="*/ 5898166 w 6650098"/>
                <a:gd name="connsiteY10-7866" fmla="*/ 3827246 h 5005925"/>
                <a:gd name="connsiteX11-7867" fmla="*/ 6010607 w 6650098"/>
                <a:gd name="connsiteY11-7868" fmla="*/ 4712530 h 5005925"/>
                <a:gd name="connsiteX0-7869" fmla="*/ 5972274 w 6611765"/>
                <a:gd name="connsiteY0-7870" fmla="*/ 4712530 h 4903354"/>
                <a:gd name="connsiteX1-7871" fmla="*/ 314580 w 6611765"/>
                <a:gd name="connsiteY1-7872" fmla="*/ 4760542 h 4903354"/>
                <a:gd name="connsiteX2-7873" fmla="*/ 691552 w 6611765"/>
                <a:gd name="connsiteY2-7874" fmla="*/ 3117594 h 4903354"/>
                <a:gd name="connsiteX3-7875" fmla="*/ 388611 w 6611765"/>
                <a:gd name="connsiteY3-7876" fmla="*/ 613526 h 4903354"/>
                <a:gd name="connsiteX4-7877" fmla="*/ 1963411 w 6611765"/>
                <a:gd name="connsiteY4-7878" fmla="*/ 118226 h 4903354"/>
                <a:gd name="connsiteX5-7879" fmla="*/ 3373111 w 6611765"/>
                <a:gd name="connsiteY5-7880" fmla="*/ 435726 h 4903354"/>
                <a:gd name="connsiteX6-7881" fmla="*/ 5024111 w 6611765"/>
                <a:gd name="connsiteY6-7882" fmla="*/ 3926 h 4903354"/>
                <a:gd name="connsiteX7-7883" fmla="*/ 5900411 w 6611765"/>
                <a:gd name="connsiteY7-7884" fmla="*/ 308726 h 4903354"/>
                <a:gd name="connsiteX8-7885" fmla="*/ 5925811 w 6611765"/>
                <a:gd name="connsiteY8-7886" fmla="*/ 1604126 h 4903354"/>
                <a:gd name="connsiteX9-7887" fmla="*/ 6611611 w 6611765"/>
                <a:gd name="connsiteY9-7888" fmla="*/ 2556626 h 4903354"/>
                <a:gd name="connsiteX10-7889" fmla="*/ 5859833 w 6611765"/>
                <a:gd name="connsiteY10-7890" fmla="*/ 3827246 h 4903354"/>
                <a:gd name="connsiteX11-7891" fmla="*/ 5972274 w 6611765"/>
                <a:gd name="connsiteY11-7892" fmla="*/ 4712530 h 4903354"/>
                <a:gd name="connsiteX0-7893" fmla="*/ 5972274 w 6611765"/>
                <a:gd name="connsiteY0-7894" fmla="*/ 4712530 h 4778853"/>
                <a:gd name="connsiteX1-7895" fmla="*/ 314580 w 6611765"/>
                <a:gd name="connsiteY1-7896" fmla="*/ 4760542 h 4778853"/>
                <a:gd name="connsiteX2-7897" fmla="*/ 691552 w 6611765"/>
                <a:gd name="connsiteY2-7898" fmla="*/ 3117594 h 4778853"/>
                <a:gd name="connsiteX3-7899" fmla="*/ 388611 w 6611765"/>
                <a:gd name="connsiteY3-7900" fmla="*/ 613526 h 4778853"/>
                <a:gd name="connsiteX4-7901" fmla="*/ 1963411 w 6611765"/>
                <a:gd name="connsiteY4-7902" fmla="*/ 118226 h 4778853"/>
                <a:gd name="connsiteX5-7903" fmla="*/ 3373111 w 6611765"/>
                <a:gd name="connsiteY5-7904" fmla="*/ 435726 h 4778853"/>
                <a:gd name="connsiteX6-7905" fmla="*/ 5024111 w 6611765"/>
                <a:gd name="connsiteY6-7906" fmla="*/ 3926 h 4778853"/>
                <a:gd name="connsiteX7-7907" fmla="*/ 5900411 w 6611765"/>
                <a:gd name="connsiteY7-7908" fmla="*/ 308726 h 4778853"/>
                <a:gd name="connsiteX8-7909" fmla="*/ 5925811 w 6611765"/>
                <a:gd name="connsiteY8-7910" fmla="*/ 1604126 h 4778853"/>
                <a:gd name="connsiteX9-7911" fmla="*/ 6611611 w 6611765"/>
                <a:gd name="connsiteY9-7912" fmla="*/ 2556626 h 4778853"/>
                <a:gd name="connsiteX10-7913" fmla="*/ 5859833 w 6611765"/>
                <a:gd name="connsiteY10-7914" fmla="*/ 3827246 h 4778853"/>
                <a:gd name="connsiteX11-7915" fmla="*/ 5972274 w 6611765"/>
                <a:gd name="connsiteY11-7916" fmla="*/ 4712530 h 4778853"/>
                <a:gd name="connsiteX0-7917" fmla="*/ 5972274 w 6611765"/>
                <a:gd name="connsiteY0-7918" fmla="*/ 4712530 h 4793995"/>
                <a:gd name="connsiteX1-7919" fmla="*/ 314580 w 6611765"/>
                <a:gd name="connsiteY1-7920" fmla="*/ 4793995 h 4793995"/>
                <a:gd name="connsiteX2-7921" fmla="*/ 691552 w 6611765"/>
                <a:gd name="connsiteY2-7922" fmla="*/ 3117594 h 4793995"/>
                <a:gd name="connsiteX3-7923" fmla="*/ 388611 w 6611765"/>
                <a:gd name="connsiteY3-7924" fmla="*/ 613526 h 4793995"/>
                <a:gd name="connsiteX4-7925" fmla="*/ 1963411 w 6611765"/>
                <a:gd name="connsiteY4-7926" fmla="*/ 118226 h 4793995"/>
                <a:gd name="connsiteX5-7927" fmla="*/ 3373111 w 6611765"/>
                <a:gd name="connsiteY5-7928" fmla="*/ 435726 h 4793995"/>
                <a:gd name="connsiteX6-7929" fmla="*/ 5024111 w 6611765"/>
                <a:gd name="connsiteY6-7930" fmla="*/ 3926 h 4793995"/>
                <a:gd name="connsiteX7-7931" fmla="*/ 5900411 w 6611765"/>
                <a:gd name="connsiteY7-7932" fmla="*/ 308726 h 4793995"/>
                <a:gd name="connsiteX8-7933" fmla="*/ 5925811 w 6611765"/>
                <a:gd name="connsiteY8-7934" fmla="*/ 1604126 h 4793995"/>
                <a:gd name="connsiteX9-7935" fmla="*/ 6611611 w 6611765"/>
                <a:gd name="connsiteY9-7936" fmla="*/ 2556626 h 4793995"/>
                <a:gd name="connsiteX10-7937" fmla="*/ 5859833 w 6611765"/>
                <a:gd name="connsiteY10-7938" fmla="*/ 3827246 h 4793995"/>
                <a:gd name="connsiteX11-7939" fmla="*/ 5972274 w 6611765"/>
                <a:gd name="connsiteY11-7940" fmla="*/ 4712530 h 4793995"/>
                <a:gd name="connsiteX0-7941" fmla="*/ 5972274 w 6611765"/>
                <a:gd name="connsiteY0-7942" fmla="*/ 4712530 h 4804961"/>
                <a:gd name="connsiteX1-7943" fmla="*/ 314580 w 6611765"/>
                <a:gd name="connsiteY1-7944" fmla="*/ 4793995 h 4804961"/>
                <a:gd name="connsiteX2-7945" fmla="*/ 691552 w 6611765"/>
                <a:gd name="connsiteY2-7946" fmla="*/ 3117594 h 4804961"/>
                <a:gd name="connsiteX3-7947" fmla="*/ 388611 w 6611765"/>
                <a:gd name="connsiteY3-7948" fmla="*/ 613526 h 4804961"/>
                <a:gd name="connsiteX4-7949" fmla="*/ 1963411 w 6611765"/>
                <a:gd name="connsiteY4-7950" fmla="*/ 118226 h 4804961"/>
                <a:gd name="connsiteX5-7951" fmla="*/ 3373111 w 6611765"/>
                <a:gd name="connsiteY5-7952" fmla="*/ 435726 h 4804961"/>
                <a:gd name="connsiteX6-7953" fmla="*/ 5024111 w 6611765"/>
                <a:gd name="connsiteY6-7954" fmla="*/ 3926 h 4804961"/>
                <a:gd name="connsiteX7-7955" fmla="*/ 5900411 w 6611765"/>
                <a:gd name="connsiteY7-7956" fmla="*/ 308726 h 4804961"/>
                <a:gd name="connsiteX8-7957" fmla="*/ 5925811 w 6611765"/>
                <a:gd name="connsiteY8-7958" fmla="*/ 1604126 h 4804961"/>
                <a:gd name="connsiteX9-7959" fmla="*/ 6611611 w 6611765"/>
                <a:gd name="connsiteY9-7960" fmla="*/ 2556626 h 4804961"/>
                <a:gd name="connsiteX10-7961" fmla="*/ 5859833 w 6611765"/>
                <a:gd name="connsiteY10-7962" fmla="*/ 3827246 h 4804961"/>
                <a:gd name="connsiteX11-7963" fmla="*/ 5972274 w 6611765"/>
                <a:gd name="connsiteY11-7964" fmla="*/ 4712530 h 4804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6611765" h="4804961">
                  <a:moveTo>
                    <a:pt x="5972274" y="4712530"/>
                  </a:moveTo>
                  <a:cubicBezTo>
                    <a:pt x="5048065" y="4873655"/>
                    <a:pt x="1428876" y="4769886"/>
                    <a:pt x="314580" y="4793995"/>
                  </a:cubicBezTo>
                  <a:cubicBezTo>
                    <a:pt x="-565540" y="4528172"/>
                    <a:pt x="679214" y="3814339"/>
                    <a:pt x="691552" y="3117594"/>
                  </a:cubicBezTo>
                  <a:cubicBezTo>
                    <a:pt x="703890" y="2420849"/>
                    <a:pt x="176635" y="1113421"/>
                    <a:pt x="388611" y="613526"/>
                  </a:cubicBezTo>
                  <a:cubicBezTo>
                    <a:pt x="600587" y="113631"/>
                    <a:pt x="1453294" y="8159"/>
                    <a:pt x="1963411" y="118226"/>
                  </a:cubicBezTo>
                  <a:cubicBezTo>
                    <a:pt x="2473528" y="228293"/>
                    <a:pt x="2862994" y="454776"/>
                    <a:pt x="3373111" y="435726"/>
                  </a:cubicBezTo>
                  <a:cubicBezTo>
                    <a:pt x="3883228" y="416676"/>
                    <a:pt x="4602894" y="25093"/>
                    <a:pt x="5024111" y="3926"/>
                  </a:cubicBezTo>
                  <a:cubicBezTo>
                    <a:pt x="5445328" y="-17241"/>
                    <a:pt x="5750128" y="42026"/>
                    <a:pt x="5900411" y="308726"/>
                  </a:cubicBezTo>
                  <a:cubicBezTo>
                    <a:pt x="6050694" y="575426"/>
                    <a:pt x="5807278" y="1229476"/>
                    <a:pt x="5925811" y="1604126"/>
                  </a:cubicBezTo>
                  <a:cubicBezTo>
                    <a:pt x="6044344" y="1978776"/>
                    <a:pt x="6622607" y="2186106"/>
                    <a:pt x="6611611" y="2556626"/>
                  </a:cubicBezTo>
                  <a:cubicBezTo>
                    <a:pt x="6600615" y="2927146"/>
                    <a:pt x="5966389" y="3467929"/>
                    <a:pt x="5859833" y="3827246"/>
                  </a:cubicBezTo>
                  <a:cubicBezTo>
                    <a:pt x="5753277" y="4186563"/>
                    <a:pt x="6896483" y="4551405"/>
                    <a:pt x="5972274" y="47125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44637" y="1098602"/>
              <a:ext cx="4867163" cy="4362398"/>
            </a:xfrm>
            <a:prstGeom prst="rect">
              <a:avLst/>
            </a:prstGeom>
          </p:spPr>
        </p:pic>
      </p:grpSp>
      <p:sp>
        <p:nvSpPr>
          <p:cNvPr id="8" name="文本框 7"/>
          <p:cNvSpPr txBox="1"/>
          <p:nvPr/>
        </p:nvSpPr>
        <p:spPr>
          <a:xfrm>
            <a:off x="7241249" y="1131491"/>
            <a:ext cx="1300480" cy="768350"/>
          </a:xfrm>
          <a:prstGeom prst="rect">
            <a:avLst/>
          </a:prstGeom>
          <a:noFill/>
        </p:spPr>
        <p:txBody>
          <a:bodyPr wrap="none" rtlCol="0">
            <a:spAutoFit/>
          </a:bodyPr>
          <a:lstStyle>
            <a:defPPr>
              <a:defRPr lang="en-US"/>
            </a:defPPr>
            <a:lvl1pPr>
              <a:defRPr sz="4400">
                <a:gradFill>
                  <a:gsLst>
                    <a:gs pos="17000">
                      <a:srgbClr val="008E9C"/>
                    </a:gs>
                    <a:gs pos="100000">
                      <a:srgbClr val="FF8441"/>
                    </a:gs>
                  </a:gsLst>
                  <a:lin ang="0" scaled="1"/>
                </a:gradFill>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dirty="0">
                <a:solidFill>
                  <a:schemeClr val="tx1"/>
                </a:solidFill>
                <a:latin typeface="+mj-ea"/>
                <a:ea typeface="+mj-ea"/>
                <a:sym typeface="OPPOSans H" panose="00020600040101010101" pitchFamily="18" charset="-122"/>
              </a:rPr>
              <a:t>目录</a:t>
            </a:r>
          </a:p>
        </p:txBody>
      </p:sp>
      <p:cxnSp>
        <p:nvCxnSpPr>
          <p:cNvPr id="11" name="直接连接符 10"/>
          <p:cNvCxnSpPr/>
          <p:nvPr/>
        </p:nvCxnSpPr>
        <p:spPr>
          <a:xfrm>
            <a:off x="7107442" y="1905000"/>
            <a:ext cx="35471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273432" y="2203900"/>
            <a:ext cx="3151429" cy="768350"/>
            <a:chOff x="7273432" y="2203900"/>
            <a:chExt cx="3151429" cy="768350"/>
          </a:xfrm>
        </p:grpSpPr>
        <p:grpSp>
          <p:nvGrpSpPr>
            <p:cNvPr id="19" name="组合 18"/>
            <p:cNvGrpSpPr/>
            <p:nvPr/>
          </p:nvGrpSpPr>
          <p:grpSpPr>
            <a:xfrm>
              <a:off x="7336042" y="2334092"/>
              <a:ext cx="596435" cy="587016"/>
              <a:chOff x="7336042" y="2334092"/>
              <a:chExt cx="596435" cy="587016"/>
            </a:xfrm>
          </p:grpSpPr>
          <p:sp>
            <p:nvSpPr>
              <p:cNvPr id="13" name="椭圆 12"/>
              <p:cNvSpPr/>
              <p:nvPr/>
            </p:nvSpPr>
            <p:spPr>
              <a:xfrm>
                <a:off x="7408780" y="2397411"/>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11"/>
              <p:cNvSpPr/>
              <p:nvPr/>
            </p:nvSpPr>
            <p:spPr>
              <a:xfrm>
                <a:off x="7336042" y="2334092"/>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文本框 13"/>
            <p:cNvSpPr txBox="1"/>
            <p:nvPr/>
          </p:nvSpPr>
          <p:spPr>
            <a:xfrm>
              <a:off x="7273432" y="2203900"/>
              <a:ext cx="450850" cy="768350"/>
            </a:xfrm>
            <a:prstGeom prst="rect">
              <a:avLst/>
            </a:prstGeom>
            <a:noFill/>
          </p:spPr>
          <p:txBody>
            <a:bodyPr wrap="none" rtlCol="0">
              <a:spAutoFit/>
            </a:bodyPr>
            <a:lstStyle/>
            <a:p>
              <a:r>
                <a:rPr lang="en-US" sz="44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1</a:t>
              </a:r>
            </a:p>
          </p:txBody>
        </p:sp>
        <p:grpSp>
          <p:nvGrpSpPr>
            <p:cNvPr id="21" name="组合 20"/>
            <p:cNvGrpSpPr/>
            <p:nvPr/>
          </p:nvGrpSpPr>
          <p:grpSpPr>
            <a:xfrm>
              <a:off x="8108381" y="2244672"/>
              <a:ext cx="2316480" cy="686385"/>
              <a:chOff x="7274739" y="2244672"/>
              <a:chExt cx="2316480" cy="686385"/>
            </a:xfrm>
          </p:grpSpPr>
          <p:sp>
            <p:nvSpPr>
              <p:cNvPr id="18" name="文本框 17"/>
              <p:cNvSpPr txBox="1"/>
              <p:nvPr/>
            </p:nvSpPr>
            <p:spPr>
              <a:xfrm>
                <a:off x="7274739" y="2244672"/>
                <a:ext cx="2316480" cy="460375"/>
              </a:xfrm>
              <a:prstGeom prst="rect">
                <a:avLst/>
              </a:prstGeom>
              <a:noFill/>
            </p:spPr>
            <p:txBody>
              <a:bodyPr wrap="none" rtlCol="0">
                <a:spAutoFit/>
              </a:bodyPr>
              <a:lstStyle/>
              <a:p>
                <a:r>
                  <a:rPr lang="zh-CN" altLang="en-US" sz="2400" dirty="0">
                    <a:latin typeface="+mj-ea"/>
                    <a:ea typeface="+mj-ea"/>
                    <a:cs typeface="OPPOSans B" panose="00020600040101010101" pitchFamily="18" charset="-122"/>
                    <a:sym typeface="OPPOSans B" panose="00020600040101010101" pitchFamily="18" charset="-122"/>
                  </a:rPr>
                  <a:t>请输入您的标题</a:t>
                </a:r>
              </a:p>
            </p:txBody>
          </p:sp>
          <p:sp>
            <p:nvSpPr>
              <p:cNvPr id="20" name="文本框 19"/>
              <p:cNvSpPr txBox="1"/>
              <p:nvPr/>
            </p:nvSpPr>
            <p:spPr>
              <a:xfrm>
                <a:off x="7308192" y="2618637"/>
                <a:ext cx="2100580" cy="312420"/>
              </a:xfrm>
              <a:prstGeom prst="rect">
                <a:avLst/>
              </a:prstGeom>
              <a:noFill/>
            </p:spPr>
            <p:txBody>
              <a:bodyPr wrap="none" rtlCol="0">
                <a:spAutoFit/>
              </a:bodyPr>
              <a:lstStyle/>
              <a:p>
                <a:r>
                  <a:rPr lang="en-US" altLang="zh-CN" sz="144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grpSp>
      <p:grpSp>
        <p:nvGrpSpPr>
          <p:cNvPr id="38" name="组合 37"/>
          <p:cNvGrpSpPr/>
          <p:nvPr/>
        </p:nvGrpSpPr>
        <p:grpSpPr>
          <a:xfrm>
            <a:off x="7273432" y="3179353"/>
            <a:ext cx="3151429" cy="768350"/>
            <a:chOff x="7273432" y="3179353"/>
            <a:chExt cx="3151429" cy="768350"/>
          </a:xfrm>
        </p:grpSpPr>
        <p:grpSp>
          <p:nvGrpSpPr>
            <p:cNvPr id="10" name="组合 9"/>
            <p:cNvGrpSpPr/>
            <p:nvPr/>
          </p:nvGrpSpPr>
          <p:grpSpPr>
            <a:xfrm>
              <a:off x="7273432" y="3179353"/>
              <a:ext cx="659045" cy="768350"/>
              <a:chOff x="7273432" y="3179353"/>
              <a:chExt cx="659045" cy="768350"/>
            </a:xfrm>
          </p:grpSpPr>
          <p:sp>
            <p:nvSpPr>
              <p:cNvPr id="15" name="椭圆 14"/>
              <p:cNvSpPr/>
              <p:nvPr/>
            </p:nvSpPr>
            <p:spPr>
              <a:xfrm>
                <a:off x="7408780" y="3372864"/>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椭圆 15"/>
              <p:cNvSpPr/>
              <p:nvPr/>
            </p:nvSpPr>
            <p:spPr>
              <a:xfrm>
                <a:off x="7336042" y="3309545"/>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p:cNvSpPr txBox="1"/>
              <p:nvPr/>
            </p:nvSpPr>
            <p:spPr>
              <a:xfrm>
                <a:off x="7273432" y="3179353"/>
                <a:ext cx="550545" cy="768350"/>
              </a:xfrm>
              <a:prstGeom prst="rect">
                <a:avLst/>
              </a:prstGeom>
              <a:noFill/>
            </p:spPr>
            <p:txBody>
              <a:bodyPr wrap="none" rtlCol="0">
                <a:spAutoFit/>
              </a:bodyPr>
              <a:lstStyle/>
              <a:p>
                <a:r>
                  <a:rPr lang="en-US" sz="44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2</a:t>
                </a:r>
              </a:p>
            </p:txBody>
          </p:sp>
        </p:grpSp>
        <p:grpSp>
          <p:nvGrpSpPr>
            <p:cNvPr id="22" name="组合 21"/>
            <p:cNvGrpSpPr/>
            <p:nvPr/>
          </p:nvGrpSpPr>
          <p:grpSpPr>
            <a:xfrm>
              <a:off x="8108381" y="3220125"/>
              <a:ext cx="2316480" cy="686385"/>
              <a:chOff x="7274739" y="2244672"/>
              <a:chExt cx="2316480" cy="686385"/>
            </a:xfrm>
          </p:grpSpPr>
          <p:sp>
            <p:nvSpPr>
              <p:cNvPr id="23" name="文本框 22"/>
              <p:cNvSpPr txBox="1"/>
              <p:nvPr/>
            </p:nvSpPr>
            <p:spPr>
              <a:xfrm>
                <a:off x="7274739" y="2244672"/>
                <a:ext cx="2316480" cy="460375"/>
              </a:xfrm>
              <a:prstGeom prst="rect">
                <a:avLst/>
              </a:prstGeom>
              <a:noFill/>
            </p:spPr>
            <p:txBody>
              <a:bodyPr wrap="none" rtlCol="0">
                <a:spAutoFit/>
              </a:bodyPr>
              <a:lstStyle/>
              <a:p>
                <a:r>
                  <a:rPr lang="zh-CN" altLang="en-US" sz="2400" dirty="0">
                    <a:latin typeface="+mj-ea"/>
                    <a:ea typeface="+mj-ea"/>
                    <a:cs typeface="OPPOSans B" panose="00020600040101010101" pitchFamily="18" charset="-122"/>
                    <a:sym typeface="OPPOSans B" panose="00020600040101010101" pitchFamily="18" charset="-122"/>
                  </a:rPr>
                  <a:t>请输入您的标题</a:t>
                </a:r>
              </a:p>
            </p:txBody>
          </p:sp>
          <p:sp>
            <p:nvSpPr>
              <p:cNvPr id="24" name="文本框 23"/>
              <p:cNvSpPr txBox="1"/>
              <p:nvPr/>
            </p:nvSpPr>
            <p:spPr>
              <a:xfrm>
                <a:off x="7308192" y="2618637"/>
                <a:ext cx="2100580" cy="312420"/>
              </a:xfrm>
              <a:prstGeom prst="rect">
                <a:avLst/>
              </a:prstGeom>
              <a:noFill/>
            </p:spPr>
            <p:txBody>
              <a:bodyPr wrap="none" rtlCol="0">
                <a:spAutoFit/>
              </a:bodyPr>
              <a:lstStyle/>
              <a:p>
                <a:r>
                  <a:rPr lang="en-US" altLang="zh-CN" sz="144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grpSp>
      <p:grpSp>
        <p:nvGrpSpPr>
          <p:cNvPr id="47" name="组合 46"/>
          <p:cNvGrpSpPr/>
          <p:nvPr/>
        </p:nvGrpSpPr>
        <p:grpSpPr>
          <a:xfrm>
            <a:off x="7273432" y="4154806"/>
            <a:ext cx="3151429" cy="768350"/>
            <a:chOff x="7273432" y="4154806"/>
            <a:chExt cx="3151429" cy="768350"/>
          </a:xfrm>
        </p:grpSpPr>
        <p:grpSp>
          <p:nvGrpSpPr>
            <p:cNvPr id="4" name="组合 3"/>
            <p:cNvGrpSpPr/>
            <p:nvPr/>
          </p:nvGrpSpPr>
          <p:grpSpPr>
            <a:xfrm>
              <a:off x="7273432" y="4154806"/>
              <a:ext cx="659045" cy="768350"/>
              <a:chOff x="7273432" y="4154806"/>
              <a:chExt cx="659045" cy="768350"/>
            </a:xfrm>
          </p:grpSpPr>
          <p:sp>
            <p:nvSpPr>
              <p:cNvPr id="25" name="椭圆 24"/>
              <p:cNvSpPr/>
              <p:nvPr/>
            </p:nvSpPr>
            <p:spPr>
              <a:xfrm>
                <a:off x="7408780" y="4348317"/>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p:cNvSpPr/>
              <p:nvPr/>
            </p:nvSpPr>
            <p:spPr>
              <a:xfrm>
                <a:off x="7336042" y="4284998"/>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文本框 26"/>
              <p:cNvSpPr txBox="1"/>
              <p:nvPr/>
            </p:nvSpPr>
            <p:spPr>
              <a:xfrm>
                <a:off x="7273432" y="4154806"/>
                <a:ext cx="550545" cy="768350"/>
              </a:xfrm>
              <a:prstGeom prst="rect">
                <a:avLst/>
              </a:prstGeom>
              <a:noFill/>
            </p:spPr>
            <p:txBody>
              <a:bodyPr wrap="none" rtlCol="0">
                <a:spAutoFit/>
              </a:bodyPr>
              <a:lstStyle/>
              <a:p>
                <a:r>
                  <a:rPr lang="en-US" sz="44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3</a:t>
                </a:r>
              </a:p>
            </p:txBody>
          </p:sp>
        </p:grpSp>
        <p:grpSp>
          <p:nvGrpSpPr>
            <p:cNvPr id="31" name="组合 30"/>
            <p:cNvGrpSpPr/>
            <p:nvPr/>
          </p:nvGrpSpPr>
          <p:grpSpPr>
            <a:xfrm>
              <a:off x="8108381" y="4195578"/>
              <a:ext cx="2316480" cy="686385"/>
              <a:chOff x="7274739" y="2244672"/>
              <a:chExt cx="2316480" cy="686385"/>
            </a:xfrm>
          </p:grpSpPr>
          <p:sp>
            <p:nvSpPr>
              <p:cNvPr id="32" name="文本框 31"/>
              <p:cNvSpPr txBox="1"/>
              <p:nvPr/>
            </p:nvSpPr>
            <p:spPr>
              <a:xfrm>
                <a:off x="7274739" y="2244672"/>
                <a:ext cx="2316480" cy="460375"/>
              </a:xfrm>
              <a:prstGeom prst="rect">
                <a:avLst/>
              </a:prstGeom>
              <a:noFill/>
            </p:spPr>
            <p:txBody>
              <a:bodyPr wrap="none" rtlCol="0">
                <a:spAutoFit/>
              </a:bodyPr>
              <a:lstStyle/>
              <a:p>
                <a:r>
                  <a:rPr lang="zh-CN" altLang="en-US" sz="2400" dirty="0">
                    <a:latin typeface="+mj-ea"/>
                    <a:ea typeface="+mj-ea"/>
                    <a:cs typeface="OPPOSans B" panose="00020600040101010101" pitchFamily="18" charset="-122"/>
                    <a:sym typeface="OPPOSans B" panose="00020600040101010101" pitchFamily="18" charset="-122"/>
                  </a:rPr>
                  <a:t>请输入您的标题</a:t>
                </a:r>
              </a:p>
            </p:txBody>
          </p:sp>
          <p:sp>
            <p:nvSpPr>
              <p:cNvPr id="33" name="文本框 32"/>
              <p:cNvSpPr txBox="1"/>
              <p:nvPr/>
            </p:nvSpPr>
            <p:spPr>
              <a:xfrm>
                <a:off x="7308192" y="2618637"/>
                <a:ext cx="2100580" cy="312420"/>
              </a:xfrm>
              <a:prstGeom prst="rect">
                <a:avLst/>
              </a:prstGeom>
              <a:noFill/>
            </p:spPr>
            <p:txBody>
              <a:bodyPr wrap="none" rtlCol="0">
                <a:spAutoFit/>
              </a:bodyPr>
              <a:lstStyle/>
              <a:p>
                <a:r>
                  <a:rPr lang="en-US" altLang="zh-CN" sz="144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grpSp>
      <p:grpSp>
        <p:nvGrpSpPr>
          <p:cNvPr id="48" name="组合 47"/>
          <p:cNvGrpSpPr/>
          <p:nvPr/>
        </p:nvGrpSpPr>
        <p:grpSpPr>
          <a:xfrm>
            <a:off x="7273432" y="5130258"/>
            <a:ext cx="3151429" cy="768350"/>
            <a:chOff x="7273432" y="5130258"/>
            <a:chExt cx="3151429" cy="768350"/>
          </a:xfrm>
        </p:grpSpPr>
        <p:grpSp>
          <p:nvGrpSpPr>
            <p:cNvPr id="3" name="组合 2"/>
            <p:cNvGrpSpPr/>
            <p:nvPr/>
          </p:nvGrpSpPr>
          <p:grpSpPr>
            <a:xfrm>
              <a:off x="7273432" y="5130258"/>
              <a:ext cx="659045" cy="768350"/>
              <a:chOff x="7273432" y="5130258"/>
              <a:chExt cx="659045" cy="768350"/>
            </a:xfrm>
          </p:grpSpPr>
          <p:sp>
            <p:nvSpPr>
              <p:cNvPr id="28" name="椭圆 27"/>
              <p:cNvSpPr/>
              <p:nvPr/>
            </p:nvSpPr>
            <p:spPr>
              <a:xfrm>
                <a:off x="7408780" y="5323769"/>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椭圆 28"/>
              <p:cNvSpPr/>
              <p:nvPr/>
            </p:nvSpPr>
            <p:spPr>
              <a:xfrm>
                <a:off x="7336042" y="5260450"/>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文本框 29"/>
              <p:cNvSpPr txBox="1"/>
              <p:nvPr/>
            </p:nvSpPr>
            <p:spPr>
              <a:xfrm>
                <a:off x="7273432" y="5130258"/>
                <a:ext cx="550545" cy="768350"/>
              </a:xfrm>
              <a:prstGeom prst="rect">
                <a:avLst/>
              </a:prstGeom>
              <a:noFill/>
            </p:spPr>
            <p:txBody>
              <a:bodyPr wrap="none" rtlCol="0">
                <a:spAutoFit/>
              </a:bodyPr>
              <a:lstStyle/>
              <a:p>
                <a:r>
                  <a:rPr lang="en-US" sz="44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4</a:t>
                </a:r>
              </a:p>
            </p:txBody>
          </p:sp>
        </p:grpSp>
        <p:grpSp>
          <p:nvGrpSpPr>
            <p:cNvPr id="34" name="组合 33"/>
            <p:cNvGrpSpPr/>
            <p:nvPr/>
          </p:nvGrpSpPr>
          <p:grpSpPr>
            <a:xfrm>
              <a:off x="8108381" y="5171030"/>
              <a:ext cx="2316480" cy="686385"/>
              <a:chOff x="7274739" y="2244672"/>
              <a:chExt cx="2316480" cy="686385"/>
            </a:xfrm>
          </p:grpSpPr>
          <p:sp>
            <p:nvSpPr>
              <p:cNvPr id="35" name="文本框 34"/>
              <p:cNvSpPr txBox="1"/>
              <p:nvPr/>
            </p:nvSpPr>
            <p:spPr>
              <a:xfrm>
                <a:off x="7274739" y="2244672"/>
                <a:ext cx="2316480" cy="460375"/>
              </a:xfrm>
              <a:prstGeom prst="rect">
                <a:avLst/>
              </a:prstGeom>
              <a:noFill/>
            </p:spPr>
            <p:txBody>
              <a:bodyPr wrap="none" rtlCol="0">
                <a:spAutoFit/>
              </a:bodyPr>
              <a:lstStyle/>
              <a:p>
                <a:r>
                  <a:rPr lang="zh-CN" altLang="en-US" sz="2400" dirty="0">
                    <a:latin typeface="+mj-ea"/>
                    <a:ea typeface="+mj-ea"/>
                    <a:cs typeface="OPPOSans B" panose="00020600040101010101" pitchFamily="18" charset="-122"/>
                    <a:sym typeface="OPPOSans B" panose="00020600040101010101" pitchFamily="18" charset="-122"/>
                  </a:rPr>
                  <a:t>请输入您的标题</a:t>
                </a:r>
              </a:p>
            </p:txBody>
          </p:sp>
          <p:sp>
            <p:nvSpPr>
              <p:cNvPr id="36" name="文本框 35"/>
              <p:cNvSpPr txBox="1"/>
              <p:nvPr/>
            </p:nvSpPr>
            <p:spPr>
              <a:xfrm>
                <a:off x="7308192" y="2618637"/>
                <a:ext cx="2100580" cy="312420"/>
              </a:xfrm>
              <a:prstGeom prst="rect">
                <a:avLst/>
              </a:prstGeom>
              <a:noFill/>
            </p:spPr>
            <p:txBody>
              <a:bodyPr wrap="none" rtlCol="0">
                <a:spAutoFit/>
              </a:bodyPr>
              <a:lstStyle/>
              <a:p>
                <a:r>
                  <a:rPr lang="en-US" altLang="zh-CN" sz="144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567375" y="2185628"/>
            <a:ext cx="305724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小莫</a:t>
            </a:r>
            <a:r>
              <a:rPr lang="en-US" altLang="zh-CN" sz="3200" dirty="0">
                <a:solidFill>
                  <a:schemeClr val="tx1">
                    <a:lumMod val="95000"/>
                    <a:lumOff val="5000"/>
                  </a:schemeClr>
                </a:solidFill>
                <a:latin typeface="OPPOSans H"/>
                <a:ea typeface="OPPOSans H"/>
              </a:rPr>
              <a:t>Mora</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2040671"/>
            <a:ext cx="12192000" cy="29885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组合 19"/>
          <p:cNvGrpSpPr/>
          <p:nvPr/>
        </p:nvGrpSpPr>
        <p:grpSpPr>
          <a:xfrm>
            <a:off x="1043230" y="2312387"/>
            <a:ext cx="1517662" cy="1938020"/>
            <a:chOff x="1153600" y="2357234"/>
            <a:chExt cx="1517662" cy="1938020"/>
          </a:xfrm>
        </p:grpSpPr>
        <p:grpSp>
          <p:nvGrpSpPr>
            <p:cNvPr id="13" name="组合 12"/>
            <p:cNvGrpSpPr/>
            <p:nvPr/>
          </p:nvGrpSpPr>
          <p:grpSpPr>
            <a:xfrm>
              <a:off x="1226141" y="2560884"/>
              <a:ext cx="1445121" cy="1422299"/>
              <a:chOff x="2197984" y="2795131"/>
              <a:chExt cx="596435" cy="587016"/>
            </a:xfrm>
          </p:grpSpPr>
          <p:sp>
            <p:nvSpPr>
              <p:cNvPr id="4" name="椭圆 3"/>
              <p:cNvSpPr/>
              <p:nvPr/>
            </p:nvSpPr>
            <p:spPr>
              <a:xfrm>
                <a:off x="2270722" y="2858450"/>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椭圆 4"/>
              <p:cNvSpPr/>
              <p:nvPr/>
            </p:nvSpPr>
            <p:spPr>
              <a:xfrm>
                <a:off x="2197984" y="2795131"/>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文本框 5"/>
            <p:cNvSpPr txBox="1"/>
            <p:nvPr/>
          </p:nvSpPr>
          <p:spPr>
            <a:xfrm>
              <a:off x="1153600" y="2357234"/>
              <a:ext cx="1191352" cy="1938020"/>
            </a:xfrm>
            <a:prstGeom prst="rect">
              <a:avLst/>
            </a:prstGeom>
            <a:noFill/>
          </p:spPr>
          <p:txBody>
            <a:bodyPr wrap="square" rtlCol="0">
              <a:spAutoFit/>
            </a:bodyPr>
            <a:lstStyle/>
            <a:p>
              <a:r>
                <a:rPr lang="en-US" sz="120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1</a:t>
              </a:r>
            </a:p>
          </p:txBody>
        </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5136" y="1180848"/>
            <a:ext cx="4293634" cy="3848349"/>
          </a:xfrm>
          <a:prstGeom prst="rect">
            <a:avLst/>
          </a:prstGeom>
        </p:spPr>
      </p:pic>
      <p:grpSp>
        <p:nvGrpSpPr>
          <p:cNvPr id="21" name="组合 20"/>
          <p:cNvGrpSpPr/>
          <p:nvPr/>
        </p:nvGrpSpPr>
        <p:grpSpPr>
          <a:xfrm>
            <a:off x="2773360" y="2763684"/>
            <a:ext cx="3738880" cy="957985"/>
            <a:chOff x="7274739" y="2244672"/>
            <a:chExt cx="3738880" cy="957985"/>
          </a:xfrm>
        </p:grpSpPr>
        <p:sp>
          <p:nvSpPr>
            <p:cNvPr id="22" name="文本框 21"/>
            <p:cNvSpPr txBox="1"/>
            <p:nvPr/>
          </p:nvSpPr>
          <p:spPr>
            <a:xfrm>
              <a:off x="7274739" y="2244672"/>
              <a:ext cx="3738880" cy="706755"/>
            </a:xfrm>
            <a:prstGeom prst="rect">
              <a:avLst/>
            </a:prstGeom>
            <a:noFill/>
          </p:spPr>
          <p:txBody>
            <a:bodyPr wrap="none" rtlCol="0">
              <a:spAutoFit/>
            </a:bodyPr>
            <a:lstStyle/>
            <a:p>
              <a:r>
                <a:rPr lang="zh-CN" altLang="en-US" sz="4000" dirty="0">
                  <a:latin typeface="+mj-ea"/>
                  <a:ea typeface="+mj-ea"/>
                  <a:cs typeface="OPPOSans B" panose="00020600040101010101" pitchFamily="18" charset="-122"/>
                  <a:sym typeface="OPPOSans B" panose="00020600040101010101" pitchFamily="18" charset="-122"/>
                </a:rPr>
                <a:t>请输入您的标题</a:t>
              </a:r>
            </a:p>
          </p:txBody>
        </p:sp>
        <p:sp>
          <p:nvSpPr>
            <p:cNvPr id="23" name="文本框 22"/>
            <p:cNvSpPr txBox="1"/>
            <p:nvPr/>
          </p:nvSpPr>
          <p:spPr>
            <a:xfrm>
              <a:off x="7274739" y="2834357"/>
              <a:ext cx="2580005" cy="368300"/>
            </a:xfrm>
            <a:prstGeom prst="rect">
              <a:avLst/>
            </a:prstGeom>
            <a:noFill/>
          </p:spPr>
          <p:txBody>
            <a:bodyPr wrap="none" rtlCol="0">
              <a:spAutoFit/>
            </a:bodyPr>
            <a:lstStyle/>
            <a:p>
              <a:r>
                <a:rPr lang="en-US" altLang="zh-CN"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
        <p:nvSpPr>
          <p:cNvPr id="24" name="文本框 23"/>
          <p:cNvSpPr txBox="1"/>
          <p:nvPr/>
        </p:nvSpPr>
        <p:spPr>
          <a:xfrm>
            <a:off x="2809672" y="3921132"/>
            <a:ext cx="1179830" cy="306705"/>
          </a:xfrm>
          <a:prstGeom prst="rect">
            <a:avLst/>
          </a:prstGeom>
          <a:noFill/>
        </p:spPr>
        <p:txBody>
          <a:bodyPr wrap="none" rtlCol="0">
            <a:spAutoFit/>
          </a:bodyPr>
          <a:lstStyle/>
          <a:p>
            <a:pPr marL="285750" indent="-285750">
              <a:buClr>
                <a:schemeClr val="accent1"/>
              </a:buClr>
              <a:buFont typeface="Arial" panose="020B0604020202020204" pitchFamily="34" charset="0"/>
              <a:buChar char="•"/>
            </a:pPr>
            <a:r>
              <a:rPr lang="zh-CN" altLang="en-US" sz="1400" dirty="0">
                <a:latin typeface="+mn-ea"/>
                <a:cs typeface="OPPOSans R" panose="00020600040101010101" pitchFamily="18" charset="-122"/>
                <a:sym typeface="OPPOSans R" panose="00020600040101010101" pitchFamily="18" charset="-122"/>
              </a:rPr>
              <a:t>章节要点</a:t>
            </a:r>
          </a:p>
        </p:txBody>
      </p:sp>
      <p:sp>
        <p:nvSpPr>
          <p:cNvPr id="25" name="文本框 24"/>
          <p:cNvSpPr txBox="1"/>
          <p:nvPr/>
        </p:nvSpPr>
        <p:spPr>
          <a:xfrm>
            <a:off x="4469113" y="3921132"/>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26" name="文本框 25"/>
          <p:cNvSpPr txBox="1"/>
          <p:nvPr/>
        </p:nvSpPr>
        <p:spPr>
          <a:xfrm>
            <a:off x="2809672"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27" name="文本框 26"/>
          <p:cNvSpPr txBox="1"/>
          <p:nvPr/>
        </p:nvSpPr>
        <p:spPr>
          <a:xfrm>
            <a:off x="4469113"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60401" y="1355465"/>
            <a:ext cx="10858499" cy="2330235"/>
            <a:chOff x="660401" y="1355465"/>
            <a:chExt cx="10858499" cy="2330235"/>
          </a:xfrm>
        </p:grpSpPr>
        <p:sp>
          <p:nvSpPr>
            <p:cNvPr id="4" name="矩形 3"/>
            <p:cNvSpPr/>
            <p:nvPr/>
          </p:nvSpPr>
          <p:spPr>
            <a:xfrm>
              <a:off x="4238625" y="1355465"/>
              <a:ext cx="7280275" cy="23302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26996"/>
            <a:stretch>
              <a:fillRect/>
            </a:stretch>
          </p:blipFill>
          <p:spPr>
            <a:xfrm>
              <a:off x="660401" y="1355465"/>
              <a:ext cx="4787900" cy="2330235"/>
            </a:xfrm>
            <a:prstGeom prst="rect">
              <a:avLst/>
            </a:prstGeom>
          </p:spPr>
        </p:pic>
        <p:grpSp>
          <p:nvGrpSpPr>
            <p:cNvPr id="35" name="组合 34"/>
            <p:cNvGrpSpPr/>
            <p:nvPr/>
          </p:nvGrpSpPr>
          <p:grpSpPr>
            <a:xfrm>
              <a:off x="6211229" y="1781771"/>
              <a:ext cx="4881218" cy="1441117"/>
              <a:chOff x="6211229" y="1781771"/>
              <a:chExt cx="4881218" cy="1441117"/>
            </a:xfrm>
          </p:grpSpPr>
          <p:sp>
            <p:nvSpPr>
              <p:cNvPr id="5" name="文本框 4"/>
              <p:cNvSpPr txBox="1"/>
              <p:nvPr/>
            </p:nvSpPr>
            <p:spPr>
              <a:xfrm>
                <a:off x="6213981" y="1781771"/>
                <a:ext cx="2438400" cy="460375"/>
              </a:xfrm>
              <a:prstGeom prst="rect">
                <a:avLst/>
              </a:prstGeom>
              <a:noFill/>
            </p:spPr>
            <p:txBody>
              <a:bodyPr wrap="none" lIns="0" tIns="45720" rIns="0" bIns="45720" rtlCol="0">
                <a:spAutoFit/>
              </a:bodyPr>
              <a:lstStyle/>
              <a:p>
                <a:r>
                  <a:rPr lang="zh-CN" altLang="en-US" sz="2400" dirty="0">
                    <a:solidFill>
                      <a:schemeClr val="bg1"/>
                    </a:solidFill>
                    <a:latin typeface="+mj-ea"/>
                    <a:ea typeface="+mj-ea"/>
                    <a:cs typeface="OPPOSans B" panose="00020600040101010101" pitchFamily="18" charset="-122"/>
                    <a:sym typeface="OPPOSans B" panose="00020600040101010101" pitchFamily="18" charset="-122"/>
                  </a:rPr>
                  <a:t>请输入您的小标题</a:t>
                </a:r>
              </a:p>
            </p:txBody>
          </p:sp>
          <p:sp>
            <p:nvSpPr>
              <p:cNvPr id="6" name="文本框 5"/>
              <p:cNvSpPr txBox="1"/>
              <p:nvPr/>
            </p:nvSpPr>
            <p:spPr>
              <a:xfrm>
                <a:off x="6211229" y="2258457"/>
                <a:ext cx="488121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solidFill>
                      <a:schemeClr val="bg1"/>
                    </a:solidFill>
                  </a:rPr>
                  <a:t>单击此处输入正文内容单击此处输入正文内容单击此处输入正文内容单击此处输入正文内容单击此处输入正文内容</a:t>
                </a:r>
                <a:endParaRPr lang="en-US" sz="1600" dirty="0">
                  <a:solidFill>
                    <a:schemeClr val="bg1"/>
                  </a:solidFill>
                </a:endParaRPr>
              </a:p>
            </p:txBody>
          </p:sp>
        </p:grpSp>
        <p:grpSp>
          <p:nvGrpSpPr>
            <p:cNvPr id="68" name="组合 67"/>
            <p:cNvGrpSpPr/>
            <p:nvPr/>
          </p:nvGrpSpPr>
          <p:grpSpPr>
            <a:xfrm>
              <a:off x="5190378" y="2242433"/>
              <a:ext cx="556299" cy="556299"/>
              <a:chOff x="5190378" y="2242433"/>
              <a:chExt cx="556299" cy="556299"/>
            </a:xfrm>
          </p:grpSpPr>
          <p:sp>
            <p:nvSpPr>
              <p:cNvPr id="29" name="椭圆 28"/>
              <p:cNvSpPr/>
              <p:nvPr/>
            </p:nvSpPr>
            <p:spPr>
              <a:xfrm>
                <a:off x="5190378" y="2242433"/>
                <a:ext cx="556299" cy="556299"/>
              </a:xfrm>
              <a:prstGeom prst="ellipse">
                <a:avLst/>
              </a:prstGeom>
              <a:solidFill>
                <a:schemeClr val="accent1"/>
              </a:solidFill>
              <a:ln>
                <a:noFill/>
              </a:ln>
              <a:effectLst>
                <a:outerShdw blurRad="2159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组合 27"/>
              <p:cNvGrpSpPr/>
              <p:nvPr/>
            </p:nvGrpSpPr>
            <p:grpSpPr>
              <a:xfrm>
                <a:off x="5336604" y="2386583"/>
                <a:ext cx="245696" cy="245696"/>
                <a:chOff x="28575" y="28575"/>
                <a:chExt cx="171450" cy="171450"/>
              </a:xfrm>
            </p:grpSpPr>
            <p:sp>
              <p:nvSpPr>
                <p:cNvPr id="12" name="任意多边形: 形状 11"/>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31750" cap="rnd">
                  <a:solidFill>
                    <a:schemeClr val="bg1"/>
                  </a:solidFill>
                  <a:prstDash val="solid"/>
                  <a:round/>
                </a:ln>
              </p:spPr>
              <p:txBody>
                <a:bodyPr rtlCol="0" anchor="ctr"/>
                <a:lstStyle/>
                <a:p>
                  <a:endParaRPr lang="en-US"/>
                </a:p>
              </p:txBody>
            </p:sp>
            <p:sp>
              <p:nvSpPr>
                <p:cNvPr id="18" name="任意多边形: 形状 17"/>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31750" cap="rnd">
                  <a:solidFill>
                    <a:schemeClr val="bg1"/>
                  </a:solidFill>
                  <a:prstDash val="solid"/>
                  <a:round/>
                </a:ln>
              </p:spPr>
              <p:txBody>
                <a:bodyPr rtlCol="0" anchor="ctr"/>
                <a:lstStyle/>
                <a:p>
                  <a:endParaRPr lang="en-US"/>
                </a:p>
              </p:txBody>
            </p:sp>
            <p:sp>
              <p:nvSpPr>
                <p:cNvPr id="19" name="任意多边形: 形状 18"/>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31750" cap="rnd">
                  <a:solidFill>
                    <a:schemeClr val="bg1"/>
                  </a:solidFill>
                  <a:prstDash val="solid"/>
                  <a:round/>
                </a:ln>
              </p:spPr>
              <p:txBody>
                <a:bodyPr rtlCol="0" anchor="ctr"/>
                <a:lstStyle/>
                <a:p>
                  <a:endParaRPr lang="en-US"/>
                </a:p>
              </p:txBody>
            </p:sp>
            <p:sp>
              <p:nvSpPr>
                <p:cNvPr id="20" name="任意多边形: 形状 19"/>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31750" cap="rnd">
                  <a:solidFill>
                    <a:schemeClr val="bg1"/>
                  </a:solidFill>
                  <a:prstDash val="solid"/>
                  <a:round/>
                </a:ln>
              </p:spPr>
              <p:txBody>
                <a:bodyPr rtlCol="0" anchor="ctr"/>
                <a:lstStyle/>
                <a:p>
                  <a:endParaRPr lang="en-US"/>
                </a:p>
              </p:txBody>
            </p:sp>
            <p:sp>
              <p:nvSpPr>
                <p:cNvPr id="21" name="任意多边形: 形状 20"/>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31750" cap="rnd">
                  <a:solidFill>
                    <a:schemeClr val="bg1"/>
                  </a:solidFill>
                  <a:prstDash val="solid"/>
                  <a:round/>
                </a:ln>
              </p:spPr>
              <p:txBody>
                <a:bodyPr rtlCol="0" anchor="ctr"/>
                <a:lstStyle/>
                <a:p>
                  <a:endParaRPr lang="en-US"/>
                </a:p>
              </p:txBody>
            </p:sp>
          </p:grpSp>
        </p:grpSp>
      </p:grpSp>
      <p:grpSp>
        <p:nvGrpSpPr>
          <p:cNvPr id="41" name="组合 40"/>
          <p:cNvGrpSpPr/>
          <p:nvPr/>
        </p:nvGrpSpPr>
        <p:grpSpPr>
          <a:xfrm>
            <a:off x="645980" y="3803865"/>
            <a:ext cx="10871565" cy="2330235"/>
            <a:chOff x="645980" y="3803865"/>
            <a:chExt cx="10871565" cy="2330235"/>
          </a:xfrm>
        </p:grpSpPr>
        <p:sp>
          <p:nvSpPr>
            <p:cNvPr id="30" name="矩形 29"/>
            <p:cNvSpPr/>
            <p:nvPr/>
          </p:nvSpPr>
          <p:spPr>
            <a:xfrm>
              <a:off x="645980" y="3803865"/>
              <a:ext cx="7280275" cy="23302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b="26996"/>
            <a:stretch>
              <a:fillRect/>
            </a:stretch>
          </p:blipFill>
          <p:spPr>
            <a:xfrm>
              <a:off x="6729645" y="3803865"/>
              <a:ext cx="4787900" cy="2330235"/>
            </a:xfrm>
            <a:prstGeom prst="rect">
              <a:avLst/>
            </a:prstGeom>
          </p:spPr>
        </p:pic>
        <p:grpSp>
          <p:nvGrpSpPr>
            <p:cNvPr id="9" name="组合 8"/>
            <p:cNvGrpSpPr/>
            <p:nvPr/>
          </p:nvGrpSpPr>
          <p:grpSpPr>
            <a:xfrm>
              <a:off x="1118603" y="4230171"/>
              <a:ext cx="4881218" cy="1441117"/>
              <a:chOff x="1118603" y="4230171"/>
              <a:chExt cx="4881218" cy="1441117"/>
            </a:xfrm>
          </p:grpSpPr>
          <p:sp>
            <p:nvSpPr>
              <p:cNvPr id="32" name="文本框 31"/>
              <p:cNvSpPr txBox="1"/>
              <p:nvPr/>
            </p:nvSpPr>
            <p:spPr>
              <a:xfrm>
                <a:off x="1121355" y="4230171"/>
                <a:ext cx="2438400" cy="460375"/>
              </a:xfrm>
              <a:prstGeom prst="rect">
                <a:avLst/>
              </a:prstGeom>
              <a:noFill/>
            </p:spPr>
            <p:txBody>
              <a:bodyPr wrap="none" lIns="0" tIns="45720" rIns="0" bIns="45720" rtlCol="0">
                <a:spAutoFit/>
              </a:bodyPr>
              <a:lstStyle/>
              <a:p>
                <a:r>
                  <a:rPr lang="zh-CN" altLang="en-US" sz="2400" dirty="0">
                    <a:solidFill>
                      <a:schemeClr val="bg1"/>
                    </a:solidFill>
                    <a:latin typeface="+mj-ea"/>
                    <a:ea typeface="+mj-ea"/>
                    <a:cs typeface="OPPOSans B" panose="00020600040101010101" pitchFamily="18" charset="-122"/>
                    <a:sym typeface="OPPOSans B" panose="00020600040101010101" pitchFamily="18" charset="-122"/>
                  </a:rPr>
                  <a:t>请输入您的小标题</a:t>
                </a:r>
              </a:p>
            </p:txBody>
          </p:sp>
          <p:sp>
            <p:nvSpPr>
              <p:cNvPr id="33" name="文本框 32"/>
              <p:cNvSpPr txBox="1"/>
              <p:nvPr/>
            </p:nvSpPr>
            <p:spPr>
              <a:xfrm>
                <a:off x="1118603" y="4706857"/>
                <a:ext cx="488121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solidFill>
                      <a:schemeClr val="bg1"/>
                    </a:solidFill>
                  </a:rPr>
                  <a:t>单击此处输入正文内容单击此处输入正文内容单击此处输入正文内容单击此处输入正文内容单击此处输入正文内容</a:t>
                </a:r>
                <a:endParaRPr lang="en-US" sz="1600" dirty="0">
                  <a:solidFill>
                    <a:schemeClr val="bg1"/>
                  </a:solidFill>
                </a:endParaRPr>
              </a:p>
            </p:txBody>
          </p:sp>
        </p:grpSp>
        <p:grpSp>
          <p:nvGrpSpPr>
            <p:cNvPr id="67" name="组合 66"/>
            <p:cNvGrpSpPr/>
            <p:nvPr/>
          </p:nvGrpSpPr>
          <p:grpSpPr>
            <a:xfrm>
              <a:off x="6454818" y="4690833"/>
              <a:ext cx="556299" cy="556299"/>
              <a:chOff x="6454818" y="4690833"/>
              <a:chExt cx="556299" cy="556299"/>
            </a:xfrm>
          </p:grpSpPr>
          <p:sp>
            <p:nvSpPr>
              <p:cNvPr id="34" name="椭圆 33"/>
              <p:cNvSpPr/>
              <p:nvPr/>
            </p:nvSpPr>
            <p:spPr>
              <a:xfrm>
                <a:off x="6454818" y="4690833"/>
                <a:ext cx="556299" cy="556299"/>
              </a:xfrm>
              <a:prstGeom prst="ellipse">
                <a:avLst/>
              </a:prstGeom>
              <a:solidFill>
                <a:schemeClr val="accent2"/>
              </a:solidFill>
              <a:ln>
                <a:noFill/>
              </a:ln>
              <a:effectLst>
                <a:outerShdw blurRad="2159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组合 65"/>
              <p:cNvGrpSpPr/>
              <p:nvPr/>
            </p:nvGrpSpPr>
            <p:grpSpPr>
              <a:xfrm>
                <a:off x="6579742" y="4821344"/>
                <a:ext cx="299806" cy="284027"/>
                <a:chOff x="23812" y="28575"/>
                <a:chExt cx="180975" cy="171450"/>
              </a:xfrm>
            </p:grpSpPr>
            <p:sp>
              <p:nvSpPr>
                <p:cNvPr id="64" name="任意多边形: 形状 63"/>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65" name="任意多边形: 形状 64"/>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grpSp>
        <p:nvGrpSpPr>
          <p:cNvPr id="17" name="组合 16"/>
          <p:cNvGrpSpPr/>
          <p:nvPr/>
        </p:nvGrpSpPr>
        <p:grpSpPr>
          <a:xfrm>
            <a:off x="3446724" y="513976"/>
            <a:ext cx="5298552" cy="711275"/>
            <a:chOff x="3446724" y="513976"/>
            <a:chExt cx="5298552" cy="711275"/>
          </a:xfrm>
        </p:grpSpPr>
        <p:grpSp>
          <p:nvGrpSpPr>
            <p:cNvPr id="2" name="组合 1"/>
            <p:cNvGrpSpPr/>
            <p:nvPr/>
          </p:nvGrpSpPr>
          <p:grpSpPr>
            <a:xfrm>
              <a:off x="3446724" y="659835"/>
              <a:ext cx="2015950" cy="472073"/>
              <a:chOff x="3625305" y="659835"/>
              <a:chExt cx="2015950" cy="472073"/>
            </a:xfrm>
          </p:grpSpPr>
          <p:sp>
            <p:nvSpPr>
              <p:cNvPr id="11" name="平行四边形 10"/>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flipH="1">
              <a:off x="6729326" y="659835"/>
              <a:ext cx="2015950" cy="472073"/>
              <a:chOff x="3625305" y="659835"/>
              <a:chExt cx="2015950" cy="472073"/>
            </a:xfrm>
          </p:grpSpPr>
          <p:sp>
            <p:nvSpPr>
              <p:cNvPr id="38" name="平行四边形 37"/>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14" name="文本框 13"/>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32387" y="1795179"/>
            <a:ext cx="4086513" cy="1817649"/>
            <a:chOff x="7432387" y="1795179"/>
            <a:chExt cx="4086513" cy="1817649"/>
          </a:xfrm>
        </p:grpSpPr>
        <p:sp>
          <p:nvSpPr>
            <p:cNvPr id="59" name="矩形: 圆角 58"/>
            <p:cNvSpPr/>
            <p:nvPr/>
          </p:nvSpPr>
          <p:spPr>
            <a:xfrm>
              <a:off x="7432387" y="1795179"/>
              <a:ext cx="4086513" cy="1817649"/>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p:cNvGrpSpPr/>
            <p:nvPr/>
          </p:nvGrpSpPr>
          <p:grpSpPr>
            <a:xfrm>
              <a:off x="7715994" y="2007282"/>
              <a:ext cx="3506294" cy="1393442"/>
              <a:chOff x="7715994" y="2007282"/>
              <a:chExt cx="3506294" cy="1393442"/>
            </a:xfrm>
          </p:grpSpPr>
          <p:sp>
            <p:nvSpPr>
              <p:cNvPr id="28" name="文本框 27"/>
              <p:cNvSpPr txBox="1"/>
              <p:nvPr/>
            </p:nvSpPr>
            <p:spPr>
              <a:xfrm>
                <a:off x="7728999" y="2436293"/>
                <a:ext cx="3493289"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a:t>
                </a:r>
                <a:endParaRPr lang="en-US" sz="1600" dirty="0"/>
              </a:p>
            </p:txBody>
          </p:sp>
          <p:sp>
            <p:nvSpPr>
              <p:cNvPr id="29" name="平行四边形 28"/>
              <p:cNvSpPr/>
              <p:nvPr/>
            </p:nvSpPr>
            <p:spPr>
              <a:xfrm>
                <a:off x="8690365" y="2201533"/>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715994" y="2007282"/>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grpSp>
      </p:grpSp>
      <p:grpSp>
        <p:nvGrpSpPr>
          <p:cNvPr id="5" name="组合 4"/>
          <p:cNvGrpSpPr/>
          <p:nvPr/>
        </p:nvGrpSpPr>
        <p:grpSpPr>
          <a:xfrm>
            <a:off x="7432387" y="3919576"/>
            <a:ext cx="4086513" cy="1817649"/>
            <a:chOff x="7432387" y="3919576"/>
            <a:chExt cx="4086513" cy="1817649"/>
          </a:xfrm>
        </p:grpSpPr>
        <p:sp>
          <p:nvSpPr>
            <p:cNvPr id="58" name="矩形: 圆角 57"/>
            <p:cNvSpPr/>
            <p:nvPr/>
          </p:nvSpPr>
          <p:spPr>
            <a:xfrm>
              <a:off x="7432387" y="3919576"/>
              <a:ext cx="4086513" cy="1817649"/>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组合 3"/>
            <p:cNvGrpSpPr/>
            <p:nvPr/>
          </p:nvGrpSpPr>
          <p:grpSpPr>
            <a:xfrm>
              <a:off x="7715994" y="4101634"/>
              <a:ext cx="3506294" cy="1427589"/>
              <a:chOff x="7715994" y="4101634"/>
              <a:chExt cx="3506294" cy="1427589"/>
            </a:xfrm>
          </p:grpSpPr>
          <p:sp>
            <p:nvSpPr>
              <p:cNvPr id="31" name="文本框 30"/>
              <p:cNvSpPr txBox="1"/>
              <p:nvPr/>
            </p:nvSpPr>
            <p:spPr>
              <a:xfrm>
                <a:off x="7728999" y="4564792"/>
                <a:ext cx="3493289"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a:t>
                </a:r>
                <a:endParaRPr lang="en-US" sz="1600" dirty="0"/>
              </a:p>
            </p:txBody>
          </p:sp>
          <p:sp>
            <p:nvSpPr>
              <p:cNvPr id="32" name="平行四边形 31"/>
              <p:cNvSpPr/>
              <p:nvPr/>
            </p:nvSpPr>
            <p:spPr>
              <a:xfrm>
                <a:off x="8690365" y="4318938"/>
                <a:ext cx="1750786" cy="166043"/>
              </a:xfrm>
              <a:prstGeom prst="parallelogram">
                <a:avLst>
                  <a:gd name="adj" fmla="val 77108"/>
                </a:avLst>
              </a:prstGeom>
              <a:gradFill>
                <a:gsLst>
                  <a:gs pos="0">
                    <a:schemeClr val="accent2">
                      <a:alpha val="0"/>
                    </a:schemeClr>
                  </a:gs>
                  <a:gs pos="100000">
                    <a:srgbClr val="FF8441">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7715994" y="4101634"/>
                <a:ext cx="2032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请输入您的小标题</a:t>
                </a:r>
              </a:p>
            </p:txBody>
          </p:sp>
        </p:grpSp>
      </p:grpSp>
      <p:grpSp>
        <p:nvGrpSpPr>
          <p:cNvPr id="12" name="组合 11"/>
          <p:cNvGrpSpPr/>
          <p:nvPr/>
        </p:nvGrpSpPr>
        <p:grpSpPr>
          <a:xfrm>
            <a:off x="660400" y="1795179"/>
            <a:ext cx="4086513" cy="1817649"/>
            <a:chOff x="660400" y="1795179"/>
            <a:chExt cx="4086513" cy="1817649"/>
          </a:xfrm>
        </p:grpSpPr>
        <p:sp>
          <p:nvSpPr>
            <p:cNvPr id="42" name="矩形: 圆角 41"/>
            <p:cNvSpPr/>
            <p:nvPr/>
          </p:nvSpPr>
          <p:spPr>
            <a:xfrm>
              <a:off x="660400" y="1795179"/>
              <a:ext cx="4086513" cy="1817649"/>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组合 8"/>
            <p:cNvGrpSpPr/>
            <p:nvPr/>
          </p:nvGrpSpPr>
          <p:grpSpPr>
            <a:xfrm>
              <a:off x="957012" y="2007282"/>
              <a:ext cx="3493290" cy="1393442"/>
              <a:chOff x="957012" y="2007282"/>
              <a:chExt cx="3493290" cy="1393442"/>
            </a:xfrm>
          </p:grpSpPr>
          <p:sp>
            <p:nvSpPr>
              <p:cNvPr id="34" name="文本框 33"/>
              <p:cNvSpPr txBox="1"/>
              <p:nvPr/>
            </p:nvSpPr>
            <p:spPr>
              <a:xfrm>
                <a:off x="957012" y="2436293"/>
                <a:ext cx="3493289"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a:t>
                </a:r>
                <a:endParaRPr lang="en-US" sz="1600" dirty="0"/>
              </a:p>
            </p:txBody>
          </p:sp>
          <p:sp>
            <p:nvSpPr>
              <p:cNvPr id="37" name="平行四边形 36"/>
              <p:cNvSpPr/>
              <p:nvPr/>
            </p:nvSpPr>
            <p:spPr>
              <a:xfrm flipH="1">
                <a:off x="1704373" y="2201533"/>
                <a:ext cx="1750786" cy="166043"/>
              </a:xfrm>
              <a:prstGeom prst="parallelogram">
                <a:avLst>
                  <a:gd name="adj" fmla="val 77108"/>
                </a:avLst>
              </a:prstGeom>
              <a:gradFill>
                <a:gsLst>
                  <a:gs pos="0">
                    <a:schemeClr val="accent2">
                      <a:alpha val="0"/>
                    </a:schemeClr>
                  </a:gs>
                  <a:gs pos="100000">
                    <a:srgbClr val="FF8441">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418302" y="2007282"/>
                <a:ext cx="2032000" cy="398780"/>
              </a:xfrm>
              <a:prstGeom prst="rect">
                <a:avLst/>
              </a:prstGeom>
              <a:noFill/>
            </p:spPr>
            <p:txBody>
              <a:bodyPr wrap="none" lIns="0" tIns="45720" rIns="0" bIns="45720" rtlCol="0">
                <a:spAutoFit/>
              </a:bodyPr>
              <a:lstStyle>
                <a:defPPr>
                  <a:defRPr lang="en-US"/>
                </a:defPPr>
                <a:lvl1pPr>
                  <a:defRPr sz="2400">
                    <a:solidFill>
                      <a:srgbClr val="FF8441"/>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000" dirty="0">
                    <a:solidFill>
                      <a:schemeClr val="accent2"/>
                    </a:solidFill>
                    <a:latin typeface="+mj-ea"/>
                    <a:ea typeface="+mj-ea"/>
                    <a:sym typeface="OPPOSans B" panose="00020600040101010101" pitchFamily="18" charset="-122"/>
                  </a:rPr>
                  <a:t>请输入您的小标题</a:t>
                </a:r>
              </a:p>
            </p:txBody>
          </p:sp>
        </p:grpSp>
      </p:grpSp>
      <p:grpSp>
        <p:nvGrpSpPr>
          <p:cNvPr id="8" name="组合 7"/>
          <p:cNvGrpSpPr/>
          <p:nvPr/>
        </p:nvGrpSpPr>
        <p:grpSpPr>
          <a:xfrm>
            <a:off x="660400" y="3919576"/>
            <a:ext cx="4086513" cy="1817649"/>
            <a:chOff x="660400" y="3919576"/>
            <a:chExt cx="4086513" cy="1817649"/>
          </a:xfrm>
        </p:grpSpPr>
        <p:sp>
          <p:nvSpPr>
            <p:cNvPr id="45" name="矩形: 圆角 44"/>
            <p:cNvSpPr/>
            <p:nvPr/>
          </p:nvSpPr>
          <p:spPr>
            <a:xfrm>
              <a:off x="660400" y="3919576"/>
              <a:ext cx="4086513" cy="1817649"/>
            </a:xfrm>
            <a:prstGeom prst="roundRect">
              <a:avLst>
                <a:gd name="adj" fmla="val 4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组合 5"/>
            <p:cNvGrpSpPr/>
            <p:nvPr/>
          </p:nvGrpSpPr>
          <p:grpSpPr>
            <a:xfrm>
              <a:off x="957011" y="4101634"/>
              <a:ext cx="3493289" cy="1427589"/>
              <a:chOff x="957011" y="4101634"/>
              <a:chExt cx="3493289" cy="1427589"/>
            </a:xfrm>
          </p:grpSpPr>
          <p:sp>
            <p:nvSpPr>
              <p:cNvPr id="36" name="文本框 35"/>
              <p:cNvSpPr txBox="1"/>
              <p:nvPr/>
            </p:nvSpPr>
            <p:spPr>
              <a:xfrm>
                <a:off x="957011" y="4564792"/>
                <a:ext cx="3493289"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a:t>
                </a:r>
                <a:endParaRPr lang="en-US" sz="1600" dirty="0"/>
              </a:p>
            </p:txBody>
          </p:sp>
          <p:sp>
            <p:nvSpPr>
              <p:cNvPr id="38" name="平行四边形 37"/>
              <p:cNvSpPr/>
              <p:nvPr/>
            </p:nvSpPr>
            <p:spPr>
              <a:xfrm flipH="1">
                <a:off x="1704373" y="4295885"/>
                <a:ext cx="1750786" cy="166043"/>
              </a:xfrm>
              <a:prstGeom prst="parallelogram">
                <a:avLst>
                  <a:gd name="adj" fmla="val 77108"/>
                </a:avLst>
              </a:prstGeom>
              <a:gradFill>
                <a:gsLst>
                  <a:gs pos="0">
                    <a:schemeClr val="accent1">
                      <a:alpha val="0"/>
                    </a:schemeClr>
                  </a:gs>
                  <a:gs pos="100000">
                    <a:schemeClr val="accent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418300" y="4101634"/>
                <a:ext cx="2032000" cy="398780"/>
              </a:xfrm>
              <a:prstGeom prst="rect">
                <a:avLst/>
              </a:prstGeom>
              <a:noFill/>
            </p:spPr>
            <p:txBody>
              <a:bodyPr wrap="none" lIns="0" tIns="45720" rIns="0" bIns="45720" rtlCol="0">
                <a:spAutoFit/>
              </a:body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gr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7251" y="1800225"/>
            <a:ext cx="2608405" cy="3937000"/>
          </a:xfrm>
          <a:prstGeom prst="rect">
            <a:avLst/>
          </a:prstGeom>
        </p:spPr>
      </p:pic>
      <p:grpSp>
        <p:nvGrpSpPr>
          <p:cNvPr id="54" name="组合 53"/>
          <p:cNvGrpSpPr/>
          <p:nvPr/>
        </p:nvGrpSpPr>
        <p:grpSpPr>
          <a:xfrm>
            <a:off x="3446724" y="513976"/>
            <a:ext cx="5298552" cy="711275"/>
            <a:chOff x="3446724" y="513976"/>
            <a:chExt cx="5298552" cy="711275"/>
          </a:xfrm>
        </p:grpSpPr>
        <p:grpSp>
          <p:nvGrpSpPr>
            <p:cNvPr id="55" name="组合 54"/>
            <p:cNvGrpSpPr/>
            <p:nvPr/>
          </p:nvGrpSpPr>
          <p:grpSpPr>
            <a:xfrm>
              <a:off x="3446724" y="659835"/>
              <a:ext cx="2015950" cy="472073"/>
              <a:chOff x="3625305" y="659835"/>
              <a:chExt cx="2015950" cy="472073"/>
            </a:xfrm>
          </p:grpSpPr>
          <p:sp>
            <p:nvSpPr>
              <p:cNvPr id="64" name="平行四边形 63"/>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flipH="1">
              <a:off x="6729326" y="659835"/>
              <a:ext cx="2015950" cy="472073"/>
              <a:chOff x="3625305" y="659835"/>
              <a:chExt cx="2015950" cy="472073"/>
            </a:xfrm>
          </p:grpSpPr>
          <p:sp>
            <p:nvSpPr>
              <p:cNvPr id="61" name="平行四边形 60"/>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60" name="文本框 59"/>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67310" y="1816610"/>
            <a:ext cx="4029366" cy="4317490"/>
            <a:chOff x="667310" y="1816610"/>
            <a:chExt cx="4029366" cy="4317490"/>
          </a:xfrm>
        </p:grpSpPr>
        <p:sp>
          <p:nvSpPr>
            <p:cNvPr id="35" name="矩形: 圆角 34"/>
            <p:cNvSpPr/>
            <p:nvPr/>
          </p:nvSpPr>
          <p:spPr>
            <a:xfrm>
              <a:off x="667310" y="1816610"/>
              <a:ext cx="4029366" cy="4317490"/>
            </a:xfrm>
            <a:prstGeom prst="roundRect">
              <a:avLst>
                <a:gd name="adj" fmla="val 2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文本框 35"/>
            <p:cNvSpPr txBox="1"/>
            <p:nvPr/>
          </p:nvSpPr>
          <p:spPr>
            <a:xfrm>
              <a:off x="1025968" y="2246840"/>
              <a:ext cx="3289554"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单击此处输入正文内容单击此处输入正文内容单击此处输入正文内容单击此处输入正文内容单击此处输入正文内容单击此处输入正文内容</a:t>
              </a:r>
              <a:endParaRPr lang="en-US" sz="1600" dirty="0"/>
            </a:p>
          </p:txBody>
        </p:sp>
        <p:grpSp>
          <p:nvGrpSpPr>
            <p:cNvPr id="38" name="组合 37"/>
            <p:cNvGrpSpPr/>
            <p:nvPr/>
          </p:nvGrpSpPr>
          <p:grpSpPr>
            <a:xfrm>
              <a:off x="1025968" y="3802563"/>
              <a:ext cx="556299" cy="556299"/>
              <a:chOff x="5190378" y="2242433"/>
              <a:chExt cx="556299" cy="556299"/>
            </a:xfrm>
          </p:grpSpPr>
          <p:sp>
            <p:nvSpPr>
              <p:cNvPr id="39" name="椭圆 38"/>
              <p:cNvSpPr/>
              <p:nvPr/>
            </p:nvSpPr>
            <p:spPr>
              <a:xfrm>
                <a:off x="5190378" y="2242433"/>
                <a:ext cx="556299" cy="556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组合 39"/>
              <p:cNvGrpSpPr/>
              <p:nvPr/>
            </p:nvGrpSpPr>
            <p:grpSpPr>
              <a:xfrm>
                <a:off x="5336604" y="2386583"/>
                <a:ext cx="245696" cy="245696"/>
                <a:chOff x="28575" y="28575"/>
                <a:chExt cx="171450" cy="171450"/>
              </a:xfrm>
            </p:grpSpPr>
            <p:sp>
              <p:nvSpPr>
                <p:cNvPr id="41" name="任意多边形: 形状 40"/>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31750" cap="rnd">
                  <a:solidFill>
                    <a:schemeClr val="bg1"/>
                  </a:solidFill>
                  <a:prstDash val="solid"/>
                  <a:round/>
                </a:ln>
              </p:spPr>
              <p:txBody>
                <a:bodyPr rtlCol="0" anchor="ctr"/>
                <a:lstStyle/>
                <a:p>
                  <a:endParaRPr lang="en-US"/>
                </a:p>
              </p:txBody>
            </p:sp>
            <p:sp>
              <p:nvSpPr>
                <p:cNvPr id="42" name="任意多边形: 形状 41"/>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31750" cap="rnd">
                  <a:solidFill>
                    <a:schemeClr val="bg1"/>
                  </a:solidFill>
                  <a:prstDash val="solid"/>
                  <a:round/>
                </a:ln>
              </p:spPr>
              <p:txBody>
                <a:bodyPr rtlCol="0" anchor="ctr"/>
                <a:lstStyle/>
                <a:p>
                  <a:endParaRPr lang="en-US"/>
                </a:p>
              </p:txBody>
            </p:sp>
            <p:sp>
              <p:nvSpPr>
                <p:cNvPr id="43" name="任意多边形: 形状 42"/>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31750" cap="rnd">
                  <a:solidFill>
                    <a:schemeClr val="bg1"/>
                  </a:solidFill>
                  <a:prstDash val="solid"/>
                  <a:round/>
                </a:ln>
              </p:spPr>
              <p:txBody>
                <a:bodyPr rtlCol="0" anchor="ctr"/>
                <a:lstStyle/>
                <a:p>
                  <a:endParaRPr lang="en-US"/>
                </a:p>
              </p:txBody>
            </p:sp>
            <p:sp>
              <p:nvSpPr>
                <p:cNvPr id="44" name="任意多边形: 形状 43"/>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31750" cap="rnd">
                  <a:solidFill>
                    <a:schemeClr val="bg1"/>
                  </a:solidFill>
                  <a:prstDash val="solid"/>
                  <a:round/>
                </a:ln>
              </p:spPr>
              <p:txBody>
                <a:bodyPr rtlCol="0" anchor="ctr"/>
                <a:lstStyle/>
                <a:p>
                  <a:endParaRPr lang="en-US"/>
                </a:p>
              </p:txBody>
            </p:sp>
            <p:sp>
              <p:nvSpPr>
                <p:cNvPr id="45" name="任意多边形: 形状 44"/>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31750" cap="rnd">
                  <a:solidFill>
                    <a:schemeClr val="bg1"/>
                  </a:solidFill>
                  <a:prstDash val="solid"/>
                  <a:round/>
                </a:ln>
              </p:spPr>
              <p:txBody>
                <a:bodyPr rtlCol="0" anchor="ctr"/>
                <a:lstStyle/>
                <a:p>
                  <a:endParaRPr lang="en-US"/>
                </a:p>
              </p:txBody>
            </p:sp>
          </p:grpSp>
        </p:grpSp>
        <p:grpSp>
          <p:nvGrpSpPr>
            <p:cNvPr id="46" name="组合 45"/>
            <p:cNvGrpSpPr/>
            <p:nvPr/>
          </p:nvGrpSpPr>
          <p:grpSpPr>
            <a:xfrm>
              <a:off x="1025968" y="4904518"/>
              <a:ext cx="556299" cy="556299"/>
              <a:chOff x="6454818" y="4690833"/>
              <a:chExt cx="556299" cy="556299"/>
            </a:xfrm>
          </p:grpSpPr>
          <p:sp>
            <p:nvSpPr>
              <p:cNvPr id="47" name="椭圆 46"/>
              <p:cNvSpPr/>
              <p:nvPr/>
            </p:nvSpPr>
            <p:spPr>
              <a:xfrm>
                <a:off x="6454818" y="4690833"/>
                <a:ext cx="556299" cy="55629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组合 47"/>
              <p:cNvGrpSpPr/>
              <p:nvPr/>
            </p:nvGrpSpPr>
            <p:grpSpPr>
              <a:xfrm>
                <a:off x="6579742" y="4821344"/>
                <a:ext cx="299806" cy="284027"/>
                <a:chOff x="23812" y="28575"/>
                <a:chExt cx="180975" cy="171450"/>
              </a:xfrm>
            </p:grpSpPr>
            <p:sp>
              <p:nvSpPr>
                <p:cNvPr id="49" name="任意多边形: 形状 48"/>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50" name="任意多边形: 形状 49"/>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sp>
          <p:nvSpPr>
            <p:cNvPr id="51" name="文本框 50"/>
            <p:cNvSpPr txBox="1"/>
            <p:nvPr/>
          </p:nvSpPr>
          <p:spPr>
            <a:xfrm>
              <a:off x="1688014" y="3802563"/>
              <a:ext cx="262750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52" name="文本框 51"/>
            <p:cNvSpPr txBox="1"/>
            <p:nvPr/>
          </p:nvSpPr>
          <p:spPr>
            <a:xfrm>
              <a:off x="1688014" y="4904518"/>
              <a:ext cx="2627508"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grpSp>
      <p:grpSp>
        <p:nvGrpSpPr>
          <p:cNvPr id="9" name="组合 8"/>
          <p:cNvGrpSpPr/>
          <p:nvPr/>
        </p:nvGrpSpPr>
        <p:grpSpPr>
          <a:xfrm>
            <a:off x="4927251" y="1816610"/>
            <a:ext cx="3180537" cy="4317490"/>
            <a:chOff x="4927251" y="1816610"/>
            <a:chExt cx="3180537" cy="4317490"/>
          </a:xfrm>
        </p:grpSpPr>
        <p:sp>
          <p:nvSpPr>
            <p:cNvPr id="21" name="矩形: 圆角 20"/>
            <p:cNvSpPr/>
            <p:nvPr/>
          </p:nvSpPr>
          <p:spPr>
            <a:xfrm>
              <a:off x="4927251" y="3611880"/>
              <a:ext cx="3180537" cy="2522220"/>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图片 18" descr="木桌子上的电脑&#10;&#10;中度可信度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27679" t="25576" b="3466"/>
            <a:stretch>
              <a:fillRect/>
            </a:stretch>
          </p:blipFill>
          <p:spPr>
            <a:xfrm>
              <a:off x="4927251" y="1816610"/>
              <a:ext cx="3180537" cy="2120358"/>
            </a:xfrm>
            <a:prstGeom prst="round2SameRect">
              <a:avLst>
                <a:gd name="adj1" fmla="val 4388"/>
                <a:gd name="adj2" fmla="val 0"/>
              </a:avLst>
            </a:prstGeom>
          </p:spPr>
        </p:pic>
        <p:sp>
          <p:nvSpPr>
            <p:cNvPr id="29" name="文本框 28"/>
            <p:cNvSpPr txBox="1"/>
            <p:nvPr/>
          </p:nvSpPr>
          <p:spPr>
            <a:xfrm>
              <a:off x="5217851" y="4650571"/>
              <a:ext cx="2599337"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a:t>
              </a:r>
              <a:endParaRPr lang="en-US" sz="1600" dirty="0"/>
            </a:p>
          </p:txBody>
        </p:sp>
        <p:sp>
          <p:nvSpPr>
            <p:cNvPr id="31" name="文本框 30"/>
            <p:cNvSpPr txBox="1"/>
            <p:nvPr/>
          </p:nvSpPr>
          <p:spPr>
            <a:xfrm>
              <a:off x="5217851" y="4221560"/>
              <a:ext cx="2032000" cy="398780"/>
            </a:xfrm>
            <a:prstGeom prst="rect">
              <a:avLst/>
            </a:prstGeom>
            <a:noFill/>
          </p:spPr>
          <p:txBody>
            <a:bodyPr wrap="none" lIns="0" tIns="45720" rIns="0" bIns="45720" rtlCol="0">
              <a:spAutoFit/>
            </a:bodyPr>
            <a:lstStyle>
              <a:defPPr>
                <a:defRPr lang="en-US"/>
              </a:defPPr>
              <a:lvl1pPr>
                <a:defRPr sz="2400">
                  <a:solidFill>
                    <a:srgbClr val="FF8441"/>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2000" dirty="0">
                  <a:solidFill>
                    <a:schemeClr val="accent2"/>
                  </a:solidFill>
                  <a:latin typeface="+mj-ea"/>
                  <a:ea typeface="+mj-ea"/>
                  <a:sym typeface="OPPOSans B" panose="00020600040101010101" pitchFamily="18" charset="-122"/>
                </a:rPr>
                <a:t>请输入您的小标题</a:t>
              </a:r>
            </a:p>
          </p:txBody>
        </p:sp>
        <p:sp>
          <p:nvSpPr>
            <p:cNvPr id="5" name="矩形 4"/>
            <p:cNvSpPr/>
            <p:nvPr/>
          </p:nvSpPr>
          <p:spPr>
            <a:xfrm>
              <a:off x="4927251" y="3936968"/>
              <a:ext cx="3180537"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组合 11"/>
          <p:cNvGrpSpPr/>
          <p:nvPr/>
        </p:nvGrpSpPr>
        <p:grpSpPr>
          <a:xfrm>
            <a:off x="8338361" y="1816610"/>
            <a:ext cx="3180539" cy="4317490"/>
            <a:chOff x="8338361" y="1816610"/>
            <a:chExt cx="3180539" cy="4317490"/>
          </a:xfrm>
        </p:grpSpPr>
        <p:sp>
          <p:nvSpPr>
            <p:cNvPr id="32" name="矩形: 圆角 31"/>
            <p:cNvSpPr/>
            <p:nvPr/>
          </p:nvSpPr>
          <p:spPr>
            <a:xfrm>
              <a:off x="8338363" y="3611880"/>
              <a:ext cx="3180537" cy="2522220"/>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文本框 32"/>
            <p:cNvSpPr txBox="1"/>
            <p:nvPr/>
          </p:nvSpPr>
          <p:spPr>
            <a:xfrm>
              <a:off x="8628963" y="4650571"/>
              <a:ext cx="2599337" cy="1259897"/>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单击此处输入正文内容单击此处输入正文内容单击此处输入正文内容单击此处输入正文内容</a:t>
              </a:r>
              <a:endParaRPr lang="en-US" sz="1600" dirty="0"/>
            </a:p>
          </p:txBody>
        </p:sp>
        <p:sp>
          <p:nvSpPr>
            <p:cNvPr id="34" name="文本框 33"/>
            <p:cNvSpPr txBox="1"/>
            <p:nvPr/>
          </p:nvSpPr>
          <p:spPr>
            <a:xfrm>
              <a:off x="8628963" y="4221560"/>
              <a:ext cx="2032000" cy="398780"/>
            </a:xfrm>
            <a:prstGeom prst="rect">
              <a:avLst/>
            </a:prstGeom>
            <a:noFill/>
          </p:spPr>
          <p:txBody>
            <a:bodyPr wrap="none" lIns="0" tIns="45720" rIns="0" bIns="45720" rtlCol="0">
              <a:spAutoFit/>
            </a:bodyPr>
            <a:lstStyle>
              <a:defPPr>
                <a:defRPr lang="en-US"/>
              </a:defPPr>
              <a:lvl1pPr>
                <a:defRPr sz="2400">
                  <a:solidFill>
                    <a:srgbClr val="FF8441"/>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2000" dirty="0">
                  <a:solidFill>
                    <a:schemeClr val="accent1"/>
                  </a:solidFill>
                  <a:latin typeface="+mj-ea"/>
                  <a:ea typeface="+mj-ea"/>
                  <a:sym typeface="OPPOSans B" panose="00020600040101010101" pitchFamily="18" charset="-122"/>
                </a:rPr>
                <a:t>请输入您的小标题</a:t>
              </a:r>
            </a:p>
          </p:txBody>
        </p:sp>
        <p:pic>
          <p:nvPicPr>
            <p:cNvPr id="18" name="图片 17" descr="桌子上放着笔记本电脑&#10;&#10;描述已自动生成"/>
            <p:cNvPicPr>
              <a:picLocks noChangeAspect="1"/>
            </p:cNvPicPr>
            <p:nvPr/>
          </p:nvPicPr>
          <p:blipFill>
            <a:blip r:embed="rId3" cstate="print">
              <a:extLst>
                <a:ext uri="{28A0092B-C50C-407E-A947-70E740481C1C}">
                  <a14:useLocalDpi xmlns:a14="http://schemas.microsoft.com/office/drawing/2010/main" val="0"/>
                </a:ext>
              </a:extLst>
            </a:blip>
            <a:srcRect t="7" b="7"/>
            <a:stretch>
              <a:fillRect/>
            </a:stretch>
          </p:blipFill>
          <p:spPr>
            <a:xfrm>
              <a:off x="8338362" y="1816610"/>
              <a:ext cx="3180537" cy="2120358"/>
            </a:xfrm>
            <a:prstGeom prst="round2SameRect">
              <a:avLst>
                <a:gd name="adj1" fmla="val 4388"/>
                <a:gd name="adj2" fmla="val 0"/>
              </a:avLst>
            </a:prstGeom>
          </p:spPr>
        </p:pic>
        <p:sp>
          <p:nvSpPr>
            <p:cNvPr id="53" name="矩形 52"/>
            <p:cNvSpPr/>
            <p:nvPr/>
          </p:nvSpPr>
          <p:spPr>
            <a:xfrm>
              <a:off x="8338361" y="3936968"/>
              <a:ext cx="31805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组合 53"/>
          <p:cNvGrpSpPr/>
          <p:nvPr/>
        </p:nvGrpSpPr>
        <p:grpSpPr>
          <a:xfrm>
            <a:off x="3446724" y="513976"/>
            <a:ext cx="5298552" cy="711275"/>
            <a:chOff x="3446724" y="513976"/>
            <a:chExt cx="5298552" cy="711275"/>
          </a:xfrm>
        </p:grpSpPr>
        <p:grpSp>
          <p:nvGrpSpPr>
            <p:cNvPr id="55" name="组合 54"/>
            <p:cNvGrpSpPr/>
            <p:nvPr/>
          </p:nvGrpSpPr>
          <p:grpSpPr>
            <a:xfrm>
              <a:off x="3446724" y="659835"/>
              <a:ext cx="2015950" cy="472073"/>
              <a:chOff x="3625305" y="659835"/>
              <a:chExt cx="2015950" cy="472073"/>
            </a:xfrm>
          </p:grpSpPr>
          <p:sp>
            <p:nvSpPr>
              <p:cNvPr id="62" name="平行四边形 61"/>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flipH="1">
              <a:off x="6729326" y="659835"/>
              <a:ext cx="2015950" cy="472073"/>
              <a:chOff x="3625305" y="659835"/>
              <a:chExt cx="2015950" cy="472073"/>
            </a:xfrm>
          </p:grpSpPr>
          <p:sp>
            <p:nvSpPr>
              <p:cNvPr id="59" name="平行四边形 58"/>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58" name="文本框 57"/>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2040671"/>
            <a:ext cx="12192000" cy="29885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组合 21"/>
          <p:cNvGrpSpPr/>
          <p:nvPr/>
        </p:nvGrpSpPr>
        <p:grpSpPr>
          <a:xfrm>
            <a:off x="1043230" y="2312387"/>
            <a:ext cx="1517662" cy="1938020"/>
            <a:chOff x="1153600" y="2357234"/>
            <a:chExt cx="1517662" cy="1938020"/>
          </a:xfrm>
        </p:grpSpPr>
        <p:grpSp>
          <p:nvGrpSpPr>
            <p:cNvPr id="23" name="组合 22"/>
            <p:cNvGrpSpPr/>
            <p:nvPr/>
          </p:nvGrpSpPr>
          <p:grpSpPr>
            <a:xfrm>
              <a:off x="1226141" y="2560884"/>
              <a:ext cx="1445121" cy="1422299"/>
              <a:chOff x="2197984" y="2795131"/>
              <a:chExt cx="596435" cy="587016"/>
            </a:xfrm>
          </p:grpSpPr>
          <p:sp>
            <p:nvSpPr>
              <p:cNvPr id="25" name="椭圆 24"/>
              <p:cNvSpPr/>
              <p:nvPr/>
            </p:nvSpPr>
            <p:spPr>
              <a:xfrm>
                <a:off x="2270722" y="2858450"/>
                <a:ext cx="523697" cy="523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椭圆 25"/>
              <p:cNvSpPr/>
              <p:nvPr/>
            </p:nvSpPr>
            <p:spPr>
              <a:xfrm>
                <a:off x="2197984" y="2795131"/>
                <a:ext cx="523697" cy="523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文本框 23"/>
            <p:cNvSpPr txBox="1"/>
            <p:nvPr/>
          </p:nvSpPr>
          <p:spPr>
            <a:xfrm>
              <a:off x="1153600" y="2357234"/>
              <a:ext cx="1191352" cy="1938020"/>
            </a:xfrm>
            <a:prstGeom prst="rect">
              <a:avLst/>
            </a:prstGeom>
            <a:noFill/>
          </p:spPr>
          <p:txBody>
            <a:bodyPr wrap="square" rtlCol="0">
              <a:spAutoFit/>
            </a:bodyPr>
            <a:lstStyle/>
            <a:p>
              <a:r>
                <a:rPr lang="en-US" sz="12000" i="1" dirty="0">
                  <a:solidFill>
                    <a:schemeClr val="bg1"/>
                  </a:solidFill>
                  <a:effectLst>
                    <a:outerShdw dist="38100" dir="2700000" algn="tl" rotWithShape="0">
                      <a:schemeClr val="accent1"/>
                    </a:outerShdw>
                  </a:effectLst>
                  <a:latin typeface="+mj-lt"/>
                  <a:ea typeface="+mj-lt"/>
                  <a:cs typeface="OPPOSans H" panose="00020600040101010101" pitchFamily="18" charset="-122"/>
                  <a:sym typeface="OPPOSans H" panose="00020600040101010101" pitchFamily="18" charset="-122"/>
                </a:rPr>
                <a:t>2</a:t>
              </a:r>
            </a:p>
          </p:txBody>
        </p:sp>
      </p:gr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5136" y="1180848"/>
            <a:ext cx="4293634" cy="3848349"/>
          </a:xfrm>
          <a:prstGeom prst="rect">
            <a:avLst/>
          </a:prstGeom>
        </p:spPr>
      </p:pic>
      <p:grpSp>
        <p:nvGrpSpPr>
          <p:cNvPr id="2" name="组合 1"/>
          <p:cNvGrpSpPr/>
          <p:nvPr/>
        </p:nvGrpSpPr>
        <p:grpSpPr>
          <a:xfrm>
            <a:off x="2773360" y="2763684"/>
            <a:ext cx="3738880" cy="957985"/>
            <a:chOff x="7274739" y="2244672"/>
            <a:chExt cx="3738880" cy="957985"/>
          </a:xfrm>
        </p:grpSpPr>
        <p:sp>
          <p:nvSpPr>
            <p:cNvPr id="3" name="文本框 2"/>
            <p:cNvSpPr txBox="1"/>
            <p:nvPr>
              <p:custDataLst>
                <p:tags r:id="rId5"/>
              </p:custDataLst>
            </p:nvPr>
          </p:nvSpPr>
          <p:spPr>
            <a:xfrm>
              <a:off x="7274739" y="2244672"/>
              <a:ext cx="3738880" cy="706755"/>
            </a:xfrm>
            <a:prstGeom prst="rect">
              <a:avLst/>
            </a:prstGeom>
            <a:noFill/>
          </p:spPr>
          <p:txBody>
            <a:bodyPr wrap="none" rtlCol="0">
              <a:spAutoFit/>
            </a:bodyPr>
            <a:lstStyle/>
            <a:p>
              <a:r>
                <a:rPr lang="zh-CN" altLang="en-US" sz="4000" dirty="0">
                  <a:latin typeface="+mj-ea"/>
                  <a:ea typeface="+mj-ea"/>
                  <a:cs typeface="OPPOSans B" panose="00020600040101010101" pitchFamily="18" charset="-122"/>
                  <a:sym typeface="OPPOSans B" panose="00020600040101010101" pitchFamily="18" charset="-122"/>
                </a:rPr>
                <a:t>请输入您的标题</a:t>
              </a:r>
            </a:p>
          </p:txBody>
        </p:sp>
        <p:sp>
          <p:nvSpPr>
            <p:cNvPr id="4" name="文本框 3"/>
            <p:cNvSpPr txBox="1"/>
            <p:nvPr>
              <p:custDataLst>
                <p:tags r:id="rId6"/>
              </p:custDataLst>
            </p:nvPr>
          </p:nvSpPr>
          <p:spPr>
            <a:xfrm>
              <a:off x="7274739" y="2834357"/>
              <a:ext cx="2580005" cy="368300"/>
            </a:xfrm>
            <a:prstGeom prst="rect">
              <a:avLst/>
            </a:prstGeom>
            <a:noFill/>
          </p:spPr>
          <p:txBody>
            <a:bodyPr wrap="none" rtlCol="0">
              <a:spAutoFit/>
            </a:bodyPr>
            <a:lstStyle/>
            <a:p>
              <a:r>
                <a:rPr lang="en-US" altLang="zh-CN"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
        <p:nvSpPr>
          <p:cNvPr id="5" name="文本框 4"/>
          <p:cNvSpPr txBox="1"/>
          <p:nvPr>
            <p:custDataLst>
              <p:tags r:id="rId1"/>
            </p:custDataLst>
          </p:nvPr>
        </p:nvSpPr>
        <p:spPr>
          <a:xfrm>
            <a:off x="2809672" y="3921132"/>
            <a:ext cx="1179830" cy="306705"/>
          </a:xfrm>
          <a:prstGeom prst="rect">
            <a:avLst/>
          </a:prstGeom>
          <a:noFill/>
        </p:spPr>
        <p:txBody>
          <a:bodyPr wrap="none" rtlCol="0">
            <a:spAutoFit/>
          </a:bodyPr>
          <a:lstStyle/>
          <a:p>
            <a:pPr marL="285750" indent="-285750">
              <a:buClr>
                <a:schemeClr val="accent1"/>
              </a:buClr>
              <a:buFont typeface="Arial" panose="020B0604020202020204" pitchFamily="34" charset="0"/>
              <a:buChar char="•"/>
            </a:pPr>
            <a:r>
              <a:rPr lang="zh-CN" altLang="en-US" sz="1400" dirty="0">
                <a:latin typeface="+mn-ea"/>
                <a:cs typeface="OPPOSans R" panose="00020600040101010101" pitchFamily="18" charset="-122"/>
                <a:sym typeface="OPPOSans R" panose="00020600040101010101" pitchFamily="18" charset="-122"/>
              </a:rPr>
              <a:t>章节要点</a:t>
            </a:r>
          </a:p>
        </p:txBody>
      </p:sp>
      <p:sp>
        <p:nvSpPr>
          <p:cNvPr id="6" name="文本框 5"/>
          <p:cNvSpPr txBox="1"/>
          <p:nvPr>
            <p:custDataLst>
              <p:tags r:id="rId2"/>
            </p:custDataLst>
          </p:nvPr>
        </p:nvSpPr>
        <p:spPr>
          <a:xfrm>
            <a:off x="4469113" y="3921132"/>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7" name="文本框 6"/>
          <p:cNvSpPr txBox="1"/>
          <p:nvPr>
            <p:custDataLst>
              <p:tags r:id="rId3"/>
            </p:custDataLst>
          </p:nvPr>
        </p:nvSpPr>
        <p:spPr>
          <a:xfrm>
            <a:off x="2809672"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
        <p:nvSpPr>
          <p:cNvPr id="27" name="文本框 26"/>
          <p:cNvSpPr txBox="1"/>
          <p:nvPr>
            <p:custDataLst>
              <p:tags r:id="rId4"/>
            </p:custDataLst>
          </p:nvPr>
        </p:nvSpPr>
        <p:spPr>
          <a:xfrm>
            <a:off x="4469113" y="4252674"/>
            <a:ext cx="1191352" cy="307777"/>
          </a:xfrm>
          <a:prstGeom prst="rect">
            <a:avLst/>
          </a:prstGeom>
          <a:noFill/>
        </p:spPr>
        <p:txBody>
          <a:bodyPr wrap="none" rtlCol="0">
            <a:spAutoFit/>
          </a:bodyPr>
          <a:lstStyle>
            <a:defPPr>
              <a:defRPr lang="en-US"/>
            </a:defPPr>
            <a:lvl1pPr marL="285750" indent="-285750">
              <a:buClr>
                <a:schemeClr val="accent1"/>
              </a:buClr>
              <a:buFont typeface="Arial" panose="020B0604020202020204" pitchFamily="34" charset="0"/>
              <a:buChar char="•"/>
              <a:defRPr sz="1400">
                <a:ea typeface="OPPOSans R" panose="00020600040101010101" pitchFamily="18" charset="-122"/>
                <a:cs typeface="OPPOSans R" panose="00020600040101010101" pitchFamily="18" charset="-122"/>
              </a:defRPr>
            </a:lvl1pPr>
          </a:lstStyle>
          <a:p>
            <a:r>
              <a:rPr lang="zh-CN" altLang="en-US" dirty="0">
                <a:latin typeface="+mn-ea"/>
                <a:ea typeface="+mn-ea"/>
                <a:sym typeface="OPPOSans R" panose="00020600040101010101" pitchFamily="18" charset="-122"/>
              </a:rPr>
              <a:t>章节要点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圆角 79">
            <a:extLst>
              <a:ext uri="{FF2B5EF4-FFF2-40B4-BE49-F238E27FC236}">
                <a16:creationId xmlns:a16="http://schemas.microsoft.com/office/drawing/2014/main" id="{D5F398FD-AD13-4600-A84C-7CD447F83ABC}"/>
              </a:ext>
            </a:extLst>
          </p:cNvPr>
          <p:cNvSpPr/>
          <p:nvPr/>
        </p:nvSpPr>
        <p:spPr>
          <a:xfrm>
            <a:off x="8607707" y="1307640"/>
            <a:ext cx="2911193" cy="1863056"/>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矩形: 圆角 80">
            <a:extLst>
              <a:ext uri="{FF2B5EF4-FFF2-40B4-BE49-F238E27FC236}">
                <a16:creationId xmlns:a16="http://schemas.microsoft.com/office/drawing/2014/main" id="{3109623F-1884-4626-9AB9-65EF2496E53B}"/>
              </a:ext>
            </a:extLst>
          </p:cNvPr>
          <p:cNvSpPr/>
          <p:nvPr/>
        </p:nvSpPr>
        <p:spPr>
          <a:xfrm>
            <a:off x="666830" y="1307640"/>
            <a:ext cx="2911193" cy="1863056"/>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矩形: 圆角 77">
            <a:extLst>
              <a:ext uri="{FF2B5EF4-FFF2-40B4-BE49-F238E27FC236}">
                <a16:creationId xmlns:a16="http://schemas.microsoft.com/office/drawing/2014/main" id="{FE4BC55D-8C7A-441F-A85C-932159D448C1}"/>
              </a:ext>
            </a:extLst>
          </p:cNvPr>
          <p:cNvSpPr/>
          <p:nvPr/>
        </p:nvSpPr>
        <p:spPr>
          <a:xfrm>
            <a:off x="8607707" y="4271045"/>
            <a:ext cx="2911193" cy="1863056"/>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矩形: 圆角 78">
            <a:extLst>
              <a:ext uri="{FF2B5EF4-FFF2-40B4-BE49-F238E27FC236}">
                <a16:creationId xmlns:a16="http://schemas.microsoft.com/office/drawing/2014/main" id="{FE21069D-64F5-486C-9A60-5220A62B6E7E}"/>
              </a:ext>
            </a:extLst>
          </p:cNvPr>
          <p:cNvSpPr/>
          <p:nvPr/>
        </p:nvSpPr>
        <p:spPr>
          <a:xfrm>
            <a:off x="666830" y="4271045"/>
            <a:ext cx="2911193" cy="1863056"/>
          </a:xfrm>
          <a:prstGeom prst="roundRect">
            <a:avLst>
              <a:gd name="adj" fmla="val 47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p:cNvGrpSpPr/>
          <p:nvPr/>
        </p:nvGrpSpPr>
        <p:grpSpPr>
          <a:xfrm>
            <a:off x="3649035" y="2111847"/>
            <a:ext cx="4893931" cy="2312987"/>
            <a:chOff x="3649035" y="2111847"/>
            <a:chExt cx="4893931" cy="2312987"/>
          </a:xfrm>
        </p:grpSpPr>
        <p:grpSp>
          <p:nvGrpSpPr>
            <p:cNvPr id="32" name="组合 31"/>
            <p:cNvGrpSpPr/>
            <p:nvPr/>
          </p:nvGrpSpPr>
          <p:grpSpPr>
            <a:xfrm>
              <a:off x="3649035" y="2111847"/>
              <a:ext cx="4893931" cy="2312987"/>
              <a:chOff x="3625306" y="2193169"/>
              <a:chExt cx="5276849" cy="2493963"/>
            </a:xfrm>
          </p:grpSpPr>
          <p:sp>
            <p:nvSpPr>
              <p:cNvPr id="8" name="Freeform 5"/>
              <p:cNvSpPr/>
              <p:nvPr/>
            </p:nvSpPr>
            <p:spPr bwMode="auto">
              <a:xfrm rot="16200000">
                <a:off x="3684043" y="2220158"/>
                <a:ext cx="1755775" cy="1873250"/>
              </a:xfrm>
              <a:custGeom>
                <a:avLst/>
                <a:gdLst>
                  <a:gd name="T0" fmla="*/ 0 w 9217"/>
                  <a:gd name="T1" fmla="*/ 4612 h 9836"/>
                  <a:gd name="T2" fmla="*/ 4608 w 9217"/>
                  <a:gd name="T3" fmla="*/ 0 h 9836"/>
                  <a:gd name="T4" fmla="*/ 9217 w 9217"/>
                  <a:gd name="T5" fmla="*/ 4612 h 9836"/>
                  <a:gd name="T6" fmla="*/ 5606 w 9217"/>
                  <a:gd name="T7" fmla="*/ 9116 h 9836"/>
                  <a:gd name="T8" fmla="*/ 5556 w 9217"/>
                  <a:gd name="T9" fmla="*/ 9836 h 9836"/>
                  <a:gd name="T10" fmla="*/ 4325 w 9217"/>
                  <a:gd name="T11" fmla="*/ 8626 h 9836"/>
                  <a:gd name="T12" fmla="*/ 5744 w 9217"/>
                  <a:gd name="T13" fmla="*/ 7162 h 9836"/>
                  <a:gd name="T14" fmla="*/ 5694 w 9217"/>
                  <a:gd name="T15" fmla="*/ 7871 h 9836"/>
                  <a:gd name="T16" fmla="*/ 7864 w 9217"/>
                  <a:gd name="T17" fmla="*/ 3525 h 9836"/>
                  <a:gd name="T18" fmla="*/ 3523 w 9217"/>
                  <a:gd name="T19" fmla="*/ 1353 h 9836"/>
                  <a:gd name="T20" fmla="*/ 1177 w 9217"/>
                  <a:gd name="T21" fmla="*/ 4612 h 9836"/>
                  <a:gd name="T22" fmla="*/ 0 w 9217"/>
                  <a:gd name="T23" fmla="*/ 4612 h 9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17" h="9836">
                    <a:moveTo>
                      <a:pt x="0" y="4612"/>
                    </a:moveTo>
                    <a:cubicBezTo>
                      <a:pt x="0" y="2065"/>
                      <a:pt x="2063" y="0"/>
                      <a:pt x="4608" y="0"/>
                    </a:cubicBezTo>
                    <a:cubicBezTo>
                      <a:pt x="7154" y="0"/>
                      <a:pt x="9217" y="2065"/>
                      <a:pt x="9217" y="4612"/>
                    </a:cubicBezTo>
                    <a:cubicBezTo>
                      <a:pt x="9217" y="6775"/>
                      <a:pt x="7716" y="8647"/>
                      <a:pt x="5606" y="9116"/>
                    </a:cubicBezTo>
                    <a:lnTo>
                      <a:pt x="5556" y="9836"/>
                    </a:lnTo>
                    <a:lnTo>
                      <a:pt x="4325" y="8626"/>
                    </a:lnTo>
                    <a:lnTo>
                      <a:pt x="5744" y="7162"/>
                    </a:lnTo>
                    <a:lnTo>
                      <a:pt x="5694" y="7871"/>
                    </a:lnTo>
                    <a:cubicBezTo>
                      <a:pt x="7492" y="7271"/>
                      <a:pt x="8463" y="5325"/>
                      <a:pt x="7864" y="3525"/>
                    </a:cubicBezTo>
                    <a:cubicBezTo>
                      <a:pt x="7264" y="1726"/>
                      <a:pt x="5321" y="753"/>
                      <a:pt x="3523" y="1353"/>
                    </a:cubicBezTo>
                    <a:cubicBezTo>
                      <a:pt x="2122" y="1821"/>
                      <a:pt x="1177" y="3134"/>
                      <a:pt x="1177" y="4612"/>
                    </a:cubicBezTo>
                    <a:lnTo>
                      <a:pt x="0" y="4612"/>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a:p>
            </p:txBody>
          </p:sp>
          <p:sp>
            <p:nvSpPr>
              <p:cNvPr id="9" name="Freeform 6"/>
              <p:cNvSpPr/>
              <p:nvPr/>
            </p:nvSpPr>
            <p:spPr bwMode="auto">
              <a:xfrm rot="16200000">
                <a:off x="3684043" y="2220158"/>
                <a:ext cx="1755775" cy="1873250"/>
              </a:xfrm>
              <a:custGeom>
                <a:avLst/>
                <a:gdLst>
                  <a:gd name="T0" fmla="*/ 0 w 9217"/>
                  <a:gd name="T1" fmla="*/ 4612 h 9836"/>
                  <a:gd name="T2" fmla="*/ 4608 w 9217"/>
                  <a:gd name="T3" fmla="*/ 0 h 9836"/>
                  <a:gd name="T4" fmla="*/ 9217 w 9217"/>
                  <a:gd name="T5" fmla="*/ 4612 h 9836"/>
                  <a:gd name="T6" fmla="*/ 5606 w 9217"/>
                  <a:gd name="T7" fmla="*/ 9116 h 9836"/>
                  <a:gd name="T8" fmla="*/ 5556 w 9217"/>
                  <a:gd name="T9" fmla="*/ 9836 h 9836"/>
                  <a:gd name="T10" fmla="*/ 4325 w 9217"/>
                  <a:gd name="T11" fmla="*/ 8626 h 9836"/>
                  <a:gd name="T12" fmla="*/ 5744 w 9217"/>
                  <a:gd name="T13" fmla="*/ 7162 h 9836"/>
                  <a:gd name="T14" fmla="*/ 5694 w 9217"/>
                  <a:gd name="T15" fmla="*/ 7871 h 9836"/>
                  <a:gd name="T16" fmla="*/ 7864 w 9217"/>
                  <a:gd name="T17" fmla="*/ 3525 h 9836"/>
                  <a:gd name="T18" fmla="*/ 3523 w 9217"/>
                  <a:gd name="T19" fmla="*/ 1353 h 9836"/>
                  <a:gd name="T20" fmla="*/ 1177 w 9217"/>
                  <a:gd name="T21" fmla="*/ 4612 h 9836"/>
                  <a:gd name="T22" fmla="*/ 0 w 9217"/>
                  <a:gd name="T23" fmla="*/ 4612 h 9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17" h="9836">
                    <a:moveTo>
                      <a:pt x="0" y="4612"/>
                    </a:moveTo>
                    <a:cubicBezTo>
                      <a:pt x="0" y="2065"/>
                      <a:pt x="2063" y="0"/>
                      <a:pt x="4608" y="0"/>
                    </a:cubicBezTo>
                    <a:cubicBezTo>
                      <a:pt x="7154" y="0"/>
                      <a:pt x="9217" y="2065"/>
                      <a:pt x="9217" y="4612"/>
                    </a:cubicBezTo>
                    <a:cubicBezTo>
                      <a:pt x="9217" y="6775"/>
                      <a:pt x="7716" y="8647"/>
                      <a:pt x="5606" y="9116"/>
                    </a:cubicBezTo>
                    <a:lnTo>
                      <a:pt x="5556" y="9836"/>
                    </a:lnTo>
                    <a:lnTo>
                      <a:pt x="4325" y="8626"/>
                    </a:lnTo>
                    <a:lnTo>
                      <a:pt x="5744" y="7162"/>
                    </a:lnTo>
                    <a:lnTo>
                      <a:pt x="5694" y="7871"/>
                    </a:lnTo>
                    <a:cubicBezTo>
                      <a:pt x="7492" y="7271"/>
                      <a:pt x="8463" y="5325"/>
                      <a:pt x="7864" y="3525"/>
                    </a:cubicBezTo>
                    <a:cubicBezTo>
                      <a:pt x="7264" y="1726"/>
                      <a:pt x="5321" y="753"/>
                      <a:pt x="3523" y="1353"/>
                    </a:cubicBezTo>
                    <a:cubicBezTo>
                      <a:pt x="2122" y="1821"/>
                      <a:pt x="1177" y="3134"/>
                      <a:pt x="1177" y="4612"/>
                    </a:cubicBezTo>
                    <a:lnTo>
                      <a:pt x="0" y="4612"/>
                    </a:lnTo>
                    <a:close/>
                  </a:path>
                </a:pathLst>
              </a:custGeom>
              <a:noFill/>
              <a:ln w="12700"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2" name="Freeform 7"/>
              <p:cNvSpPr/>
              <p:nvPr/>
            </p:nvSpPr>
            <p:spPr bwMode="auto">
              <a:xfrm rot="16200000">
                <a:off x="4903243" y="2915482"/>
                <a:ext cx="1584325" cy="1958975"/>
              </a:xfrm>
              <a:custGeom>
                <a:avLst/>
                <a:gdLst>
                  <a:gd name="T0" fmla="*/ 8315 w 8315"/>
                  <a:gd name="T1" fmla="*/ 1792 h 10277"/>
                  <a:gd name="T2" fmla="*/ 7482 w 8315"/>
                  <a:gd name="T3" fmla="*/ 2625 h 10277"/>
                  <a:gd name="T4" fmla="*/ 2625 w 8315"/>
                  <a:gd name="T5" fmla="*/ 2625 h 10277"/>
                  <a:gd name="T6" fmla="*/ 2625 w 8315"/>
                  <a:gd name="T7" fmla="*/ 7482 h 10277"/>
                  <a:gd name="T8" fmla="*/ 3968 w 8315"/>
                  <a:gd name="T9" fmla="*/ 8311 h 10277"/>
                  <a:gd name="T10" fmla="*/ 3918 w 8315"/>
                  <a:gd name="T11" fmla="*/ 7602 h 10277"/>
                  <a:gd name="T12" fmla="*/ 5337 w 8315"/>
                  <a:gd name="T13" fmla="*/ 9066 h 10277"/>
                  <a:gd name="T14" fmla="*/ 4107 w 8315"/>
                  <a:gd name="T15" fmla="*/ 10277 h 10277"/>
                  <a:gd name="T16" fmla="*/ 4056 w 8315"/>
                  <a:gd name="T17" fmla="*/ 9556 h 10277"/>
                  <a:gd name="T18" fmla="*/ 551 w 8315"/>
                  <a:gd name="T19" fmla="*/ 4056 h 10277"/>
                  <a:gd name="T20" fmla="*/ 6051 w 8315"/>
                  <a:gd name="T21" fmla="*/ 551 h 10277"/>
                  <a:gd name="T22" fmla="*/ 8315 w 8315"/>
                  <a:gd name="T23" fmla="*/ 1792 h 10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15" h="10277">
                    <a:moveTo>
                      <a:pt x="8315" y="1792"/>
                    </a:moveTo>
                    <a:lnTo>
                      <a:pt x="7482" y="2625"/>
                    </a:lnTo>
                    <a:cubicBezTo>
                      <a:pt x="6141" y="1284"/>
                      <a:pt x="3966" y="1284"/>
                      <a:pt x="2625" y="2625"/>
                    </a:cubicBezTo>
                    <a:cubicBezTo>
                      <a:pt x="1284" y="3966"/>
                      <a:pt x="1284" y="6141"/>
                      <a:pt x="2625" y="7482"/>
                    </a:cubicBezTo>
                    <a:cubicBezTo>
                      <a:pt x="3002" y="7859"/>
                      <a:pt x="3462" y="8143"/>
                      <a:pt x="3968" y="8311"/>
                    </a:cubicBezTo>
                    <a:lnTo>
                      <a:pt x="3918" y="7602"/>
                    </a:lnTo>
                    <a:lnTo>
                      <a:pt x="5337" y="9066"/>
                    </a:lnTo>
                    <a:lnTo>
                      <a:pt x="4107" y="10277"/>
                    </a:lnTo>
                    <a:lnTo>
                      <a:pt x="4056" y="9556"/>
                    </a:lnTo>
                    <a:cubicBezTo>
                      <a:pt x="1569" y="9005"/>
                      <a:pt x="0" y="6543"/>
                      <a:pt x="551" y="4056"/>
                    </a:cubicBezTo>
                    <a:cubicBezTo>
                      <a:pt x="1102" y="1569"/>
                      <a:pt x="3564" y="0"/>
                      <a:pt x="6051" y="551"/>
                    </a:cubicBezTo>
                    <a:cubicBezTo>
                      <a:pt x="6908" y="741"/>
                      <a:pt x="7694" y="1171"/>
                      <a:pt x="8315" y="1792"/>
                    </a:cubicBezTo>
                    <a:close/>
                  </a:path>
                </a:pathLst>
              </a:custGeom>
              <a:solidFill>
                <a:srgbClr val="FF8441"/>
              </a:solidFill>
              <a:ln w="0">
                <a:noFill/>
                <a:prstDash val="solid"/>
                <a:round/>
              </a:ln>
              <a:effectLst/>
            </p:spPr>
            <p:txBody>
              <a:bodyPr vert="horz" wrap="square" lIns="91440" tIns="45720" rIns="91440" bIns="45720" numCol="1" anchor="t" anchorCtr="0" compatLnSpc="1"/>
              <a:lstStyle/>
              <a:p>
                <a:endParaRPr lang="en-US"/>
              </a:p>
            </p:txBody>
          </p:sp>
          <p:sp>
            <p:nvSpPr>
              <p:cNvPr id="18" name="Freeform 8"/>
              <p:cNvSpPr/>
              <p:nvPr/>
            </p:nvSpPr>
            <p:spPr bwMode="auto">
              <a:xfrm rot="16200000">
                <a:off x="4903243" y="2915482"/>
                <a:ext cx="1584325" cy="1958975"/>
              </a:xfrm>
              <a:custGeom>
                <a:avLst/>
                <a:gdLst>
                  <a:gd name="T0" fmla="*/ 8315 w 8315"/>
                  <a:gd name="T1" fmla="*/ 1792 h 10277"/>
                  <a:gd name="T2" fmla="*/ 7482 w 8315"/>
                  <a:gd name="T3" fmla="*/ 2625 h 10277"/>
                  <a:gd name="T4" fmla="*/ 2625 w 8315"/>
                  <a:gd name="T5" fmla="*/ 2625 h 10277"/>
                  <a:gd name="T6" fmla="*/ 2625 w 8315"/>
                  <a:gd name="T7" fmla="*/ 7482 h 10277"/>
                  <a:gd name="T8" fmla="*/ 3968 w 8315"/>
                  <a:gd name="T9" fmla="*/ 8311 h 10277"/>
                  <a:gd name="T10" fmla="*/ 3918 w 8315"/>
                  <a:gd name="T11" fmla="*/ 7602 h 10277"/>
                  <a:gd name="T12" fmla="*/ 5337 w 8315"/>
                  <a:gd name="T13" fmla="*/ 9066 h 10277"/>
                  <a:gd name="T14" fmla="*/ 4107 w 8315"/>
                  <a:gd name="T15" fmla="*/ 10277 h 10277"/>
                  <a:gd name="T16" fmla="*/ 4056 w 8315"/>
                  <a:gd name="T17" fmla="*/ 9556 h 10277"/>
                  <a:gd name="T18" fmla="*/ 551 w 8315"/>
                  <a:gd name="T19" fmla="*/ 4056 h 10277"/>
                  <a:gd name="T20" fmla="*/ 6051 w 8315"/>
                  <a:gd name="T21" fmla="*/ 551 h 10277"/>
                  <a:gd name="T22" fmla="*/ 8315 w 8315"/>
                  <a:gd name="T23" fmla="*/ 1792 h 10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15" h="10277">
                    <a:moveTo>
                      <a:pt x="8315" y="1792"/>
                    </a:moveTo>
                    <a:lnTo>
                      <a:pt x="7482" y="2625"/>
                    </a:lnTo>
                    <a:cubicBezTo>
                      <a:pt x="6141" y="1284"/>
                      <a:pt x="3966" y="1284"/>
                      <a:pt x="2625" y="2625"/>
                    </a:cubicBezTo>
                    <a:cubicBezTo>
                      <a:pt x="1284" y="3966"/>
                      <a:pt x="1284" y="6141"/>
                      <a:pt x="2625" y="7482"/>
                    </a:cubicBezTo>
                    <a:cubicBezTo>
                      <a:pt x="3002" y="7859"/>
                      <a:pt x="3462" y="8143"/>
                      <a:pt x="3968" y="8311"/>
                    </a:cubicBezTo>
                    <a:lnTo>
                      <a:pt x="3918" y="7602"/>
                    </a:lnTo>
                    <a:lnTo>
                      <a:pt x="5337" y="9066"/>
                    </a:lnTo>
                    <a:lnTo>
                      <a:pt x="4107" y="10277"/>
                    </a:lnTo>
                    <a:lnTo>
                      <a:pt x="4056" y="9556"/>
                    </a:lnTo>
                    <a:cubicBezTo>
                      <a:pt x="1569" y="9005"/>
                      <a:pt x="0" y="6543"/>
                      <a:pt x="551" y="4056"/>
                    </a:cubicBezTo>
                    <a:cubicBezTo>
                      <a:pt x="1102" y="1569"/>
                      <a:pt x="3564" y="0"/>
                      <a:pt x="6051" y="551"/>
                    </a:cubicBezTo>
                    <a:cubicBezTo>
                      <a:pt x="6908" y="741"/>
                      <a:pt x="7694" y="1171"/>
                      <a:pt x="8315" y="1792"/>
                    </a:cubicBezTo>
                    <a:close/>
                  </a:path>
                </a:pathLst>
              </a:custGeom>
              <a:solidFill>
                <a:schemeClr val="accent2"/>
              </a:solidFill>
              <a:ln w="12700" cap="flat">
                <a:noFill/>
                <a:prstDash val="solid"/>
                <a:miter lim="800000"/>
              </a:ln>
            </p:spPr>
            <p:txBody>
              <a:bodyPr vert="horz" wrap="square" lIns="91440" tIns="45720" rIns="91440" bIns="45720" numCol="1" anchor="t" anchorCtr="0" compatLnSpc="1"/>
              <a:lstStyle/>
              <a:p>
                <a:endParaRPr lang="en-US"/>
              </a:p>
            </p:txBody>
          </p:sp>
          <p:sp>
            <p:nvSpPr>
              <p:cNvPr id="19" name="Freeform 9"/>
              <p:cNvSpPr/>
              <p:nvPr/>
            </p:nvSpPr>
            <p:spPr bwMode="auto">
              <a:xfrm rot="16200000">
                <a:off x="6080374" y="2005051"/>
                <a:ext cx="1584325" cy="1960562"/>
              </a:xfrm>
              <a:custGeom>
                <a:avLst/>
                <a:gdLst>
                  <a:gd name="T0" fmla="*/ 0 w 8320"/>
                  <a:gd name="T1" fmla="*/ 1803 h 10287"/>
                  <a:gd name="T2" fmla="*/ 6518 w 8320"/>
                  <a:gd name="T3" fmla="*/ 1801 h 10287"/>
                  <a:gd name="T4" fmla="*/ 6521 w 8320"/>
                  <a:gd name="T5" fmla="*/ 8324 h 10287"/>
                  <a:gd name="T6" fmla="*/ 4258 w 8320"/>
                  <a:gd name="T7" fmla="*/ 9567 h 10287"/>
                  <a:gd name="T8" fmla="*/ 4208 w 8320"/>
                  <a:gd name="T9" fmla="*/ 10287 h 10287"/>
                  <a:gd name="T10" fmla="*/ 2977 w 8320"/>
                  <a:gd name="T11" fmla="*/ 9077 h 10287"/>
                  <a:gd name="T12" fmla="*/ 4396 w 8320"/>
                  <a:gd name="T13" fmla="*/ 7613 h 10287"/>
                  <a:gd name="T14" fmla="*/ 4346 w 8320"/>
                  <a:gd name="T15" fmla="*/ 8322 h 10287"/>
                  <a:gd name="T16" fmla="*/ 6516 w 8320"/>
                  <a:gd name="T17" fmla="*/ 3976 h 10287"/>
                  <a:gd name="T18" fmla="*/ 2175 w 8320"/>
                  <a:gd name="T19" fmla="*/ 1804 h 10287"/>
                  <a:gd name="T20" fmla="*/ 833 w 8320"/>
                  <a:gd name="T21" fmla="*/ 2636 h 10287"/>
                  <a:gd name="T22" fmla="*/ 0 w 8320"/>
                  <a:gd name="T23" fmla="*/ 1803 h 10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20" h="10287">
                    <a:moveTo>
                      <a:pt x="0" y="1803"/>
                    </a:moveTo>
                    <a:cubicBezTo>
                      <a:pt x="1799" y="1"/>
                      <a:pt x="4717" y="0"/>
                      <a:pt x="6518" y="1801"/>
                    </a:cubicBezTo>
                    <a:cubicBezTo>
                      <a:pt x="8318" y="3601"/>
                      <a:pt x="8320" y="6522"/>
                      <a:pt x="6521" y="8324"/>
                    </a:cubicBezTo>
                    <a:cubicBezTo>
                      <a:pt x="5900" y="8945"/>
                      <a:pt x="5115" y="9376"/>
                      <a:pt x="4258" y="9567"/>
                    </a:cubicBezTo>
                    <a:lnTo>
                      <a:pt x="4208" y="10287"/>
                    </a:lnTo>
                    <a:lnTo>
                      <a:pt x="2977" y="9077"/>
                    </a:lnTo>
                    <a:lnTo>
                      <a:pt x="4396" y="7613"/>
                    </a:lnTo>
                    <a:lnTo>
                      <a:pt x="4346" y="8322"/>
                    </a:lnTo>
                    <a:cubicBezTo>
                      <a:pt x="6144" y="7722"/>
                      <a:pt x="7115" y="5776"/>
                      <a:pt x="6516" y="3976"/>
                    </a:cubicBezTo>
                    <a:cubicBezTo>
                      <a:pt x="5916" y="2177"/>
                      <a:pt x="3973" y="1204"/>
                      <a:pt x="2175" y="1804"/>
                    </a:cubicBezTo>
                    <a:cubicBezTo>
                      <a:pt x="1669" y="1973"/>
                      <a:pt x="1209" y="2258"/>
                      <a:pt x="833" y="2636"/>
                    </a:cubicBezTo>
                    <a:lnTo>
                      <a:pt x="0" y="1803"/>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a:p>
            </p:txBody>
          </p:sp>
          <p:sp>
            <p:nvSpPr>
              <p:cNvPr id="20" name="Freeform 10"/>
              <p:cNvSpPr/>
              <p:nvPr/>
            </p:nvSpPr>
            <p:spPr bwMode="auto">
              <a:xfrm rot="16200000">
                <a:off x="6080374" y="2005051"/>
                <a:ext cx="1584325" cy="1960562"/>
              </a:xfrm>
              <a:custGeom>
                <a:avLst/>
                <a:gdLst>
                  <a:gd name="T0" fmla="*/ 0 w 8320"/>
                  <a:gd name="T1" fmla="*/ 1803 h 10287"/>
                  <a:gd name="T2" fmla="*/ 6518 w 8320"/>
                  <a:gd name="T3" fmla="*/ 1801 h 10287"/>
                  <a:gd name="T4" fmla="*/ 6521 w 8320"/>
                  <a:gd name="T5" fmla="*/ 8324 h 10287"/>
                  <a:gd name="T6" fmla="*/ 4258 w 8320"/>
                  <a:gd name="T7" fmla="*/ 9567 h 10287"/>
                  <a:gd name="T8" fmla="*/ 4208 w 8320"/>
                  <a:gd name="T9" fmla="*/ 10287 h 10287"/>
                  <a:gd name="T10" fmla="*/ 2977 w 8320"/>
                  <a:gd name="T11" fmla="*/ 9077 h 10287"/>
                  <a:gd name="T12" fmla="*/ 4396 w 8320"/>
                  <a:gd name="T13" fmla="*/ 7613 h 10287"/>
                  <a:gd name="T14" fmla="*/ 4346 w 8320"/>
                  <a:gd name="T15" fmla="*/ 8322 h 10287"/>
                  <a:gd name="T16" fmla="*/ 6516 w 8320"/>
                  <a:gd name="T17" fmla="*/ 3976 h 10287"/>
                  <a:gd name="T18" fmla="*/ 2175 w 8320"/>
                  <a:gd name="T19" fmla="*/ 1804 h 10287"/>
                  <a:gd name="T20" fmla="*/ 833 w 8320"/>
                  <a:gd name="T21" fmla="*/ 2636 h 10287"/>
                  <a:gd name="T22" fmla="*/ 0 w 8320"/>
                  <a:gd name="T23" fmla="*/ 1803 h 10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20" h="10287">
                    <a:moveTo>
                      <a:pt x="0" y="1803"/>
                    </a:moveTo>
                    <a:cubicBezTo>
                      <a:pt x="1799" y="1"/>
                      <a:pt x="4717" y="0"/>
                      <a:pt x="6518" y="1801"/>
                    </a:cubicBezTo>
                    <a:cubicBezTo>
                      <a:pt x="8318" y="3601"/>
                      <a:pt x="8320" y="6522"/>
                      <a:pt x="6521" y="8324"/>
                    </a:cubicBezTo>
                    <a:cubicBezTo>
                      <a:pt x="5900" y="8945"/>
                      <a:pt x="5115" y="9376"/>
                      <a:pt x="4258" y="9567"/>
                    </a:cubicBezTo>
                    <a:lnTo>
                      <a:pt x="4208" y="10287"/>
                    </a:lnTo>
                    <a:lnTo>
                      <a:pt x="2977" y="9077"/>
                    </a:lnTo>
                    <a:lnTo>
                      <a:pt x="4396" y="7613"/>
                    </a:lnTo>
                    <a:lnTo>
                      <a:pt x="4346" y="8322"/>
                    </a:lnTo>
                    <a:cubicBezTo>
                      <a:pt x="6144" y="7722"/>
                      <a:pt x="7115" y="5776"/>
                      <a:pt x="6516" y="3976"/>
                    </a:cubicBezTo>
                    <a:cubicBezTo>
                      <a:pt x="5916" y="2177"/>
                      <a:pt x="3973" y="1204"/>
                      <a:pt x="2175" y="1804"/>
                    </a:cubicBezTo>
                    <a:cubicBezTo>
                      <a:pt x="1669" y="1973"/>
                      <a:pt x="1209" y="2258"/>
                      <a:pt x="833" y="2636"/>
                    </a:cubicBezTo>
                    <a:lnTo>
                      <a:pt x="0" y="1803"/>
                    </a:lnTo>
                    <a:close/>
                  </a:path>
                </a:pathLst>
              </a:custGeom>
              <a:noFill/>
              <a:ln w="12700"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1" name="Freeform 11"/>
              <p:cNvSpPr/>
              <p:nvPr/>
            </p:nvSpPr>
            <p:spPr bwMode="auto">
              <a:xfrm rot="16200000">
                <a:off x="7146380" y="2844045"/>
                <a:ext cx="1754188" cy="1757362"/>
              </a:xfrm>
              <a:custGeom>
                <a:avLst/>
                <a:gdLst>
                  <a:gd name="T0" fmla="*/ 9208 w 9208"/>
                  <a:gd name="T1" fmla="*/ 4612 h 9224"/>
                  <a:gd name="T2" fmla="*/ 4604 w 9208"/>
                  <a:gd name="T3" fmla="*/ 9224 h 9224"/>
                  <a:gd name="T4" fmla="*/ 0 w 9208"/>
                  <a:gd name="T5" fmla="*/ 4612 h 9224"/>
                  <a:gd name="T6" fmla="*/ 4604 w 9208"/>
                  <a:gd name="T7" fmla="*/ 0 h 9224"/>
                  <a:gd name="T8" fmla="*/ 7863 w 9208"/>
                  <a:gd name="T9" fmla="*/ 1354 h 9224"/>
                  <a:gd name="T10" fmla="*/ 7033 w 9208"/>
                  <a:gd name="T11" fmla="*/ 2184 h 9224"/>
                  <a:gd name="T12" fmla="*/ 2181 w 9208"/>
                  <a:gd name="T13" fmla="*/ 2178 h 9224"/>
                  <a:gd name="T14" fmla="*/ 2176 w 9208"/>
                  <a:gd name="T15" fmla="*/ 7041 h 9224"/>
                  <a:gd name="T16" fmla="*/ 7028 w 9208"/>
                  <a:gd name="T17" fmla="*/ 7047 h 9224"/>
                  <a:gd name="T18" fmla="*/ 8035 w 9208"/>
                  <a:gd name="T19" fmla="*/ 4612 h 9224"/>
                  <a:gd name="T20" fmla="*/ 9208 w 9208"/>
                  <a:gd name="T21" fmla="*/ 4612 h 9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08" h="9224">
                    <a:moveTo>
                      <a:pt x="9208" y="4612"/>
                    </a:moveTo>
                    <a:cubicBezTo>
                      <a:pt x="9208" y="7160"/>
                      <a:pt x="7147" y="9224"/>
                      <a:pt x="4604" y="9224"/>
                    </a:cubicBezTo>
                    <a:cubicBezTo>
                      <a:pt x="2062" y="9224"/>
                      <a:pt x="0" y="7160"/>
                      <a:pt x="0" y="4612"/>
                    </a:cubicBezTo>
                    <a:cubicBezTo>
                      <a:pt x="0" y="2065"/>
                      <a:pt x="2062" y="0"/>
                      <a:pt x="4604" y="0"/>
                    </a:cubicBezTo>
                    <a:cubicBezTo>
                      <a:pt x="5827" y="0"/>
                      <a:pt x="6999" y="487"/>
                      <a:pt x="7863" y="1354"/>
                    </a:cubicBezTo>
                    <a:lnTo>
                      <a:pt x="7033" y="2184"/>
                    </a:lnTo>
                    <a:cubicBezTo>
                      <a:pt x="5695" y="839"/>
                      <a:pt x="3523" y="837"/>
                      <a:pt x="2181" y="2178"/>
                    </a:cubicBezTo>
                    <a:cubicBezTo>
                      <a:pt x="840" y="3519"/>
                      <a:pt x="837" y="5697"/>
                      <a:pt x="2176" y="7041"/>
                    </a:cubicBezTo>
                    <a:cubicBezTo>
                      <a:pt x="3514" y="8386"/>
                      <a:pt x="5686" y="8388"/>
                      <a:pt x="7028" y="7047"/>
                    </a:cubicBezTo>
                    <a:cubicBezTo>
                      <a:pt x="7673" y="6402"/>
                      <a:pt x="8035" y="5526"/>
                      <a:pt x="8035" y="4612"/>
                    </a:cubicBezTo>
                    <a:lnTo>
                      <a:pt x="9208" y="4612"/>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p>
            </p:txBody>
          </p:sp>
          <p:sp>
            <p:nvSpPr>
              <p:cNvPr id="28" name="Freeform 12"/>
              <p:cNvSpPr/>
              <p:nvPr/>
            </p:nvSpPr>
            <p:spPr bwMode="auto">
              <a:xfrm rot="16200000">
                <a:off x="7146380" y="2844045"/>
                <a:ext cx="1754188" cy="1757362"/>
              </a:xfrm>
              <a:custGeom>
                <a:avLst/>
                <a:gdLst>
                  <a:gd name="T0" fmla="*/ 9208 w 9208"/>
                  <a:gd name="T1" fmla="*/ 4612 h 9224"/>
                  <a:gd name="T2" fmla="*/ 4604 w 9208"/>
                  <a:gd name="T3" fmla="*/ 9224 h 9224"/>
                  <a:gd name="T4" fmla="*/ 0 w 9208"/>
                  <a:gd name="T5" fmla="*/ 4612 h 9224"/>
                  <a:gd name="T6" fmla="*/ 4604 w 9208"/>
                  <a:gd name="T7" fmla="*/ 0 h 9224"/>
                  <a:gd name="T8" fmla="*/ 7863 w 9208"/>
                  <a:gd name="T9" fmla="*/ 1354 h 9224"/>
                  <a:gd name="T10" fmla="*/ 7033 w 9208"/>
                  <a:gd name="T11" fmla="*/ 2184 h 9224"/>
                  <a:gd name="T12" fmla="*/ 2181 w 9208"/>
                  <a:gd name="T13" fmla="*/ 2178 h 9224"/>
                  <a:gd name="T14" fmla="*/ 2176 w 9208"/>
                  <a:gd name="T15" fmla="*/ 7041 h 9224"/>
                  <a:gd name="T16" fmla="*/ 7028 w 9208"/>
                  <a:gd name="T17" fmla="*/ 7047 h 9224"/>
                  <a:gd name="T18" fmla="*/ 8035 w 9208"/>
                  <a:gd name="T19" fmla="*/ 4612 h 9224"/>
                  <a:gd name="T20" fmla="*/ 9208 w 9208"/>
                  <a:gd name="T21" fmla="*/ 4612 h 9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08" h="9224">
                    <a:moveTo>
                      <a:pt x="9208" y="4612"/>
                    </a:moveTo>
                    <a:cubicBezTo>
                      <a:pt x="9208" y="7160"/>
                      <a:pt x="7147" y="9224"/>
                      <a:pt x="4604" y="9224"/>
                    </a:cubicBezTo>
                    <a:cubicBezTo>
                      <a:pt x="2062" y="9224"/>
                      <a:pt x="0" y="7160"/>
                      <a:pt x="0" y="4612"/>
                    </a:cubicBezTo>
                    <a:cubicBezTo>
                      <a:pt x="0" y="2065"/>
                      <a:pt x="2062" y="0"/>
                      <a:pt x="4604" y="0"/>
                    </a:cubicBezTo>
                    <a:cubicBezTo>
                      <a:pt x="5827" y="0"/>
                      <a:pt x="6999" y="487"/>
                      <a:pt x="7863" y="1354"/>
                    </a:cubicBezTo>
                    <a:lnTo>
                      <a:pt x="7033" y="2184"/>
                    </a:lnTo>
                    <a:cubicBezTo>
                      <a:pt x="5695" y="839"/>
                      <a:pt x="3523" y="837"/>
                      <a:pt x="2181" y="2178"/>
                    </a:cubicBezTo>
                    <a:cubicBezTo>
                      <a:pt x="840" y="3519"/>
                      <a:pt x="837" y="5697"/>
                      <a:pt x="2176" y="7041"/>
                    </a:cubicBezTo>
                    <a:cubicBezTo>
                      <a:pt x="3514" y="8386"/>
                      <a:pt x="5686" y="8388"/>
                      <a:pt x="7028" y="7047"/>
                    </a:cubicBezTo>
                    <a:cubicBezTo>
                      <a:pt x="7673" y="6402"/>
                      <a:pt x="8035" y="5526"/>
                      <a:pt x="8035" y="4612"/>
                    </a:cubicBezTo>
                    <a:lnTo>
                      <a:pt x="9208" y="4612"/>
                    </a:lnTo>
                    <a:close/>
                  </a:path>
                </a:pathLst>
              </a:custGeom>
              <a:noFill/>
              <a:ln w="12700"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grpSp>
          <p:nvGrpSpPr>
            <p:cNvPr id="41" name="组合 40"/>
            <p:cNvGrpSpPr/>
            <p:nvPr/>
          </p:nvGrpSpPr>
          <p:grpSpPr>
            <a:xfrm>
              <a:off x="4279858" y="2785769"/>
              <a:ext cx="344085" cy="344085"/>
              <a:chOff x="1191682" y="1755514"/>
              <a:chExt cx="344085" cy="344085"/>
            </a:xfrm>
          </p:grpSpPr>
          <p:sp>
            <p:nvSpPr>
              <p:cNvPr id="37" name="任意多边形: 形状 36"/>
              <p:cNvSpPr/>
              <p:nvPr/>
            </p:nvSpPr>
            <p:spPr>
              <a:xfrm>
                <a:off x="1191682" y="1755514"/>
                <a:ext cx="344085" cy="344085"/>
              </a:xfrm>
              <a:custGeom>
                <a:avLst/>
                <a:gdLst>
                  <a:gd name="connsiteX0" fmla="*/ 172043 w 344085"/>
                  <a:gd name="connsiteY0" fmla="*/ 0 h 344085"/>
                  <a:gd name="connsiteX1" fmla="*/ 0 w 344085"/>
                  <a:gd name="connsiteY1" fmla="*/ 172043 h 344085"/>
                  <a:gd name="connsiteX2" fmla="*/ 172043 w 344085"/>
                  <a:gd name="connsiteY2" fmla="*/ 344085 h 344085"/>
                  <a:gd name="connsiteX3" fmla="*/ 344085 w 344085"/>
                  <a:gd name="connsiteY3" fmla="*/ 172043 h 344085"/>
                </a:gdLst>
                <a:ahLst/>
                <a:cxnLst>
                  <a:cxn ang="0">
                    <a:pos x="connsiteX0" y="connsiteY0"/>
                  </a:cxn>
                  <a:cxn ang="0">
                    <a:pos x="connsiteX1" y="connsiteY1"/>
                  </a:cxn>
                  <a:cxn ang="0">
                    <a:pos x="connsiteX2" y="connsiteY2"/>
                  </a:cxn>
                  <a:cxn ang="0">
                    <a:pos x="connsiteX3" y="connsiteY3"/>
                  </a:cxn>
                </a:cxnLst>
                <a:rect l="l" t="t" r="r" b="b"/>
                <a:pathLst>
                  <a:path w="344085" h="344085">
                    <a:moveTo>
                      <a:pt x="172043" y="0"/>
                    </a:moveTo>
                    <a:cubicBezTo>
                      <a:pt x="77026" y="0"/>
                      <a:pt x="0" y="77026"/>
                      <a:pt x="0" y="172043"/>
                    </a:cubicBezTo>
                    <a:cubicBezTo>
                      <a:pt x="0" y="267059"/>
                      <a:pt x="77026" y="344085"/>
                      <a:pt x="172043" y="344085"/>
                    </a:cubicBezTo>
                    <a:cubicBezTo>
                      <a:pt x="267059" y="344085"/>
                      <a:pt x="344085" y="267059"/>
                      <a:pt x="344085" y="172043"/>
                    </a:cubicBezTo>
                  </a:path>
                </a:pathLst>
              </a:custGeom>
              <a:noFill/>
              <a:ln w="31750" cap="rnd">
                <a:solidFill>
                  <a:schemeClr val="accent1"/>
                </a:solidFill>
                <a:prstDash val="solid"/>
                <a:round/>
              </a:ln>
            </p:spPr>
            <p:txBody>
              <a:bodyPr rtlCol="0" anchor="ctr"/>
              <a:lstStyle/>
              <a:p>
                <a:endParaRPr lang="en-US"/>
              </a:p>
            </p:txBody>
          </p:sp>
          <p:sp>
            <p:nvSpPr>
              <p:cNvPr id="38" name="任意多边形: 形状 37"/>
              <p:cNvSpPr/>
              <p:nvPr/>
            </p:nvSpPr>
            <p:spPr>
              <a:xfrm>
                <a:off x="1277703" y="1841535"/>
                <a:ext cx="172042" cy="172042"/>
              </a:xfrm>
              <a:custGeom>
                <a:avLst/>
                <a:gdLst>
                  <a:gd name="connsiteX0" fmla="*/ 86021 w 172042"/>
                  <a:gd name="connsiteY0" fmla="*/ 0 h 172042"/>
                  <a:gd name="connsiteX1" fmla="*/ 0 w 172042"/>
                  <a:gd name="connsiteY1" fmla="*/ 86021 h 172042"/>
                  <a:gd name="connsiteX2" fmla="*/ 86021 w 172042"/>
                  <a:gd name="connsiteY2" fmla="*/ 172043 h 172042"/>
                  <a:gd name="connsiteX3" fmla="*/ 172043 w 172042"/>
                  <a:gd name="connsiteY3" fmla="*/ 86021 h 172042"/>
                </a:gdLst>
                <a:ahLst/>
                <a:cxnLst>
                  <a:cxn ang="0">
                    <a:pos x="connsiteX0" y="connsiteY0"/>
                  </a:cxn>
                  <a:cxn ang="0">
                    <a:pos x="connsiteX1" y="connsiteY1"/>
                  </a:cxn>
                  <a:cxn ang="0">
                    <a:pos x="connsiteX2" y="connsiteY2"/>
                  </a:cxn>
                  <a:cxn ang="0">
                    <a:pos x="connsiteX3" y="connsiteY3"/>
                  </a:cxn>
                </a:cxnLst>
                <a:rect l="l" t="t" r="r" b="b"/>
                <a:pathLst>
                  <a:path w="172042" h="172042">
                    <a:moveTo>
                      <a:pt x="86021" y="0"/>
                    </a:moveTo>
                    <a:cubicBezTo>
                      <a:pt x="38513" y="0"/>
                      <a:pt x="0" y="38513"/>
                      <a:pt x="0" y="86021"/>
                    </a:cubicBezTo>
                    <a:cubicBezTo>
                      <a:pt x="0" y="133530"/>
                      <a:pt x="38513" y="172043"/>
                      <a:pt x="86021" y="172043"/>
                    </a:cubicBezTo>
                    <a:cubicBezTo>
                      <a:pt x="133530" y="172043"/>
                      <a:pt x="172043" y="133530"/>
                      <a:pt x="172043" y="86021"/>
                    </a:cubicBezTo>
                  </a:path>
                </a:pathLst>
              </a:custGeom>
              <a:noFill/>
              <a:ln w="31750" cap="rnd">
                <a:solidFill>
                  <a:schemeClr val="accent1"/>
                </a:solidFill>
                <a:prstDash val="solid"/>
                <a:round/>
              </a:ln>
            </p:spPr>
            <p:txBody>
              <a:bodyPr rtlCol="0" anchor="ctr"/>
              <a:lstStyle/>
              <a:p>
                <a:endParaRPr lang="en-US"/>
              </a:p>
            </p:txBody>
          </p:sp>
          <p:sp>
            <p:nvSpPr>
              <p:cNvPr id="39" name="任意多边形: 形状 38"/>
              <p:cNvSpPr/>
              <p:nvPr/>
            </p:nvSpPr>
            <p:spPr>
              <a:xfrm>
                <a:off x="1363725" y="1867287"/>
                <a:ext cx="60214" cy="60270"/>
              </a:xfrm>
              <a:custGeom>
                <a:avLst/>
                <a:gdLst>
                  <a:gd name="connsiteX0" fmla="*/ 0 w 60214"/>
                  <a:gd name="connsiteY0" fmla="*/ 60270 h 60270"/>
                  <a:gd name="connsiteX1" fmla="*/ 60215 w 60214"/>
                  <a:gd name="connsiteY1" fmla="*/ 0 h 60270"/>
                </a:gdLst>
                <a:ahLst/>
                <a:cxnLst>
                  <a:cxn ang="0">
                    <a:pos x="connsiteX0" y="connsiteY0"/>
                  </a:cxn>
                  <a:cxn ang="0">
                    <a:pos x="connsiteX1" y="connsiteY1"/>
                  </a:cxn>
                </a:cxnLst>
                <a:rect l="l" t="t" r="r" b="b"/>
                <a:pathLst>
                  <a:path w="60214" h="60270">
                    <a:moveTo>
                      <a:pt x="0" y="60270"/>
                    </a:moveTo>
                    <a:lnTo>
                      <a:pt x="60215" y="0"/>
                    </a:lnTo>
                  </a:path>
                </a:pathLst>
              </a:custGeom>
              <a:noFill/>
              <a:ln w="31750" cap="rnd">
                <a:solidFill>
                  <a:schemeClr val="accent1"/>
                </a:solidFill>
                <a:prstDash val="solid"/>
                <a:round/>
              </a:ln>
            </p:spPr>
            <p:txBody>
              <a:bodyPr rtlCol="0" anchor="ctr"/>
              <a:lstStyle/>
              <a:p>
                <a:endParaRPr lang="en-US"/>
              </a:p>
            </p:txBody>
          </p:sp>
          <p:sp>
            <p:nvSpPr>
              <p:cNvPr id="40" name="任意多边形: 形状 39"/>
              <p:cNvSpPr/>
              <p:nvPr/>
            </p:nvSpPr>
            <p:spPr>
              <a:xfrm>
                <a:off x="1423937" y="1755514"/>
                <a:ext cx="111828" cy="111827"/>
              </a:xfrm>
              <a:custGeom>
                <a:avLst/>
                <a:gdLst>
                  <a:gd name="connsiteX0" fmla="*/ 0 w 111828"/>
                  <a:gd name="connsiteY0" fmla="*/ 51865 h 111827"/>
                  <a:gd name="connsiteX1" fmla="*/ 0 w 111828"/>
                  <a:gd name="connsiteY1" fmla="*/ 111828 h 111827"/>
                  <a:gd name="connsiteX2" fmla="*/ 60455 w 111828"/>
                  <a:gd name="connsiteY2" fmla="*/ 111828 h 111827"/>
                  <a:gd name="connsiteX3" fmla="*/ 111829 w 111828"/>
                  <a:gd name="connsiteY3" fmla="*/ 60217 h 111827"/>
                  <a:gd name="connsiteX4" fmla="*/ 51644 w 111828"/>
                  <a:gd name="connsiteY4" fmla="*/ 60217 h 111827"/>
                  <a:gd name="connsiteX5" fmla="*/ 51644 w 111828"/>
                  <a:gd name="connsiteY5" fmla="*/ 0 h 111827"/>
                  <a:gd name="connsiteX6" fmla="*/ 0 w 111828"/>
                  <a:gd name="connsiteY6" fmla="*/ 51865 h 11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28" h="111827">
                    <a:moveTo>
                      <a:pt x="0" y="51865"/>
                    </a:moveTo>
                    <a:lnTo>
                      <a:pt x="0" y="111828"/>
                    </a:lnTo>
                    <a:lnTo>
                      <a:pt x="60455" y="111828"/>
                    </a:lnTo>
                    <a:lnTo>
                      <a:pt x="111829" y="60217"/>
                    </a:lnTo>
                    <a:lnTo>
                      <a:pt x="51644" y="60217"/>
                    </a:lnTo>
                    <a:lnTo>
                      <a:pt x="51644" y="0"/>
                    </a:lnTo>
                    <a:lnTo>
                      <a:pt x="0" y="51865"/>
                    </a:lnTo>
                    <a:close/>
                  </a:path>
                </a:pathLst>
              </a:custGeom>
              <a:noFill/>
              <a:ln w="31750" cap="flat">
                <a:solidFill>
                  <a:schemeClr val="accent1"/>
                </a:solidFill>
                <a:prstDash val="solid"/>
                <a:round/>
              </a:ln>
            </p:spPr>
            <p:txBody>
              <a:bodyPr rtlCol="0" anchor="ctr"/>
              <a:lstStyle/>
              <a:p>
                <a:endParaRPr lang="en-US"/>
              </a:p>
            </p:txBody>
          </p:sp>
        </p:grpSp>
        <p:grpSp>
          <p:nvGrpSpPr>
            <p:cNvPr id="47" name="组合 46"/>
            <p:cNvGrpSpPr/>
            <p:nvPr/>
          </p:nvGrpSpPr>
          <p:grpSpPr>
            <a:xfrm>
              <a:off x="6443271" y="2781174"/>
              <a:ext cx="362754" cy="348680"/>
              <a:chOff x="19050" y="22493"/>
              <a:chExt cx="190500" cy="183109"/>
            </a:xfrm>
          </p:grpSpPr>
          <p:sp>
            <p:nvSpPr>
              <p:cNvPr id="45" name="任意多边形: 形状 44"/>
              <p:cNvSpPr/>
              <p:nvPr/>
            </p:nvSpPr>
            <p:spPr>
              <a:xfrm>
                <a:off x="19050" y="22493"/>
                <a:ext cx="190500" cy="183109"/>
              </a:xfrm>
              <a:custGeom>
                <a:avLst/>
                <a:gdLst>
                  <a:gd name="connsiteX0" fmla="*/ 68027 w 190500"/>
                  <a:gd name="connsiteY0" fmla="*/ 183109 h 183109"/>
                  <a:gd name="connsiteX1" fmla="*/ 26612 w 190500"/>
                  <a:gd name="connsiteY1" fmla="*/ 157848 h 183109"/>
                  <a:gd name="connsiteX2" fmla="*/ 33338 w 190500"/>
                  <a:gd name="connsiteY2" fmla="*/ 139432 h 183109"/>
                  <a:gd name="connsiteX3" fmla="*/ 4763 w 190500"/>
                  <a:gd name="connsiteY3" fmla="*/ 110857 h 183109"/>
                  <a:gd name="connsiteX4" fmla="*/ 1934 w 190500"/>
                  <a:gd name="connsiteY4" fmla="*/ 110995 h 183109"/>
                  <a:gd name="connsiteX5" fmla="*/ 0 w 190500"/>
                  <a:gd name="connsiteY5" fmla="*/ 91807 h 183109"/>
                  <a:gd name="connsiteX6" fmla="*/ 4361 w 190500"/>
                  <a:gd name="connsiteY6" fmla="*/ 63229 h 183109"/>
                  <a:gd name="connsiteX7" fmla="*/ 4763 w 190500"/>
                  <a:gd name="connsiteY7" fmla="*/ 63232 h 183109"/>
                  <a:gd name="connsiteX8" fmla="*/ 33338 w 190500"/>
                  <a:gd name="connsiteY8" fmla="*/ 34657 h 183109"/>
                  <a:gd name="connsiteX9" fmla="*/ 30407 w 190500"/>
                  <a:gd name="connsiteY9" fmla="*/ 22036 h 183109"/>
                  <a:gd name="connsiteX10" fmla="*/ 69781 w 190500"/>
                  <a:gd name="connsiteY10" fmla="*/ 0 h 183109"/>
                  <a:gd name="connsiteX11" fmla="*/ 95250 w 190500"/>
                  <a:gd name="connsiteY11" fmla="*/ 15607 h 183109"/>
                  <a:gd name="connsiteX12" fmla="*/ 120719 w 190500"/>
                  <a:gd name="connsiteY12" fmla="*/ 0 h 183109"/>
                  <a:gd name="connsiteX13" fmla="*/ 160093 w 190500"/>
                  <a:gd name="connsiteY13" fmla="*/ 22036 h 183109"/>
                  <a:gd name="connsiteX14" fmla="*/ 157163 w 190500"/>
                  <a:gd name="connsiteY14" fmla="*/ 34657 h 183109"/>
                  <a:gd name="connsiteX15" fmla="*/ 185738 w 190500"/>
                  <a:gd name="connsiteY15" fmla="*/ 63232 h 183109"/>
                  <a:gd name="connsiteX16" fmla="*/ 186139 w 190500"/>
                  <a:gd name="connsiteY16" fmla="*/ 63229 h 183109"/>
                  <a:gd name="connsiteX17" fmla="*/ 190500 w 190500"/>
                  <a:gd name="connsiteY17" fmla="*/ 91807 h 183109"/>
                  <a:gd name="connsiteX18" fmla="*/ 188566 w 190500"/>
                  <a:gd name="connsiteY18" fmla="*/ 110995 h 183109"/>
                  <a:gd name="connsiteX19" fmla="*/ 185738 w 190500"/>
                  <a:gd name="connsiteY19" fmla="*/ 110857 h 183109"/>
                  <a:gd name="connsiteX20" fmla="*/ 157163 w 190500"/>
                  <a:gd name="connsiteY20" fmla="*/ 139432 h 183109"/>
                  <a:gd name="connsiteX21" fmla="*/ 163888 w 190500"/>
                  <a:gd name="connsiteY21" fmla="*/ 157848 h 183109"/>
                  <a:gd name="connsiteX22" fmla="*/ 122473 w 190500"/>
                  <a:gd name="connsiteY22" fmla="*/ 183109 h 183109"/>
                  <a:gd name="connsiteX23" fmla="*/ 95250 w 190500"/>
                  <a:gd name="connsiteY23" fmla="*/ 163244 h 183109"/>
                  <a:gd name="connsiteX24" fmla="*/ 68027 w 190500"/>
                  <a:gd name="connsiteY24" fmla="*/ 183109 h 18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83109">
                    <a:moveTo>
                      <a:pt x="68027" y="183109"/>
                    </a:moveTo>
                    <a:cubicBezTo>
                      <a:pt x="52067" y="178358"/>
                      <a:pt x="37861" y="169536"/>
                      <a:pt x="26612" y="157848"/>
                    </a:cubicBezTo>
                    <a:cubicBezTo>
                      <a:pt x="30809" y="152874"/>
                      <a:pt x="33338" y="146448"/>
                      <a:pt x="33338" y="139432"/>
                    </a:cubicBezTo>
                    <a:cubicBezTo>
                      <a:pt x="33338" y="123650"/>
                      <a:pt x="20544" y="110857"/>
                      <a:pt x="4763" y="110857"/>
                    </a:cubicBezTo>
                    <a:cubicBezTo>
                      <a:pt x="3808" y="110857"/>
                      <a:pt x="2864" y="110904"/>
                      <a:pt x="1934" y="110995"/>
                    </a:cubicBezTo>
                    <a:cubicBezTo>
                      <a:pt x="666" y="104797"/>
                      <a:pt x="0" y="98380"/>
                      <a:pt x="0" y="91807"/>
                    </a:cubicBezTo>
                    <a:cubicBezTo>
                      <a:pt x="0" y="81850"/>
                      <a:pt x="1528" y="72250"/>
                      <a:pt x="4361" y="63229"/>
                    </a:cubicBezTo>
                    <a:cubicBezTo>
                      <a:pt x="4495" y="63231"/>
                      <a:pt x="4629" y="63232"/>
                      <a:pt x="4763" y="63232"/>
                    </a:cubicBezTo>
                    <a:cubicBezTo>
                      <a:pt x="20544" y="63232"/>
                      <a:pt x="33338" y="50438"/>
                      <a:pt x="33338" y="34657"/>
                    </a:cubicBezTo>
                    <a:cubicBezTo>
                      <a:pt x="33338" y="30126"/>
                      <a:pt x="32283" y="25842"/>
                      <a:pt x="30407" y="22036"/>
                    </a:cubicBezTo>
                    <a:cubicBezTo>
                      <a:pt x="41422" y="11794"/>
                      <a:pt x="54866" y="4129"/>
                      <a:pt x="69781" y="0"/>
                    </a:cubicBezTo>
                    <a:cubicBezTo>
                      <a:pt x="74506" y="9263"/>
                      <a:pt x="84138" y="15607"/>
                      <a:pt x="95250" y="15607"/>
                    </a:cubicBezTo>
                    <a:cubicBezTo>
                      <a:pt x="106362" y="15607"/>
                      <a:pt x="115994" y="9263"/>
                      <a:pt x="120719" y="0"/>
                    </a:cubicBezTo>
                    <a:cubicBezTo>
                      <a:pt x="135634" y="4129"/>
                      <a:pt x="149078" y="11794"/>
                      <a:pt x="160093" y="22036"/>
                    </a:cubicBezTo>
                    <a:cubicBezTo>
                      <a:pt x="158217" y="25842"/>
                      <a:pt x="157163" y="30126"/>
                      <a:pt x="157163" y="34657"/>
                    </a:cubicBezTo>
                    <a:cubicBezTo>
                      <a:pt x="157163" y="50438"/>
                      <a:pt x="169956" y="63232"/>
                      <a:pt x="185738" y="63232"/>
                    </a:cubicBezTo>
                    <a:cubicBezTo>
                      <a:pt x="185871" y="63232"/>
                      <a:pt x="186005" y="63231"/>
                      <a:pt x="186139" y="63229"/>
                    </a:cubicBezTo>
                    <a:cubicBezTo>
                      <a:pt x="188972" y="72250"/>
                      <a:pt x="190500" y="81850"/>
                      <a:pt x="190500" y="91807"/>
                    </a:cubicBezTo>
                    <a:cubicBezTo>
                      <a:pt x="190500" y="98380"/>
                      <a:pt x="189834" y="104797"/>
                      <a:pt x="188566" y="110995"/>
                    </a:cubicBezTo>
                    <a:cubicBezTo>
                      <a:pt x="187636" y="110904"/>
                      <a:pt x="186692" y="110857"/>
                      <a:pt x="185738" y="110857"/>
                    </a:cubicBezTo>
                    <a:cubicBezTo>
                      <a:pt x="169956" y="110857"/>
                      <a:pt x="157163" y="123650"/>
                      <a:pt x="157163" y="139432"/>
                    </a:cubicBezTo>
                    <a:cubicBezTo>
                      <a:pt x="157163" y="146448"/>
                      <a:pt x="159691" y="152874"/>
                      <a:pt x="163888" y="157848"/>
                    </a:cubicBezTo>
                    <a:cubicBezTo>
                      <a:pt x="152639" y="169536"/>
                      <a:pt x="138433" y="178358"/>
                      <a:pt x="122473" y="183109"/>
                    </a:cubicBezTo>
                    <a:cubicBezTo>
                      <a:pt x="118790" y="171587"/>
                      <a:pt x="107994" y="163244"/>
                      <a:pt x="95250" y="163244"/>
                    </a:cubicBezTo>
                    <a:cubicBezTo>
                      <a:pt x="82506" y="163244"/>
                      <a:pt x="71710" y="171587"/>
                      <a:pt x="68027" y="183109"/>
                    </a:cubicBezTo>
                    <a:close/>
                  </a:path>
                </a:pathLst>
              </a:custGeom>
              <a:noFill/>
              <a:ln w="31750" cap="flat">
                <a:solidFill>
                  <a:schemeClr val="accent1"/>
                </a:solidFill>
                <a:prstDash val="solid"/>
                <a:round/>
              </a:ln>
            </p:spPr>
            <p:txBody>
              <a:bodyPr rtlCol="0" anchor="ctr"/>
              <a:lstStyle/>
              <a:p>
                <a:endParaRPr lang="en-US"/>
              </a:p>
            </p:txBody>
          </p:sp>
          <p:sp>
            <p:nvSpPr>
              <p:cNvPr id="46" name="任意多边形: 形状 45"/>
              <p:cNvSpPr/>
              <p:nvPr/>
            </p:nvSpPr>
            <p:spPr>
              <a:xfrm>
                <a:off x="80962" y="80962"/>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noFill/>
              <a:ln w="31750" cap="flat">
                <a:solidFill>
                  <a:schemeClr val="accent1"/>
                </a:solidFill>
                <a:prstDash val="solid"/>
                <a:round/>
              </a:ln>
            </p:spPr>
            <p:txBody>
              <a:bodyPr rtlCol="0" anchor="ctr"/>
              <a:lstStyle/>
              <a:p>
                <a:endParaRPr lang="en-US"/>
              </a:p>
            </p:txBody>
          </p:sp>
        </p:grpSp>
        <p:grpSp>
          <p:nvGrpSpPr>
            <p:cNvPr id="56" name="组合 55"/>
            <p:cNvGrpSpPr/>
            <p:nvPr/>
          </p:nvGrpSpPr>
          <p:grpSpPr>
            <a:xfrm>
              <a:off x="7576044" y="3344928"/>
              <a:ext cx="304006" cy="357654"/>
              <a:chOff x="33337" y="19050"/>
              <a:chExt cx="161925" cy="190500"/>
            </a:xfrm>
          </p:grpSpPr>
          <p:sp>
            <p:nvSpPr>
              <p:cNvPr id="51" name="任意多边形: 形状 50"/>
              <p:cNvSpPr/>
              <p:nvPr/>
            </p:nvSpPr>
            <p:spPr>
              <a:xfrm>
                <a:off x="61912" y="19050"/>
                <a:ext cx="133350" cy="161925"/>
              </a:xfrm>
              <a:custGeom>
                <a:avLst/>
                <a:gdLst>
                  <a:gd name="connsiteX0" fmla="*/ 0 w 133350"/>
                  <a:gd name="connsiteY0" fmla="*/ 161925 h 161925"/>
                  <a:gd name="connsiteX1" fmla="*/ 133350 w 133350"/>
                  <a:gd name="connsiteY1" fmla="*/ 161925 h 161925"/>
                  <a:gd name="connsiteX2" fmla="*/ 133350 w 133350"/>
                  <a:gd name="connsiteY2" fmla="*/ 57150 h 161925"/>
                  <a:gd name="connsiteX3" fmla="*/ 80963 w 133350"/>
                  <a:gd name="connsiteY3" fmla="*/ 57150 h 161925"/>
                  <a:gd name="connsiteX4" fmla="*/ 80963 w 133350"/>
                  <a:gd name="connsiteY4" fmla="*/ 0 h 161925"/>
                  <a:gd name="connsiteX5" fmla="*/ 0 w 133350"/>
                  <a:gd name="connsiteY5" fmla="*/ 0 h 161925"/>
                  <a:gd name="connsiteX6" fmla="*/ 0 w 133350"/>
                  <a:gd name="connsiteY6"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161925">
                    <a:moveTo>
                      <a:pt x="0" y="161925"/>
                    </a:moveTo>
                    <a:lnTo>
                      <a:pt x="133350" y="161925"/>
                    </a:lnTo>
                    <a:lnTo>
                      <a:pt x="133350" y="57150"/>
                    </a:lnTo>
                    <a:lnTo>
                      <a:pt x="80963" y="57150"/>
                    </a:lnTo>
                    <a:lnTo>
                      <a:pt x="80963" y="0"/>
                    </a:lnTo>
                    <a:lnTo>
                      <a:pt x="0" y="0"/>
                    </a:lnTo>
                    <a:lnTo>
                      <a:pt x="0" y="161925"/>
                    </a:lnTo>
                    <a:close/>
                  </a:path>
                </a:pathLst>
              </a:custGeom>
              <a:noFill/>
              <a:ln w="31750" cap="rnd">
                <a:solidFill>
                  <a:schemeClr val="accent2"/>
                </a:solidFill>
                <a:prstDash val="solid"/>
                <a:round/>
              </a:ln>
            </p:spPr>
            <p:txBody>
              <a:bodyPr rtlCol="0" anchor="ctr"/>
              <a:lstStyle/>
              <a:p>
                <a:endParaRPr lang="en-US"/>
              </a:p>
            </p:txBody>
          </p:sp>
          <p:sp>
            <p:nvSpPr>
              <p:cNvPr id="52" name="任意多边形: 形状 51"/>
              <p:cNvSpPr/>
              <p:nvPr/>
            </p:nvSpPr>
            <p:spPr>
              <a:xfrm>
                <a:off x="142875" y="19050"/>
                <a:ext cx="52387" cy="57150"/>
              </a:xfrm>
              <a:custGeom>
                <a:avLst/>
                <a:gdLst>
                  <a:gd name="connsiteX0" fmla="*/ 0 w 52387"/>
                  <a:gd name="connsiteY0" fmla="*/ 0 h 57150"/>
                  <a:gd name="connsiteX1" fmla="*/ 52388 w 52387"/>
                  <a:gd name="connsiteY1" fmla="*/ 57150 h 57150"/>
                </a:gdLst>
                <a:ahLst/>
                <a:cxnLst>
                  <a:cxn ang="0">
                    <a:pos x="connsiteX0" y="connsiteY0"/>
                  </a:cxn>
                  <a:cxn ang="0">
                    <a:pos x="connsiteX1" y="connsiteY1"/>
                  </a:cxn>
                </a:cxnLst>
                <a:rect l="l" t="t" r="r" b="b"/>
                <a:pathLst>
                  <a:path w="52387" h="57150">
                    <a:moveTo>
                      <a:pt x="0" y="0"/>
                    </a:moveTo>
                    <a:lnTo>
                      <a:pt x="52388" y="57150"/>
                    </a:lnTo>
                  </a:path>
                </a:pathLst>
              </a:custGeom>
              <a:noFill/>
              <a:ln w="31750" cap="rnd">
                <a:solidFill>
                  <a:schemeClr val="accent2"/>
                </a:solidFill>
                <a:prstDash val="solid"/>
                <a:round/>
              </a:ln>
            </p:spPr>
            <p:txBody>
              <a:bodyPr rtlCol="0" anchor="ctr"/>
              <a:lstStyle/>
              <a:p>
                <a:endParaRPr lang="en-US"/>
              </a:p>
            </p:txBody>
          </p:sp>
          <p:sp>
            <p:nvSpPr>
              <p:cNvPr id="53" name="任意多边形: 形状 52"/>
              <p:cNvSpPr/>
              <p:nvPr/>
            </p:nvSpPr>
            <p:spPr>
              <a:xfrm>
                <a:off x="33337" y="95250"/>
                <a:ext cx="100012" cy="114300"/>
              </a:xfrm>
              <a:custGeom>
                <a:avLst/>
                <a:gdLst>
                  <a:gd name="connsiteX0" fmla="*/ 0 w 100012"/>
                  <a:gd name="connsiteY0" fmla="*/ 0 h 114300"/>
                  <a:gd name="connsiteX1" fmla="*/ 0 w 100012"/>
                  <a:gd name="connsiteY1" fmla="*/ 114300 h 114300"/>
                  <a:gd name="connsiteX2" fmla="*/ 100013 w 100012"/>
                  <a:gd name="connsiteY2" fmla="*/ 114300 h 114300"/>
                </a:gdLst>
                <a:ahLst/>
                <a:cxnLst>
                  <a:cxn ang="0">
                    <a:pos x="connsiteX0" y="connsiteY0"/>
                  </a:cxn>
                  <a:cxn ang="0">
                    <a:pos x="connsiteX1" y="connsiteY1"/>
                  </a:cxn>
                  <a:cxn ang="0">
                    <a:pos x="connsiteX2" y="connsiteY2"/>
                  </a:cxn>
                </a:cxnLst>
                <a:rect l="l" t="t" r="r" b="b"/>
                <a:pathLst>
                  <a:path w="100012" h="114300">
                    <a:moveTo>
                      <a:pt x="0" y="0"/>
                    </a:moveTo>
                    <a:lnTo>
                      <a:pt x="0" y="114300"/>
                    </a:lnTo>
                    <a:lnTo>
                      <a:pt x="100013" y="114300"/>
                    </a:lnTo>
                  </a:path>
                </a:pathLst>
              </a:custGeom>
              <a:noFill/>
              <a:ln w="31750" cap="rnd">
                <a:solidFill>
                  <a:schemeClr val="accent2"/>
                </a:solidFill>
                <a:prstDash val="solid"/>
                <a:round/>
              </a:ln>
            </p:spPr>
            <p:txBody>
              <a:bodyPr rtlCol="0" anchor="ctr"/>
              <a:lstStyle/>
              <a:p>
                <a:endParaRPr lang="en-US"/>
              </a:p>
            </p:txBody>
          </p:sp>
          <p:sp>
            <p:nvSpPr>
              <p:cNvPr id="54" name="任意多边形: 形状 53"/>
              <p:cNvSpPr/>
              <p:nvPr/>
            </p:nvSpPr>
            <p:spPr>
              <a:xfrm>
                <a:off x="90487" y="95250"/>
                <a:ext cx="19050" cy="4762"/>
              </a:xfrm>
              <a:custGeom>
                <a:avLst/>
                <a:gdLst>
                  <a:gd name="connsiteX0" fmla="*/ 0 w 19050"/>
                  <a:gd name="connsiteY0" fmla="*/ 0 h 4762"/>
                  <a:gd name="connsiteX1" fmla="*/ 19050 w 19050"/>
                  <a:gd name="connsiteY1" fmla="*/ 0 h 4762"/>
                </a:gdLst>
                <a:ahLst/>
                <a:cxnLst>
                  <a:cxn ang="0">
                    <a:pos x="connsiteX0" y="connsiteY0"/>
                  </a:cxn>
                  <a:cxn ang="0">
                    <a:pos x="connsiteX1" y="connsiteY1"/>
                  </a:cxn>
                </a:cxnLst>
                <a:rect l="l" t="t" r="r" b="b"/>
                <a:pathLst>
                  <a:path w="19050" h="4762">
                    <a:moveTo>
                      <a:pt x="0" y="0"/>
                    </a:moveTo>
                    <a:lnTo>
                      <a:pt x="19050" y="0"/>
                    </a:lnTo>
                  </a:path>
                </a:pathLst>
              </a:custGeom>
              <a:noFill/>
              <a:ln w="31750" cap="rnd">
                <a:solidFill>
                  <a:schemeClr val="accent2"/>
                </a:solidFill>
                <a:prstDash val="solid"/>
                <a:miter/>
              </a:ln>
            </p:spPr>
            <p:txBody>
              <a:bodyPr rtlCol="0" anchor="ctr"/>
              <a:lstStyle/>
              <a:p>
                <a:endParaRPr lang="en-US"/>
              </a:p>
            </p:txBody>
          </p:sp>
          <p:sp>
            <p:nvSpPr>
              <p:cNvPr id="55" name="任意多边形: 形状 54"/>
              <p:cNvSpPr/>
              <p:nvPr/>
            </p:nvSpPr>
            <p:spPr>
              <a:xfrm>
                <a:off x="90487" y="133350"/>
                <a:ext cx="57150" cy="4762"/>
              </a:xfrm>
              <a:custGeom>
                <a:avLst/>
                <a:gdLst>
                  <a:gd name="connsiteX0" fmla="*/ 0 w 57150"/>
                  <a:gd name="connsiteY0" fmla="*/ 0 h 4762"/>
                  <a:gd name="connsiteX1" fmla="*/ 57150 w 57150"/>
                  <a:gd name="connsiteY1" fmla="*/ 0 h 4762"/>
                </a:gdLst>
                <a:ahLst/>
                <a:cxnLst>
                  <a:cxn ang="0">
                    <a:pos x="connsiteX0" y="connsiteY0"/>
                  </a:cxn>
                  <a:cxn ang="0">
                    <a:pos x="connsiteX1" y="connsiteY1"/>
                  </a:cxn>
                </a:cxnLst>
                <a:rect l="l" t="t" r="r" b="b"/>
                <a:pathLst>
                  <a:path w="57150" h="4762">
                    <a:moveTo>
                      <a:pt x="0" y="0"/>
                    </a:moveTo>
                    <a:lnTo>
                      <a:pt x="57150" y="0"/>
                    </a:lnTo>
                  </a:path>
                </a:pathLst>
              </a:custGeom>
              <a:noFill/>
              <a:ln w="31750" cap="rnd">
                <a:solidFill>
                  <a:schemeClr val="accent2"/>
                </a:solidFill>
                <a:prstDash val="solid"/>
                <a:miter/>
              </a:ln>
            </p:spPr>
            <p:txBody>
              <a:bodyPr rtlCol="0" anchor="ctr"/>
              <a:lstStyle/>
              <a:p>
                <a:endParaRPr lang="en-US"/>
              </a:p>
            </p:txBody>
          </p:sp>
        </p:grpSp>
        <p:grpSp>
          <p:nvGrpSpPr>
            <p:cNvPr id="67" name="组合 66"/>
            <p:cNvGrpSpPr/>
            <p:nvPr/>
          </p:nvGrpSpPr>
          <p:grpSpPr>
            <a:xfrm>
              <a:off x="5381224" y="3374676"/>
              <a:ext cx="288992" cy="298157"/>
              <a:chOff x="33337" y="28575"/>
              <a:chExt cx="166687" cy="171973"/>
            </a:xfrm>
          </p:grpSpPr>
          <p:sp>
            <p:nvSpPr>
              <p:cNvPr id="60" name="任意多边形: 形状 59"/>
              <p:cNvSpPr/>
              <p:nvPr/>
            </p:nvSpPr>
            <p:spPr>
              <a:xfrm>
                <a:off x="80962" y="161687"/>
                <a:ext cx="4762" cy="38861"/>
              </a:xfrm>
              <a:custGeom>
                <a:avLst/>
                <a:gdLst>
                  <a:gd name="connsiteX0" fmla="*/ 0 w 4762"/>
                  <a:gd name="connsiteY0" fmla="*/ 0 h 38861"/>
                  <a:gd name="connsiteX1" fmla="*/ 0 w 4762"/>
                  <a:gd name="connsiteY1" fmla="*/ 38862 h 38861"/>
                </a:gdLst>
                <a:ahLst/>
                <a:cxnLst>
                  <a:cxn ang="0">
                    <a:pos x="connsiteX0" y="connsiteY0"/>
                  </a:cxn>
                  <a:cxn ang="0">
                    <a:pos x="connsiteX1" y="connsiteY1"/>
                  </a:cxn>
                </a:cxnLst>
                <a:rect l="l" t="t" r="r" b="b"/>
                <a:pathLst>
                  <a:path w="4762" h="38861">
                    <a:moveTo>
                      <a:pt x="0" y="0"/>
                    </a:moveTo>
                    <a:lnTo>
                      <a:pt x="0" y="38862"/>
                    </a:lnTo>
                  </a:path>
                </a:pathLst>
              </a:custGeom>
              <a:noFill/>
              <a:ln w="31750" cap="rnd">
                <a:solidFill>
                  <a:schemeClr val="accent2"/>
                </a:solidFill>
                <a:prstDash val="solid"/>
                <a:miter/>
              </a:ln>
            </p:spPr>
            <p:txBody>
              <a:bodyPr rtlCol="0" anchor="ctr"/>
              <a:lstStyle/>
              <a:p>
                <a:endParaRPr lang="en-US"/>
              </a:p>
            </p:txBody>
          </p:sp>
          <p:sp>
            <p:nvSpPr>
              <p:cNvPr id="61" name="任意多边形: 形状 60"/>
              <p:cNvSpPr/>
              <p:nvPr/>
            </p:nvSpPr>
            <p:spPr>
              <a:xfrm>
                <a:off x="42862" y="190500"/>
                <a:ext cx="4762" cy="9789"/>
              </a:xfrm>
              <a:custGeom>
                <a:avLst/>
                <a:gdLst>
                  <a:gd name="connsiteX0" fmla="*/ 0 w 4762"/>
                  <a:gd name="connsiteY0" fmla="*/ 0 h 9789"/>
                  <a:gd name="connsiteX1" fmla="*/ 0 w 4762"/>
                  <a:gd name="connsiteY1" fmla="*/ 9790 h 9789"/>
                </a:gdLst>
                <a:ahLst/>
                <a:cxnLst>
                  <a:cxn ang="0">
                    <a:pos x="connsiteX0" y="connsiteY0"/>
                  </a:cxn>
                  <a:cxn ang="0">
                    <a:pos x="connsiteX1" y="connsiteY1"/>
                  </a:cxn>
                </a:cxnLst>
                <a:rect l="l" t="t" r="r" b="b"/>
                <a:pathLst>
                  <a:path w="4762" h="9789">
                    <a:moveTo>
                      <a:pt x="0" y="0"/>
                    </a:moveTo>
                    <a:lnTo>
                      <a:pt x="0" y="9790"/>
                    </a:lnTo>
                  </a:path>
                </a:pathLst>
              </a:custGeom>
              <a:noFill/>
              <a:ln w="31750" cap="rnd">
                <a:solidFill>
                  <a:schemeClr val="accent2"/>
                </a:solidFill>
                <a:prstDash val="solid"/>
                <a:miter/>
              </a:ln>
            </p:spPr>
            <p:txBody>
              <a:bodyPr rtlCol="0" anchor="ctr"/>
              <a:lstStyle/>
              <a:p>
                <a:endParaRPr lang="en-US"/>
              </a:p>
            </p:txBody>
          </p:sp>
          <p:sp>
            <p:nvSpPr>
              <p:cNvPr id="62" name="任意多边形: 形状 61"/>
              <p:cNvSpPr/>
              <p:nvPr/>
            </p:nvSpPr>
            <p:spPr>
              <a:xfrm>
                <a:off x="119062" y="128587"/>
                <a:ext cx="4762" cy="71777"/>
              </a:xfrm>
              <a:custGeom>
                <a:avLst/>
                <a:gdLst>
                  <a:gd name="connsiteX0" fmla="*/ 0 w 4762"/>
                  <a:gd name="connsiteY0" fmla="*/ 0 h 71777"/>
                  <a:gd name="connsiteX1" fmla="*/ 0 w 4762"/>
                  <a:gd name="connsiteY1" fmla="*/ 71778 h 71777"/>
                </a:gdLst>
                <a:ahLst/>
                <a:cxnLst>
                  <a:cxn ang="0">
                    <a:pos x="connsiteX0" y="connsiteY0"/>
                  </a:cxn>
                  <a:cxn ang="0">
                    <a:pos x="connsiteX1" y="connsiteY1"/>
                  </a:cxn>
                </a:cxnLst>
                <a:rect l="l" t="t" r="r" b="b"/>
                <a:pathLst>
                  <a:path w="4762" h="71777">
                    <a:moveTo>
                      <a:pt x="0" y="0"/>
                    </a:moveTo>
                    <a:lnTo>
                      <a:pt x="0" y="71778"/>
                    </a:lnTo>
                  </a:path>
                </a:pathLst>
              </a:custGeom>
              <a:noFill/>
              <a:ln w="31750" cap="rnd">
                <a:solidFill>
                  <a:schemeClr val="accent2"/>
                </a:solidFill>
                <a:prstDash val="solid"/>
                <a:miter/>
              </a:ln>
            </p:spPr>
            <p:txBody>
              <a:bodyPr rtlCol="0" anchor="ctr"/>
              <a:lstStyle/>
              <a:p>
                <a:endParaRPr lang="en-US"/>
              </a:p>
            </p:txBody>
          </p:sp>
          <p:sp>
            <p:nvSpPr>
              <p:cNvPr id="63" name="任意多边形: 形状 62"/>
              <p:cNvSpPr/>
              <p:nvPr/>
            </p:nvSpPr>
            <p:spPr>
              <a:xfrm>
                <a:off x="157162" y="90303"/>
                <a:ext cx="4762" cy="110139"/>
              </a:xfrm>
              <a:custGeom>
                <a:avLst/>
                <a:gdLst>
                  <a:gd name="connsiteX0" fmla="*/ 0 w 4762"/>
                  <a:gd name="connsiteY0" fmla="*/ 0 h 110139"/>
                  <a:gd name="connsiteX1" fmla="*/ 0 w 4762"/>
                  <a:gd name="connsiteY1" fmla="*/ 110139 h 110139"/>
                </a:gdLst>
                <a:ahLst/>
                <a:cxnLst>
                  <a:cxn ang="0">
                    <a:pos x="connsiteX0" y="connsiteY0"/>
                  </a:cxn>
                  <a:cxn ang="0">
                    <a:pos x="connsiteX1" y="connsiteY1"/>
                  </a:cxn>
                </a:cxnLst>
                <a:rect l="l" t="t" r="r" b="b"/>
                <a:pathLst>
                  <a:path w="4762" h="110139">
                    <a:moveTo>
                      <a:pt x="0" y="0"/>
                    </a:moveTo>
                    <a:lnTo>
                      <a:pt x="0" y="110139"/>
                    </a:lnTo>
                  </a:path>
                </a:pathLst>
              </a:custGeom>
              <a:noFill/>
              <a:ln w="31750" cap="rnd">
                <a:solidFill>
                  <a:schemeClr val="accent2"/>
                </a:solidFill>
                <a:prstDash val="solid"/>
                <a:miter/>
              </a:ln>
            </p:spPr>
            <p:txBody>
              <a:bodyPr rtlCol="0" anchor="ctr"/>
              <a:lstStyle/>
              <a:p>
                <a:endParaRPr lang="en-US"/>
              </a:p>
            </p:txBody>
          </p:sp>
          <p:sp>
            <p:nvSpPr>
              <p:cNvPr id="64" name="任意多边形: 形状 63"/>
              <p:cNvSpPr/>
              <p:nvPr/>
            </p:nvSpPr>
            <p:spPr>
              <a:xfrm>
                <a:off x="195262" y="52247"/>
                <a:ext cx="4762" cy="148173"/>
              </a:xfrm>
              <a:custGeom>
                <a:avLst/>
                <a:gdLst>
                  <a:gd name="connsiteX0" fmla="*/ 0 w 4762"/>
                  <a:gd name="connsiteY0" fmla="*/ 0 h 148173"/>
                  <a:gd name="connsiteX1" fmla="*/ 0 w 4762"/>
                  <a:gd name="connsiteY1" fmla="*/ 148174 h 148173"/>
                </a:gdLst>
                <a:ahLst/>
                <a:cxnLst>
                  <a:cxn ang="0">
                    <a:pos x="connsiteX0" y="connsiteY0"/>
                  </a:cxn>
                  <a:cxn ang="0">
                    <a:pos x="connsiteX1" y="connsiteY1"/>
                  </a:cxn>
                </a:cxnLst>
                <a:rect l="l" t="t" r="r" b="b"/>
                <a:pathLst>
                  <a:path w="4762" h="148173">
                    <a:moveTo>
                      <a:pt x="0" y="0"/>
                    </a:moveTo>
                    <a:lnTo>
                      <a:pt x="0" y="148174"/>
                    </a:lnTo>
                  </a:path>
                </a:pathLst>
              </a:custGeom>
              <a:noFill/>
              <a:ln w="31750" cap="rnd">
                <a:solidFill>
                  <a:schemeClr val="accent2"/>
                </a:solidFill>
                <a:prstDash val="solid"/>
                <a:miter/>
              </a:ln>
            </p:spPr>
            <p:txBody>
              <a:bodyPr rtlCol="0" anchor="ctr"/>
              <a:lstStyle/>
              <a:p>
                <a:endParaRPr lang="en-US"/>
              </a:p>
            </p:txBody>
          </p:sp>
          <p:sp>
            <p:nvSpPr>
              <p:cNvPr id="65" name="任意多边形: 形状 64"/>
              <p:cNvSpPr/>
              <p:nvPr/>
            </p:nvSpPr>
            <p:spPr>
              <a:xfrm>
                <a:off x="33337" y="28575"/>
                <a:ext cx="128587" cy="128587"/>
              </a:xfrm>
              <a:custGeom>
                <a:avLst/>
                <a:gdLst>
                  <a:gd name="connsiteX0" fmla="*/ 0 w 128587"/>
                  <a:gd name="connsiteY0" fmla="*/ 128588 h 128587"/>
                  <a:gd name="connsiteX1" fmla="*/ 128588 w 128587"/>
                  <a:gd name="connsiteY1" fmla="*/ 0 h 128587"/>
                </a:gdLst>
                <a:ahLst/>
                <a:cxnLst>
                  <a:cxn ang="0">
                    <a:pos x="connsiteX0" y="connsiteY0"/>
                  </a:cxn>
                  <a:cxn ang="0">
                    <a:pos x="connsiteX1" y="connsiteY1"/>
                  </a:cxn>
                </a:cxnLst>
                <a:rect l="l" t="t" r="r" b="b"/>
                <a:pathLst>
                  <a:path w="128587" h="128587">
                    <a:moveTo>
                      <a:pt x="0" y="128588"/>
                    </a:moveTo>
                    <a:lnTo>
                      <a:pt x="128588" y="0"/>
                    </a:lnTo>
                  </a:path>
                </a:pathLst>
              </a:custGeom>
              <a:noFill/>
              <a:ln w="31750" cap="rnd">
                <a:solidFill>
                  <a:schemeClr val="accent2"/>
                </a:solidFill>
                <a:prstDash val="solid"/>
                <a:miter/>
              </a:ln>
            </p:spPr>
            <p:txBody>
              <a:bodyPr rtlCol="0" anchor="ctr"/>
              <a:lstStyle/>
              <a:p>
                <a:endParaRPr lang="en-US"/>
              </a:p>
            </p:txBody>
          </p:sp>
          <p:sp>
            <p:nvSpPr>
              <p:cNvPr id="66" name="任意多边形: 形状 65"/>
              <p:cNvSpPr/>
              <p:nvPr/>
            </p:nvSpPr>
            <p:spPr>
              <a:xfrm>
                <a:off x="111918" y="28575"/>
                <a:ext cx="50006" cy="4762"/>
              </a:xfrm>
              <a:custGeom>
                <a:avLst/>
                <a:gdLst>
                  <a:gd name="connsiteX0" fmla="*/ 0 w 50006"/>
                  <a:gd name="connsiteY0" fmla="*/ 0 h 4762"/>
                  <a:gd name="connsiteX1" fmla="*/ 50006 w 50006"/>
                  <a:gd name="connsiteY1" fmla="*/ 0 h 4762"/>
                </a:gdLst>
                <a:ahLst/>
                <a:cxnLst>
                  <a:cxn ang="0">
                    <a:pos x="connsiteX0" y="connsiteY0"/>
                  </a:cxn>
                  <a:cxn ang="0">
                    <a:pos x="connsiteX1" y="connsiteY1"/>
                  </a:cxn>
                </a:cxnLst>
                <a:rect l="l" t="t" r="r" b="b"/>
                <a:pathLst>
                  <a:path w="50006" h="4762">
                    <a:moveTo>
                      <a:pt x="0" y="0"/>
                    </a:moveTo>
                    <a:lnTo>
                      <a:pt x="50006" y="0"/>
                    </a:lnTo>
                  </a:path>
                </a:pathLst>
              </a:custGeom>
              <a:noFill/>
              <a:ln w="31750" cap="rnd">
                <a:solidFill>
                  <a:schemeClr val="accent2"/>
                </a:solidFill>
                <a:prstDash val="solid"/>
                <a:miter/>
              </a:ln>
            </p:spPr>
            <p:txBody>
              <a:bodyPr rtlCol="0" anchor="ctr"/>
              <a:lstStyle/>
              <a:p>
                <a:endParaRPr lang="en-US"/>
              </a:p>
            </p:txBody>
          </p:sp>
        </p:grpSp>
      </p:grpSp>
      <p:sp>
        <p:nvSpPr>
          <p:cNvPr id="84" name="文本框 83"/>
          <p:cNvSpPr txBox="1"/>
          <p:nvPr/>
        </p:nvSpPr>
        <p:spPr>
          <a:xfrm>
            <a:off x="953949" y="4932246"/>
            <a:ext cx="2336955"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86" name="文本框 85"/>
          <p:cNvSpPr txBox="1"/>
          <p:nvPr/>
        </p:nvSpPr>
        <p:spPr>
          <a:xfrm>
            <a:off x="953949" y="4546036"/>
            <a:ext cx="2032000" cy="398780"/>
          </a:xfrm>
          <a:prstGeom prst="rect">
            <a:avLst/>
          </a:prstGeom>
          <a:noFill/>
        </p:spPr>
        <p:txBody>
          <a:bodyPr wrap="none" lIns="0" tIns="45720" rIns="0" bIns="45720" rtlCol="0">
            <a:spAutoFit/>
          </a:bodyPr>
          <a:lstStyle>
            <a:defPPr>
              <a:defRPr lang="en-US"/>
            </a:defPPr>
            <a:lvl1pPr>
              <a:defRPr sz="2400">
                <a:solidFill>
                  <a:srgbClr val="FF8441"/>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2000" dirty="0">
                <a:solidFill>
                  <a:schemeClr val="accent2"/>
                </a:solidFill>
                <a:latin typeface="+mj-ea"/>
                <a:ea typeface="+mj-ea"/>
                <a:sym typeface="OPPOSans B" panose="00020600040101010101" pitchFamily="18" charset="-122"/>
              </a:rPr>
              <a:t>请输入您的小标题</a:t>
            </a:r>
          </a:p>
        </p:txBody>
      </p:sp>
      <p:sp>
        <p:nvSpPr>
          <p:cNvPr id="90" name="文本框 89"/>
          <p:cNvSpPr txBox="1"/>
          <p:nvPr/>
        </p:nvSpPr>
        <p:spPr>
          <a:xfrm>
            <a:off x="927387" y="1961776"/>
            <a:ext cx="2336955"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92" name="文本框 91"/>
          <p:cNvSpPr txBox="1"/>
          <p:nvPr/>
        </p:nvSpPr>
        <p:spPr>
          <a:xfrm>
            <a:off x="927387" y="1575566"/>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sp>
        <p:nvSpPr>
          <p:cNvPr id="94" name="文本框 93"/>
          <p:cNvSpPr txBox="1"/>
          <p:nvPr/>
        </p:nvSpPr>
        <p:spPr>
          <a:xfrm>
            <a:off x="8926233" y="1961776"/>
            <a:ext cx="2336955"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95" name="文本框 94"/>
          <p:cNvSpPr txBox="1"/>
          <p:nvPr/>
        </p:nvSpPr>
        <p:spPr>
          <a:xfrm>
            <a:off x="8926233" y="1575566"/>
            <a:ext cx="2032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请输入您的小标题</a:t>
            </a:r>
          </a:p>
        </p:txBody>
      </p:sp>
      <p:sp>
        <p:nvSpPr>
          <p:cNvPr id="96" name="文本框 95"/>
          <p:cNvSpPr txBox="1"/>
          <p:nvPr/>
        </p:nvSpPr>
        <p:spPr>
          <a:xfrm>
            <a:off x="8894826" y="4932246"/>
            <a:ext cx="2336955"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单击此处输入正文内容单击此处输入正文内容单击此处输入正文内容</a:t>
            </a:r>
            <a:endParaRPr lang="en-US" sz="1600" dirty="0"/>
          </a:p>
        </p:txBody>
      </p:sp>
      <p:sp>
        <p:nvSpPr>
          <p:cNvPr id="97" name="文本框 96"/>
          <p:cNvSpPr txBox="1"/>
          <p:nvPr/>
        </p:nvSpPr>
        <p:spPr>
          <a:xfrm>
            <a:off x="8894826" y="4546036"/>
            <a:ext cx="2032000" cy="398780"/>
          </a:xfrm>
          <a:prstGeom prst="rect">
            <a:avLst/>
          </a:prstGeom>
          <a:noFill/>
        </p:spPr>
        <p:txBody>
          <a:bodyPr wrap="none" lIns="0" tIns="45720" rIns="0" bIns="45720" rtlCol="0">
            <a:spAutoFit/>
          </a:bodyPr>
          <a:lstStyle>
            <a:defPPr>
              <a:defRPr lang="en-US"/>
            </a:defPPr>
            <a:lvl1pPr>
              <a:defRPr sz="2400">
                <a:solidFill>
                  <a:srgbClr val="FF8441"/>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000" dirty="0">
                <a:solidFill>
                  <a:schemeClr val="accent2"/>
                </a:solidFill>
                <a:latin typeface="+mj-ea"/>
                <a:ea typeface="+mj-ea"/>
                <a:sym typeface="OPPOSans B" panose="00020600040101010101" pitchFamily="18" charset="-122"/>
              </a:rPr>
              <a:t>请输入您的小标题</a:t>
            </a:r>
          </a:p>
        </p:txBody>
      </p:sp>
      <p:sp>
        <p:nvSpPr>
          <p:cNvPr id="101" name="任意多边形: 形状 100"/>
          <p:cNvSpPr/>
          <p:nvPr/>
        </p:nvSpPr>
        <p:spPr>
          <a:xfrm>
            <a:off x="3571875" y="1765299"/>
            <a:ext cx="860425" cy="455737"/>
          </a:xfrm>
          <a:custGeom>
            <a:avLst/>
            <a:gdLst>
              <a:gd name="connsiteX0" fmla="*/ 1066800 w 1066800"/>
              <a:gd name="connsiteY0" fmla="*/ 546100 h 546100"/>
              <a:gd name="connsiteX1" fmla="*/ 1066800 w 1066800"/>
              <a:gd name="connsiteY1" fmla="*/ 546100 h 546100"/>
              <a:gd name="connsiteX2" fmla="*/ 1066800 w 1066800"/>
              <a:gd name="connsiteY2" fmla="*/ 0 h 546100"/>
              <a:gd name="connsiteX3" fmla="*/ 0 w 1066800"/>
              <a:gd name="connsiteY3" fmla="*/ 0 h 546100"/>
              <a:gd name="connsiteX0" fmla="*/ 828675 w 828675"/>
              <a:gd name="connsiteY0" fmla="*/ 546100 h 546100"/>
              <a:gd name="connsiteX1" fmla="*/ 828675 w 828675"/>
              <a:gd name="connsiteY1" fmla="*/ 546100 h 546100"/>
              <a:gd name="connsiteX2" fmla="*/ 828675 w 828675"/>
              <a:gd name="connsiteY2" fmla="*/ 0 h 546100"/>
              <a:gd name="connsiteX3" fmla="*/ 0 w 828675"/>
              <a:gd name="connsiteY3" fmla="*/ 0 h 546100"/>
            </a:gdLst>
            <a:ahLst/>
            <a:cxnLst>
              <a:cxn ang="0">
                <a:pos x="connsiteX0" y="connsiteY0"/>
              </a:cxn>
              <a:cxn ang="0">
                <a:pos x="connsiteX1" y="connsiteY1"/>
              </a:cxn>
              <a:cxn ang="0">
                <a:pos x="connsiteX2" y="connsiteY2"/>
              </a:cxn>
              <a:cxn ang="0">
                <a:pos x="connsiteX3" y="connsiteY3"/>
              </a:cxn>
            </a:cxnLst>
            <a:rect l="l" t="t" r="r" b="b"/>
            <a:pathLst>
              <a:path w="828675" h="546100">
                <a:moveTo>
                  <a:pt x="828675" y="546100"/>
                </a:moveTo>
                <a:lnTo>
                  <a:pt x="828675" y="546100"/>
                </a:lnTo>
                <a:lnTo>
                  <a:pt x="828675" y="0"/>
                </a:lnTo>
                <a:lnTo>
                  <a:pt x="0" y="0"/>
                </a:lnTo>
              </a:path>
            </a:pathLst>
          </a:custGeom>
          <a:noFill/>
          <a:ln>
            <a:solidFill>
              <a:schemeClr val="accent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任意多边形: 形状 101"/>
          <p:cNvSpPr/>
          <p:nvPr/>
        </p:nvSpPr>
        <p:spPr>
          <a:xfrm flipH="1">
            <a:off x="6627298" y="1765299"/>
            <a:ext cx="1980128" cy="455737"/>
          </a:xfrm>
          <a:custGeom>
            <a:avLst/>
            <a:gdLst>
              <a:gd name="connsiteX0" fmla="*/ 1066800 w 1066800"/>
              <a:gd name="connsiteY0" fmla="*/ 546100 h 546100"/>
              <a:gd name="connsiteX1" fmla="*/ 1066800 w 1066800"/>
              <a:gd name="connsiteY1" fmla="*/ 546100 h 546100"/>
              <a:gd name="connsiteX2" fmla="*/ 1066800 w 1066800"/>
              <a:gd name="connsiteY2" fmla="*/ 0 h 546100"/>
              <a:gd name="connsiteX3" fmla="*/ 0 w 1066800"/>
              <a:gd name="connsiteY3" fmla="*/ 0 h 546100"/>
              <a:gd name="connsiteX0" fmla="*/ 968637 w 968637"/>
              <a:gd name="connsiteY0" fmla="*/ 546100 h 546100"/>
              <a:gd name="connsiteX1" fmla="*/ 968637 w 968637"/>
              <a:gd name="connsiteY1" fmla="*/ 546100 h 546100"/>
              <a:gd name="connsiteX2" fmla="*/ 968637 w 968637"/>
              <a:gd name="connsiteY2" fmla="*/ 0 h 546100"/>
              <a:gd name="connsiteX3" fmla="*/ 0 w 968637"/>
              <a:gd name="connsiteY3" fmla="*/ 0 h 546100"/>
            </a:gdLst>
            <a:ahLst/>
            <a:cxnLst>
              <a:cxn ang="0">
                <a:pos x="connsiteX0" y="connsiteY0"/>
              </a:cxn>
              <a:cxn ang="0">
                <a:pos x="connsiteX1" y="connsiteY1"/>
              </a:cxn>
              <a:cxn ang="0">
                <a:pos x="connsiteX2" y="connsiteY2"/>
              </a:cxn>
              <a:cxn ang="0">
                <a:pos x="connsiteX3" y="connsiteY3"/>
              </a:cxn>
            </a:cxnLst>
            <a:rect l="l" t="t" r="r" b="b"/>
            <a:pathLst>
              <a:path w="968637" h="546100">
                <a:moveTo>
                  <a:pt x="968637" y="546100"/>
                </a:moveTo>
                <a:lnTo>
                  <a:pt x="968637" y="546100"/>
                </a:lnTo>
                <a:lnTo>
                  <a:pt x="968637" y="0"/>
                </a:lnTo>
                <a:lnTo>
                  <a:pt x="0" y="0"/>
                </a:lnTo>
              </a:path>
            </a:pathLst>
          </a:custGeom>
          <a:noFill/>
          <a:ln>
            <a:solidFill>
              <a:schemeClr val="accent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任意多边形: 形状 102"/>
          <p:cNvSpPr/>
          <p:nvPr/>
        </p:nvSpPr>
        <p:spPr>
          <a:xfrm flipV="1">
            <a:off x="3578023" y="4343860"/>
            <a:ext cx="1990894" cy="401568"/>
          </a:xfrm>
          <a:custGeom>
            <a:avLst/>
            <a:gdLst>
              <a:gd name="connsiteX0" fmla="*/ 1066800 w 1066800"/>
              <a:gd name="connsiteY0" fmla="*/ 546100 h 546100"/>
              <a:gd name="connsiteX1" fmla="*/ 1066800 w 1066800"/>
              <a:gd name="connsiteY1" fmla="*/ 546100 h 546100"/>
              <a:gd name="connsiteX2" fmla="*/ 1066800 w 1066800"/>
              <a:gd name="connsiteY2" fmla="*/ 0 h 546100"/>
              <a:gd name="connsiteX3" fmla="*/ 0 w 1066800"/>
              <a:gd name="connsiteY3" fmla="*/ 0 h 546100"/>
              <a:gd name="connsiteX0" fmla="*/ 875434 w 875434"/>
              <a:gd name="connsiteY0" fmla="*/ 546100 h 546100"/>
              <a:gd name="connsiteX1" fmla="*/ 875434 w 875434"/>
              <a:gd name="connsiteY1" fmla="*/ 546100 h 546100"/>
              <a:gd name="connsiteX2" fmla="*/ 875434 w 875434"/>
              <a:gd name="connsiteY2" fmla="*/ 0 h 546100"/>
              <a:gd name="connsiteX3" fmla="*/ 0 w 875434"/>
              <a:gd name="connsiteY3" fmla="*/ 0 h 546100"/>
            </a:gdLst>
            <a:ahLst/>
            <a:cxnLst>
              <a:cxn ang="0">
                <a:pos x="connsiteX0" y="connsiteY0"/>
              </a:cxn>
              <a:cxn ang="0">
                <a:pos x="connsiteX1" y="connsiteY1"/>
              </a:cxn>
              <a:cxn ang="0">
                <a:pos x="connsiteX2" y="connsiteY2"/>
              </a:cxn>
              <a:cxn ang="0">
                <a:pos x="connsiteX3" y="connsiteY3"/>
              </a:cxn>
            </a:cxnLst>
            <a:rect l="l" t="t" r="r" b="b"/>
            <a:pathLst>
              <a:path w="875434" h="546100">
                <a:moveTo>
                  <a:pt x="875434" y="546100"/>
                </a:moveTo>
                <a:lnTo>
                  <a:pt x="875434" y="546100"/>
                </a:lnTo>
                <a:lnTo>
                  <a:pt x="875434" y="0"/>
                </a:lnTo>
                <a:lnTo>
                  <a:pt x="0" y="0"/>
                </a:lnTo>
              </a:path>
            </a:pathLst>
          </a:custGeom>
          <a:noFill/>
          <a:ln>
            <a:solidFill>
              <a:schemeClr val="accent2"/>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任意多边形: 形状 103"/>
          <p:cNvSpPr/>
          <p:nvPr/>
        </p:nvSpPr>
        <p:spPr>
          <a:xfrm flipH="1" flipV="1">
            <a:off x="7710220" y="4343857"/>
            <a:ext cx="897206" cy="411093"/>
          </a:xfrm>
          <a:custGeom>
            <a:avLst/>
            <a:gdLst>
              <a:gd name="connsiteX0" fmla="*/ 1066800 w 1066800"/>
              <a:gd name="connsiteY0" fmla="*/ 546100 h 546100"/>
              <a:gd name="connsiteX1" fmla="*/ 1066800 w 1066800"/>
              <a:gd name="connsiteY1" fmla="*/ 546100 h 546100"/>
              <a:gd name="connsiteX2" fmla="*/ 1066800 w 1066800"/>
              <a:gd name="connsiteY2" fmla="*/ 0 h 546100"/>
              <a:gd name="connsiteX3" fmla="*/ 0 w 1066800"/>
              <a:gd name="connsiteY3" fmla="*/ 0 h 546100"/>
              <a:gd name="connsiteX0" fmla="*/ 1285085 w 1285085"/>
              <a:gd name="connsiteY0" fmla="*/ 559053 h 559053"/>
              <a:gd name="connsiteX1" fmla="*/ 1285085 w 1285085"/>
              <a:gd name="connsiteY1" fmla="*/ 559053 h 559053"/>
              <a:gd name="connsiteX2" fmla="*/ 1285085 w 1285085"/>
              <a:gd name="connsiteY2" fmla="*/ 12953 h 559053"/>
              <a:gd name="connsiteX3" fmla="*/ 0 w 1285085"/>
              <a:gd name="connsiteY3" fmla="*/ 0 h 559053"/>
            </a:gdLst>
            <a:ahLst/>
            <a:cxnLst>
              <a:cxn ang="0">
                <a:pos x="connsiteX0" y="connsiteY0"/>
              </a:cxn>
              <a:cxn ang="0">
                <a:pos x="connsiteX1" y="connsiteY1"/>
              </a:cxn>
              <a:cxn ang="0">
                <a:pos x="connsiteX2" y="connsiteY2"/>
              </a:cxn>
              <a:cxn ang="0">
                <a:pos x="connsiteX3" y="connsiteY3"/>
              </a:cxn>
            </a:cxnLst>
            <a:rect l="l" t="t" r="r" b="b"/>
            <a:pathLst>
              <a:path w="1285085" h="559053">
                <a:moveTo>
                  <a:pt x="1285085" y="559053"/>
                </a:moveTo>
                <a:lnTo>
                  <a:pt x="1285085" y="559053"/>
                </a:lnTo>
                <a:lnTo>
                  <a:pt x="1285085" y="12953"/>
                </a:lnTo>
                <a:cubicBezTo>
                  <a:pt x="929485" y="12953"/>
                  <a:pt x="355600" y="0"/>
                  <a:pt x="0" y="0"/>
                </a:cubicBezTo>
              </a:path>
            </a:pathLst>
          </a:custGeom>
          <a:noFill/>
          <a:ln>
            <a:solidFill>
              <a:schemeClr val="accent2"/>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组合 58"/>
          <p:cNvGrpSpPr/>
          <p:nvPr/>
        </p:nvGrpSpPr>
        <p:grpSpPr>
          <a:xfrm>
            <a:off x="3446724" y="513976"/>
            <a:ext cx="5298552" cy="711275"/>
            <a:chOff x="3446724" y="513976"/>
            <a:chExt cx="5298552" cy="711275"/>
          </a:xfrm>
        </p:grpSpPr>
        <p:grpSp>
          <p:nvGrpSpPr>
            <p:cNvPr id="68" name="组合 67"/>
            <p:cNvGrpSpPr/>
            <p:nvPr/>
          </p:nvGrpSpPr>
          <p:grpSpPr>
            <a:xfrm>
              <a:off x="3446724" y="659835"/>
              <a:ext cx="2015950" cy="472073"/>
              <a:chOff x="3625305" y="659835"/>
              <a:chExt cx="2015950" cy="472073"/>
            </a:xfrm>
          </p:grpSpPr>
          <p:sp>
            <p:nvSpPr>
              <p:cNvPr id="75" name="平行四边形 74"/>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平行四边形 76"/>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flipH="1">
              <a:off x="6729326" y="659835"/>
              <a:ext cx="2015950" cy="472073"/>
              <a:chOff x="3625305" y="659835"/>
              <a:chExt cx="2015950" cy="472073"/>
            </a:xfrm>
          </p:grpSpPr>
          <p:sp>
            <p:nvSpPr>
              <p:cNvPr id="72" name="平行四边形 71"/>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71" name="文本框 70"/>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60401" y="1806645"/>
            <a:ext cx="10858500" cy="2609385"/>
            <a:chOff x="892097" y="1806645"/>
            <a:chExt cx="10626803" cy="2609385"/>
          </a:xfrm>
        </p:grpSpPr>
        <p:sp>
          <p:nvSpPr>
            <p:cNvPr id="46" name="Freeform 72+"/>
            <p:cNvSpPr/>
            <p:nvPr/>
          </p:nvSpPr>
          <p:spPr>
            <a:xfrm>
              <a:off x="892097" y="1806645"/>
              <a:ext cx="10626803" cy="2531328"/>
            </a:xfrm>
            <a:custGeom>
              <a:avLst/>
              <a:gdLst>
                <a:gd name="connsiteX0" fmla="*/ 0 w 10858501"/>
                <a:gd name="connsiteY0" fmla="*/ 0 h 2531328"/>
                <a:gd name="connsiteX1" fmla="*/ 1265664 w 10858501"/>
                <a:gd name="connsiteY1" fmla="*/ 0 h 2531328"/>
                <a:gd name="connsiteX2" fmla="*/ 3441931 w 10858501"/>
                <a:gd name="connsiteY2" fmla="*/ 0 h 2531328"/>
                <a:gd name="connsiteX3" fmla="*/ 9592837 w 10858501"/>
                <a:gd name="connsiteY3" fmla="*/ 0 h 2531328"/>
                <a:gd name="connsiteX4" fmla="*/ 10858501 w 10858501"/>
                <a:gd name="connsiteY4" fmla="*/ 1265664 h 2531328"/>
                <a:gd name="connsiteX5" fmla="*/ 10858500 w 10858501"/>
                <a:gd name="connsiteY5" fmla="*/ 1265664 h 2531328"/>
                <a:gd name="connsiteX6" fmla="*/ 9592836 w 10858501"/>
                <a:gd name="connsiteY6" fmla="*/ 2531328 h 2531328"/>
                <a:gd name="connsiteX7" fmla="*/ 1265664 w 10858501"/>
                <a:gd name="connsiteY7" fmla="*/ 2531327 h 2531328"/>
                <a:gd name="connsiteX8" fmla="*/ 0 w 10858501"/>
                <a:gd name="connsiteY8" fmla="*/ 2531327 h 2531328"/>
                <a:gd name="connsiteX9" fmla="*/ 0 w 10858501"/>
                <a:gd name="connsiteY9" fmla="*/ 1265664 h 2531328"/>
                <a:gd name="connsiteX10" fmla="*/ 0 w 10858501"/>
                <a:gd name="connsiteY10" fmla="*/ 1265663 h 2531328"/>
                <a:gd name="connsiteX0-1" fmla="*/ 0 w 10858501"/>
                <a:gd name="connsiteY0-2" fmla="*/ 0 h 2531328"/>
                <a:gd name="connsiteX1-3" fmla="*/ 1265664 w 10858501"/>
                <a:gd name="connsiteY1-4" fmla="*/ 0 h 2531328"/>
                <a:gd name="connsiteX2-5" fmla="*/ 3441931 w 10858501"/>
                <a:gd name="connsiteY2-6" fmla="*/ 0 h 2531328"/>
                <a:gd name="connsiteX3-7" fmla="*/ 9592837 w 10858501"/>
                <a:gd name="connsiteY3-8" fmla="*/ 0 h 2531328"/>
                <a:gd name="connsiteX4-9" fmla="*/ 10858501 w 10858501"/>
                <a:gd name="connsiteY4-10" fmla="*/ 1265664 h 2531328"/>
                <a:gd name="connsiteX5-11" fmla="*/ 10858500 w 10858501"/>
                <a:gd name="connsiteY5-12" fmla="*/ 1265664 h 2531328"/>
                <a:gd name="connsiteX6-13" fmla="*/ 9592836 w 10858501"/>
                <a:gd name="connsiteY6-14" fmla="*/ 2531328 h 2531328"/>
                <a:gd name="connsiteX7-15" fmla="*/ 1265664 w 10858501"/>
                <a:gd name="connsiteY7-16" fmla="*/ 2531327 h 2531328"/>
                <a:gd name="connsiteX8-17" fmla="*/ 0 w 10858501"/>
                <a:gd name="connsiteY8-18" fmla="*/ 2531327 h 2531328"/>
                <a:gd name="connsiteX9-19" fmla="*/ 0 w 10858501"/>
                <a:gd name="connsiteY9-20" fmla="*/ 1265664 h 2531328"/>
                <a:gd name="connsiteX10-21" fmla="*/ 0 w 10858501"/>
                <a:gd name="connsiteY10-22" fmla="*/ 1265663 h 2531328"/>
                <a:gd name="connsiteX11" fmla="*/ 91440 w 10858501"/>
                <a:gd name="connsiteY11" fmla="*/ 91440 h 2531328"/>
                <a:gd name="connsiteX0-23" fmla="*/ 0 w 10858501"/>
                <a:gd name="connsiteY0-24" fmla="*/ 0 h 2531328"/>
                <a:gd name="connsiteX1-25" fmla="*/ 1265664 w 10858501"/>
                <a:gd name="connsiteY1-26" fmla="*/ 0 h 2531328"/>
                <a:gd name="connsiteX2-27" fmla="*/ 3441931 w 10858501"/>
                <a:gd name="connsiteY2-28" fmla="*/ 0 h 2531328"/>
                <a:gd name="connsiteX3-29" fmla="*/ 9592837 w 10858501"/>
                <a:gd name="connsiteY3-30" fmla="*/ 0 h 2531328"/>
                <a:gd name="connsiteX4-31" fmla="*/ 10858501 w 10858501"/>
                <a:gd name="connsiteY4-32" fmla="*/ 1265664 h 2531328"/>
                <a:gd name="connsiteX5-33" fmla="*/ 10858500 w 10858501"/>
                <a:gd name="connsiteY5-34" fmla="*/ 1265664 h 2531328"/>
                <a:gd name="connsiteX6-35" fmla="*/ 9592836 w 10858501"/>
                <a:gd name="connsiteY6-36" fmla="*/ 2531328 h 2531328"/>
                <a:gd name="connsiteX7-37" fmla="*/ 1265664 w 10858501"/>
                <a:gd name="connsiteY7-38" fmla="*/ 2531327 h 2531328"/>
                <a:gd name="connsiteX8-39" fmla="*/ 0 w 10858501"/>
                <a:gd name="connsiteY8-40" fmla="*/ 2531327 h 2531328"/>
                <a:gd name="connsiteX9-41" fmla="*/ 0 w 10858501"/>
                <a:gd name="connsiteY9-42" fmla="*/ 1265664 h 2531328"/>
                <a:gd name="connsiteX10-43" fmla="*/ 0 w 10858501"/>
                <a:gd name="connsiteY10-44" fmla="*/ 1265663 h 2531328"/>
                <a:gd name="connsiteX0-45" fmla="*/ 0 w 10858501"/>
                <a:gd name="connsiteY0-46" fmla="*/ 0 h 2531328"/>
                <a:gd name="connsiteX1-47" fmla="*/ 1265664 w 10858501"/>
                <a:gd name="connsiteY1-48" fmla="*/ 0 h 2531328"/>
                <a:gd name="connsiteX2-49" fmla="*/ 3441931 w 10858501"/>
                <a:gd name="connsiteY2-50" fmla="*/ 0 h 2531328"/>
                <a:gd name="connsiteX3-51" fmla="*/ 9592837 w 10858501"/>
                <a:gd name="connsiteY3-52" fmla="*/ 0 h 2531328"/>
                <a:gd name="connsiteX4-53" fmla="*/ 10858501 w 10858501"/>
                <a:gd name="connsiteY4-54" fmla="*/ 1265664 h 2531328"/>
                <a:gd name="connsiteX5-55" fmla="*/ 10858500 w 10858501"/>
                <a:gd name="connsiteY5-56" fmla="*/ 1265664 h 2531328"/>
                <a:gd name="connsiteX6-57" fmla="*/ 9592836 w 10858501"/>
                <a:gd name="connsiteY6-58" fmla="*/ 2531328 h 2531328"/>
                <a:gd name="connsiteX7-59" fmla="*/ 1265664 w 10858501"/>
                <a:gd name="connsiteY7-60" fmla="*/ 2531327 h 2531328"/>
                <a:gd name="connsiteX8-61" fmla="*/ 0 w 10858501"/>
                <a:gd name="connsiteY8-62" fmla="*/ 2531327 h 2531328"/>
                <a:gd name="connsiteX9-63" fmla="*/ 0 w 10858501"/>
                <a:gd name="connsiteY9-64" fmla="*/ 1265664 h 2531328"/>
                <a:gd name="connsiteX0-65" fmla="*/ 0 w 10858501"/>
                <a:gd name="connsiteY0-66" fmla="*/ 0 h 2531328"/>
                <a:gd name="connsiteX1-67" fmla="*/ 1265664 w 10858501"/>
                <a:gd name="connsiteY1-68" fmla="*/ 0 h 2531328"/>
                <a:gd name="connsiteX2-69" fmla="*/ 3441931 w 10858501"/>
                <a:gd name="connsiteY2-70" fmla="*/ 0 h 2531328"/>
                <a:gd name="connsiteX3-71" fmla="*/ 9592837 w 10858501"/>
                <a:gd name="connsiteY3-72" fmla="*/ 0 h 2531328"/>
                <a:gd name="connsiteX4-73" fmla="*/ 10858501 w 10858501"/>
                <a:gd name="connsiteY4-74" fmla="*/ 1265664 h 2531328"/>
                <a:gd name="connsiteX5-75" fmla="*/ 10858500 w 10858501"/>
                <a:gd name="connsiteY5-76" fmla="*/ 1265664 h 2531328"/>
                <a:gd name="connsiteX6-77" fmla="*/ 9592836 w 10858501"/>
                <a:gd name="connsiteY6-78" fmla="*/ 2531328 h 2531328"/>
                <a:gd name="connsiteX7-79" fmla="*/ 1265664 w 10858501"/>
                <a:gd name="connsiteY7-80" fmla="*/ 2531327 h 2531328"/>
                <a:gd name="connsiteX8-81" fmla="*/ 0 w 10858501"/>
                <a:gd name="connsiteY8-82" fmla="*/ 2531327 h 2531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858501" h="2531328">
                  <a:moveTo>
                    <a:pt x="0" y="0"/>
                  </a:moveTo>
                  <a:lnTo>
                    <a:pt x="1265664" y="0"/>
                  </a:lnTo>
                  <a:lnTo>
                    <a:pt x="3441931" y="0"/>
                  </a:lnTo>
                  <a:lnTo>
                    <a:pt x="9592837" y="0"/>
                  </a:lnTo>
                  <a:cubicBezTo>
                    <a:pt x="10291844" y="0"/>
                    <a:pt x="10858501" y="566657"/>
                    <a:pt x="10858501" y="1265664"/>
                  </a:cubicBezTo>
                  <a:lnTo>
                    <a:pt x="10858500" y="1265664"/>
                  </a:lnTo>
                  <a:cubicBezTo>
                    <a:pt x="10858500" y="1964671"/>
                    <a:pt x="10291843" y="2531328"/>
                    <a:pt x="9592836" y="2531328"/>
                  </a:cubicBezTo>
                  <a:lnTo>
                    <a:pt x="1265664" y="2531327"/>
                  </a:lnTo>
                  <a:lnTo>
                    <a:pt x="0" y="2531327"/>
                  </a:lnTo>
                </a:path>
              </a:pathLst>
            </a:custGeom>
            <a:noFill/>
            <a:ln w="12700">
              <a:gradFill>
                <a:gsLst>
                  <a:gs pos="0">
                    <a:schemeClr val="bg1">
                      <a:lumMod val="75000"/>
                      <a:alpha val="0"/>
                    </a:schemeClr>
                  </a:gs>
                  <a:gs pos="100000">
                    <a:schemeClr val="bg1">
                      <a:lumMod val="75000"/>
                    </a:schemeClr>
                  </a:gs>
                </a:gsLst>
                <a:lin ang="0" scaled="0"/>
              </a:gradFill>
              <a:tailEnd type="non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7" name="任意多边形: 形状 46"/>
            <p:cNvSpPr/>
            <p:nvPr/>
          </p:nvSpPr>
          <p:spPr>
            <a:xfrm>
              <a:off x="892097" y="1884702"/>
              <a:ext cx="10626803" cy="2531328"/>
            </a:xfrm>
            <a:custGeom>
              <a:avLst/>
              <a:gdLst>
                <a:gd name="connsiteX0" fmla="*/ 0 w 10858501"/>
                <a:gd name="connsiteY0" fmla="*/ 0 h 2531328"/>
                <a:gd name="connsiteX1" fmla="*/ 1265664 w 10858501"/>
                <a:gd name="connsiteY1" fmla="*/ 0 h 2531328"/>
                <a:gd name="connsiteX2" fmla="*/ 3441931 w 10858501"/>
                <a:gd name="connsiteY2" fmla="*/ 0 h 2531328"/>
                <a:gd name="connsiteX3" fmla="*/ 9592837 w 10858501"/>
                <a:gd name="connsiteY3" fmla="*/ 0 h 2531328"/>
                <a:gd name="connsiteX4" fmla="*/ 10858501 w 10858501"/>
                <a:gd name="connsiteY4" fmla="*/ 1265664 h 2531328"/>
                <a:gd name="connsiteX5" fmla="*/ 10858500 w 10858501"/>
                <a:gd name="connsiteY5" fmla="*/ 1265664 h 2531328"/>
                <a:gd name="connsiteX6" fmla="*/ 9592836 w 10858501"/>
                <a:gd name="connsiteY6" fmla="*/ 2531328 h 2531328"/>
                <a:gd name="connsiteX7" fmla="*/ 1265664 w 10858501"/>
                <a:gd name="connsiteY7" fmla="*/ 2531327 h 2531328"/>
                <a:gd name="connsiteX8" fmla="*/ 0 w 10858501"/>
                <a:gd name="connsiteY8" fmla="*/ 2531327 h 2531328"/>
                <a:gd name="connsiteX9" fmla="*/ 0 w 10858501"/>
                <a:gd name="connsiteY9" fmla="*/ 1265664 h 2531328"/>
                <a:gd name="connsiteX10" fmla="*/ 0 w 10858501"/>
                <a:gd name="connsiteY10" fmla="*/ 1265663 h 2531328"/>
                <a:gd name="connsiteX0-1" fmla="*/ 0 w 10858501"/>
                <a:gd name="connsiteY0-2" fmla="*/ 0 h 2531328"/>
                <a:gd name="connsiteX1-3" fmla="*/ 1265664 w 10858501"/>
                <a:gd name="connsiteY1-4" fmla="*/ 0 h 2531328"/>
                <a:gd name="connsiteX2-5" fmla="*/ 3441931 w 10858501"/>
                <a:gd name="connsiteY2-6" fmla="*/ 0 h 2531328"/>
                <a:gd name="connsiteX3-7" fmla="*/ 9592837 w 10858501"/>
                <a:gd name="connsiteY3-8" fmla="*/ 0 h 2531328"/>
                <a:gd name="connsiteX4-9" fmla="*/ 10858501 w 10858501"/>
                <a:gd name="connsiteY4-10" fmla="*/ 1265664 h 2531328"/>
                <a:gd name="connsiteX5-11" fmla="*/ 10858500 w 10858501"/>
                <a:gd name="connsiteY5-12" fmla="*/ 1265664 h 2531328"/>
                <a:gd name="connsiteX6-13" fmla="*/ 9592836 w 10858501"/>
                <a:gd name="connsiteY6-14" fmla="*/ 2531328 h 2531328"/>
                <a:gd name="connsiteX7-15" fmla="*/ 1265664 w 10858501"/>
                <a:gd name="connsiteY7-16" fmla="*/ 2531327 h 2531328"/>
                <a:gd name="connsiteX8-17" fmla="*/ 0 w 10858501"/>
                <a:gd name="connsiteY8-18" fmla="*/ 2531327 h 2531328"/>
                <a:gd name="connsiteX9-19" fmla="*/ 0 w 10858501"/>
                <a:gd name="connsiteY9-20" fmla="*/ 1265664 h 2531328"/>
                <a:gd name="connsiteX10-21" fmla="*/ 0 w 10858501"/>
                <a:gd name="connsiteY10-22" fmla="*/ 1265663 h 2531328"/>
                <a:gd name="connsiteX11" fmla="*/ 91440 w 10858501"/>
                <a:gd name="connsiteY11" fmla="*/ 91440 h 2531328"/>
                <a:gd name="connsiteX0-23" fmla="*/ 0 w 10858501"/>
                <a:gd name="connsiteY0-24" fmla="*/ 0 h 2531328"/>
                <a:gd name="connsiteX1-25" fmla="*/ 1265664 w 10858501"/>
                <a:gd name="connsiteY1-26" fmla="*/ 0 h 2531328"/>
                <a:gd name="connsiteX2-27" fmla="*/ 3441931 w 10858501"/>
                <a:gd name="connsiteY2-28" fmla="*/ 0 h 2531328"/>
                <a:gd name="connsiteX3-29" fmla="*/ 9592837 w 10858501"/>
                <a:gd name="connsiteY3-30" fmla="*/ 0 h 2531328"/>
                <a:gd name="connsiteX4-31" fmla="*/ 10858501 w 10858501"/>
                <a:gd name="connsiteY4-32" fmla="*/ 1265664 h 2531328"/>
                <a:gd name="connsiteX5-33" fmla="*/ 10858500 w 10858501"/>
                <a:gd name="connsiteY5-34" fmla="*/ 1265664 h 2531328"/>
                <a:gd name="connsiteX6-35" fmla="*/ 9592836 w 10858501"/>
                <a:gd name="connsiteY6-36" fmla="*/ 2531328 h 2531328"/>
                <a:gd name="connsiteX7-37" fmla="*/ 1265664 w 10858501"/>
                <a:gd name="connsiteY7-38" fmla="*/ 2531327 h 2531328"/>
                <a:gd name="connsiteX8-39" fmla="*/ 0 w 10858501"/>
                <a:gd name="connsiteY8-40" fmla="*/ 2531327 h 2531328"/>
                <a:gd name="connsiteX9-41" fmla="*/ 0 w 10858501"/>
                <a:gd name="connsiteY9-42" fmla="*/ 1265664 h 2531328"/>
                <a:gd name="connsiteX10-43" fmla="*/ 0 w 10858501"/>
                <a:gd name="connsiteY10-44" fmla="*/ 1265663 h 2531328"/>
                <a:gd name="connsiteX0-45" fmla="*/ 0 w 10858501"/>
                <a:gd name="connsiteY0-46" fmla="*/ 0 h 2531328"/>
                <a:gd name="connsiteX1-47" fmla="*/ 1265664 w 10858501"/>
                <a:gd name="connsiteY1-48" fmla="*/ 0 h 2531328"/>
                <a:gd name="connsiteX2-49" fmla="*/ 3441931 w 10858501"/>
                <a:gd name="connsiteY2-50" fmla="*/ 0 h 2531328"/>
                <a:gd name="connsiteX3-51" fmla="*/ 9592837 w 10858501"/>
                <a:gd name="connsiteY3-52" fmla="*/ 0 h 2531328"/>
                <a:gd name="connsiteX4-53" fmla="*/ 10858501 w 10858501"/>
                <a:gd name="connsiteY4-54" fmla="*/ 1265664 h 2531328"/>
                <a:gd name="connsiteX5-55" fmla="*/ 10858500 w 10858501"/>
                <a:gd name="connsiteY5-56" fmla="*/ 1265664 h 2531328"/>
                <a:gd name="connsiteX6-57" fmla="*/ 9592836 w 10858501"/>
                <a:gd name="connsiteY6-58" fmla="*/ 2531328 h 2531328"/>
                <a:gd name="connsiteX7-59" fmla="*/ 1265664 w 10858501"/>
                <a:gd name="connsiteY7-60" fmla="*/ 2531327 h 2531328"/>
                <a:gd name="connsiteX8-61" fmla="*/ 0 w 10858501"/>
                <a:gd name="connsiteY8-62" fmla="*/ 2531327 h 2531328"/>
                <a:gd name="connsiteX9-63" fmla="*/ 0 w 10858501"/>
                <a:gd name="connsiteY9-64" fmla="*/ 1265664 h 2531328"/>
                <a:gd name="connsiteX0-65" fmla="*/ 0 w 10858501"/>
                <a:gd name="connsiteY0-66" fmla="*/ 0 h 2531328"/>
                <a:gd name="connsiteX1-67" fmla="*/ 1265664 w 10858501"/>
                <a:gd name="connsiteY1-68" fmla="*/ 0 h 2531328"/>
                <a:gd name="connsiteX2-69" fmla="*/ 3441931 w 10858501"/>
                <a:gd name="connsiteY2-70" fmla="*/ 0 h 2531328"/>
                <a:gd name="connsiteX3-71" fmla="*/ 9592837 w 10858501"/>
                <a:gd name="connsiteY3-72" fmla="*/ 0 h 2531328"/>
                <a:gd name="connsiteX4-73" fmla="*/ 10858501 w 10858501"/>
                <a:gd name="connsiteY4-74" fmla="*/ 1265664 h 2531328"/>
                <a:gd name="connsiteX5-75" fmla="*/ 10858500 w 10858501"/>
                <a:gd name="connsiteY5-76" fmla="*/ 1265664 h 2531328"/>
                <a:gd name="connsiteX6-77" fmla="*/ 9592836 w 10858501"/>
                <a:gd name="connsiteY6-78" fmla="*/ 2531328 h 2531328"/>
                <a:gd name="connsiteX7-79" fmla="*/ 1265664 w 10858501"/>
                <a:gd name="connsiteY7-80" fmla="*/ 2531327 h 2531328"/>
                <a:gd name="connsiteX8-81" fmla="*/ 0 w 10858501"/>
                <a:gd name="connsiteY8-82" fmla="*/ 2531327 h 2531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858501" h="2531328">
                  <a:moveTo>
                    <a:pt x="0" y="0"/>
                  </a:moveTo>
                  <a:lnTo>
                    <a:pt x="1265664" y="0"/>
                  </a:lnTo>
                  <a:lnTo>
                    <a:pt x="3441931" y="0"/>
                  </a:lnTo>
                  <a:lnTo>
                    <a:pt x="9592837" y="0"/>
                  </a:lnTo>
                  <a:cubicBezTo>
                    <a:pt x="10291844" y="0"/>
                    <a:pt x="10858501" y="566657"/>
                    <a:pt x="10858501" y="1265664"/>
                  </a:cubicBezTo>
                  <a:lnTo>
                    <a:pt x="10858500" y="1265664"/>
                  </a:lnTo>
                  <a:cubicBezTo>
                    <a:pt x="10858500" y="1964671"/>
                    <a:pt x="10291843" y="2531328"/>
                    <a:pt x="9592836" y="2531328"/>
                  </a:cubicBezTo>
                  <a:lnTo>
                    <a:pt x="1265664" y="2531327"/>
                  </a:lnTo>
                  <a:lnTo>
                    <a:pt x="0" y="2531327"/>
                  </a:lnTo>
                </a:path>
              </a:pathLst>
            </a:custGeom>
            <a:noFill/>
            <a:ln w="12700">
              <a:solidFill>
                <a:schemeClr val="bg1">
                  <a:lumMod val="75000"/>
                </a:schemeClr>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 name="组合 1"/>
          <p:cNvGrpSpPr/>
          <p:nvPr/>
        </p:nvGrpSpPr>
        <p:grpSpPr>
          <a:xfrm>
            <a:off x="1755196" y="2308464"/>
            <a:ext cx="1836657" cy="1350641"/>
            <a:chOff x="1755196" y="2308464"/>
            <a:chExt cx="1836657" cy="1350641"/>
          </a:xfrm>
        </p:grpSpPr>
        <p:sp>
          <p:nvSpPr>
            <p:cNvPr id="49" name="文本框 48"/>
            <p:cNvSpPr txBox="1"/>
            <p:nvPr/>
          </p:nvSpPr>
          <p:spPr>
            <a:xfrm>
              <a:off x="1755197" y="2694674"/>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50" name="文本框 49"/>
            <p:cNvSpPr txBox="1"/>
            <p:nvPr/>
          </p:nvSpPr>
          <p:spPr>
            <a:xfrm>
              <a:off x="1755196" y="2308464"/>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4" name="组合 3"/>
          <p:cNvGrpSpPr/>
          <p:nvPr/>
        </p:nvGrpSpPr>
        <p:grpSpPr>
          <a:xfrm>
            <a:off x="4095635" y="2308464"/>
            <a:ext cx="1836657" cy="1350641"/>
            <a:chOff x="4095635" y="2308464"/>
            <a:chExt cx="1836657" cy="1350641"/>
          </a:xfrm>
        </p:grpSpPr>
        <p:sp>
          <p:nvSpPr>
            <p:cNvPr id="52" name="文本框 51"/>
            <p:cNvSpPr txBox="1"/>
            <p:nvPr/>
          </p:nvSpPr>
          <p:spPr>
            <a:xfrm>
              <a:off x="4095636" y="2694674"/>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53" name="文本框 52"/>
            <p:cNvSpPr txBox="1"/>
            <p:nvPr/>
          </p:nvSpPr>
          <p:spPr>
            <a:xfrm>
              <a:off x="4095635" y="2308464"/>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7" name="组合 6"/>
          <p:cNvGrpSpPr/>
          <p:nvPr/>
        </p:nvGrpSpPr>
        <p:grpSpPr>
          <a:xfrm>
            <a:off x="6453732" y="2308464"/>
            <a:ext cx="1836657" cy="1350641"/>
            <a:chOff x="6453732" y="2308464"/>
            <a:chExt cx="1836657" cy="1350641"/>
          </a:xfrm>
        </p:grpSpPr>
        <p:sp>
          <p:nvSpPr>
            <p:cNvPr id="55" name="文本框 54"/>
            <p:cNvSpPr txBox="1"/>
            <p:nvPr/>
          </p:nvSpPr>
          <p:spPr>
            <a:xfrm>
              <a:off x="6453733" y="2694674"/>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56" name="文本框 55"/>
            <p:cNvSpPr txBox="1"/>
            <p:nvPr/>
          </p:nvSpPr>
          <p:spPr>
            <a:xfrm>
              <a:off x="6453732" y="2308464"/>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9" name="组合 8"/>
          <p:cNvGrpSpPr/>
          <p:nvPr/>
        </p:nvGrpSpPr>
        <p:grpSpPr>
          <a:xfrm>
            <a:off x="8805132" y="2308464"/>
            <a:ext cx="1836657" cy="1350641"/>
            <a:chOff x="8805132" y="2308464"/>
            <a:chExt cx="1836657" cy="1350641"/>
          </a:xfrm>
        </p:grpSpPr>
        <p:sp>
          <p:nvSpPr>
            <p:cNvPr id="58" name="文本框 57"/>
            <p:cNvSpPr txBox="1"/>
            <p:nvPr/>
          </p:nvSpPr>
          <p:spPr>
            <a:xfrm>
              <a:off x="8805133" y="2694674"/>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59" name="文本框 58"/>
            <p:cNvSpPr txBox="1"/>
            <p:nvPr/>
          </p:nvSpPr>
          <p:spPr>
            <a:xfrm>
              <a:off x="8805132" y="2308464"/>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30" name="组合 29"/>
          <p:cNvGrpSpPr/>
          <p:nvPr/>
        </p:nvGrpSpPr>
        <p:grpSpPr>
          <a:xfrm>
            <a:off x="1755196" y="4806339"/>
            <a:ext cx="1836657" cy="1350641"/>
            <a:chOff x="1755196" y="4806339"/>
            <a:chExt cx="1836657" cy="1350641"/>
          </a:xfrm>
        </p:grpSpPr>
        <p:sp>
          <p:nvSpPr>
            <p:cNvPr id="61" name="文本框 60"/>
            <p:cNvSpPr txBox="1"/>
            <p:nvPr/>
          </p:nvSpPr>
          <p:spPr>
            <a:xfrm>
              <a:off x="1755197" y="5192549"/>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62" name="文本框 61"/>
            <p:cNvSpPr txBox="1"/>
            <p:nvPr/>
          </p:nvSpPr>
          <p:spPr>
            <a:xfrm>
              <a:off x="1755196" y="4806339"/>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21" name="组合 20"/>
          <p:cNvGrpSpPr/>
          <p:nvPr/>
        </p:nvGrpSpPr>
        <p:grpSpPr>
          <a:xfrm>
            <a:off x="4095635" y="4806339"/>
            <a:ext cx="1836657" cy="1350641"/>
            <a:chOff x="4095635" y="4806339"/>
            <a:chExt cx="1836657" cy="1350641"/>
          </a:xfrm>
        </p:grpSpPr>
        <p:sp>
          <p:nvSpPr>
            <p:cNvPr id="64" name="文本框 63"/>
            <p:cNvSpPr txBox="1"/>
            <p:nvPr/>
          </p:nvSpPr>
          <p:spPr>
            <a:xfrm>
              <a:off x="4095636" y="5192549"/>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65" name="文本框 64"/>
            <p:cNvSpPr txBox="1"/>
            <p:nvPr/>
          </p:nvSpPr>
          <p:spPr>
            <a:xfrm>
              <a:off x="4095635" y="4806339"/>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20" name="组合 19"/>
          <p:cNvGrpSpPr/>
          <p:nvPr/>
        </p:nvGrpSpPr>
        <p:grpSpPr>
          <a:xfrm>
            <a:off x="6453732" y="4806339"/>
            <a:ext cx="1836657" cy="1350641"/>
            <a:chOff x="6453732" y="4806339"/>
            <a:chExt cx="1836657" cy="1350641"/>
          </a:xfrm>
        </p:grpSpPr>
        <p:sp>
          <p:nvSpPr>
            <p:cNvPr id="67" name="文本框 66"/>
            <p:cNvSpPr txBox="1"/>
            <p:nvPr/>
          </p:nvSpPr>
          <p:spPr>
            <a:xfrm>
              <a:off x="6453733" y="5192549"/>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68" name="文本框 67"/>
            <p:cNvSpPr txBox="1"/>
            <p:nvPr/>
          </p:nvSpPr>
          <p:spPr>
            <a:xfrm>
              <a:off x="6453732" y="4806339"/>
              <a:ext cx="1524000" cy="398780"/>
            </a:xfrm>
            <a:prstGeom prst="rect">
              <a:avLst/>
            </a:prstGeom>
            <a:noFill/>
          </p:spPr>
          <p:txBody>
            <a:bodyPr wrap="none" lIns="0" tIns="45720" rIns="0" bIns="45720" rtlCol="0">
              <a:spAutoFit/>
            </a:bodyPr>
            <a:lstStyle/>
            <a:p>
              <a:r>
                <a:rPr lang="zh-CN" altLang="en-US" sz="2000" dirty="0">
                  <a:solidFill>
                    <a:schemeClr val="accent2"/>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12" name="组合 11"/>
          <p:cNvGrpSpPr/>
          <p:nvPr/>
        </p:nvGrpSpPr>
        <p:grpSpPr>
          <a:xfrm>
            <a:off x="8805132" y="4806339"/>
            <a:ext cx="1836657" cy="1350641"/>
            <a:chOff x="8805132" y="4806339"/>
            <a:chExt cx="1836657" cy="1350641"/>
          </a:xfrm>
        </p:grpSpPr>
        <p:sp>
          <p:nvSpPr>
            <p:cNvPr id="70" name="文本框 69"/>
            <p:cNvSpPr txBox="1"/>
            <p:nvPr/>
          </p:nvSpPr>
          <p:spPr>
            <a:xfrm>
              <a:off x="8805133" y="5192549"/>
              <a:ext cx="1836656" cy="964431"/>
            </a:xfrm>
            <a:prstGeom prst="rect">
              <a:avLst/>
            </a:prstGeom>
            <a:noFill/>
          </p:spPr>
          <p:txBody>
            <a:bodyPr wrap="square" lIns="0" tIns="45720" rIns="0" bIns="45720" rtlCol="0">
              <a:spAutoFit/>
            </a:bodyPr>
            <a:lstStyle/>
            <a:p>
              <a:pPr algn="just">
                <a:lnSpc>
                  <a:spcPct val="120000"/>
                </a:lnSpc>
                <a:spcBef>
                  <a:spcPts val="600"/>
                </a:spcBef>
              </a:pPr>
              <a:r>
                <a:rPr lang="zh-CN" altLang="en-US" sz="1600" dirty="0"/>
                <a:t>单击此处输入正文内容单击此处输入正文内容</a:t>
              </a:r>
              <a:endParaRPr lang="en-US" sz="1600" dirty="0"/>
            </a:p>
          </p:txBody>
        </p:sp>
        <p:sp>
          <p:nvSpPr>
            <p:cNvPr id="71" name="文本框 70"/>
            <p:cNvSpPr txBox="1"/>
            <p:nvPr/>
          </p:nvSpPr>
          <p:spPr>
            <a:xfrm>
              <a:off x="8805132" y="4806339"/>
              <a:ext cx="1524000" cy="398780"/>
            </a:xfrm>
            <a:prstGeom prst="rect">
              <a:avLst/>
            </a:prstGeom>
            <a:noFill/>
          </p:spPr>
          <p:txBody>
            <a:bodyPr wrap="none" lIns="0" tIns="45720" rIns="0" bIns="45720" rtlCol="0">
              <a:spAutoFit/>
            </a:body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请输入小标题</a:t>
              </a:r>
            </a:p>
          </p:txBody>
        </p:sp>
      </p:grpSp>
      <p:grpSp>
        <p:nvGrpSpPr>
          <p:cNvPr id="3" name="组合 2"/>
          <p:cNvGrpSpPr/>
          <p:nvPr/>
        </p:nvGrpSpPr>
        <p:grpSpPr>
          <a:xfrm>
            <a:off x="1761893" y="1589196"/>
            <a:ext cx="591014" cy="591014"/>
            <a:chOff x="1761893" y="1589196"/>
            <a:chExt cx="591014" cy="591014"/>
          </a:xfrm>
        </p:grpSpPr>
        <p:sp>
          <p:nvSpPr>
            <p:cNvPr id="73" name="椭圆 72"/>
            <p:cNvSpPr/>
            <p:nvPr/>
          </p:nvSpPr>
          <p:spPr>
            <a:xfrm>
              <a:off x="1761893" y="1589196"/>
              <a:ext cx="591014" cy="5910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74" name="文本框 73"/>
            <p:cNvSpPr txBox="1"/>
            <p:nvPr/>
          </p:nvSpPr>
          <p:spPr>
            <a:xfrm>
              <a:off x="1821498" y="1684648"/>
              <a:ext cx="471805"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01</a:t>
              </a:r>
            </a:p>
          </p:txBody>
        </p:sp>
      </p:grpSp>
      <p:grpSp>
        <p:nvGrpSpPr>
          <p:cNvPr id="5" name="组合 4"/>
          <p:cNvGrpSpPr/>
          <p:nvPr/>
        </p:nvGrpSpPr>
        <p:grpSpPr>
          <a:xfrm>
            <a:off x="4102332" y="1589196"/>
            <a:ext cx="591014" cy="591014"/>
            <a:chOff x="4102332" y="1589196"/>
            <a:chExt cx="591014" cy="591014"/>
          </a:xfrm>
        </p:grpSpPr>
        <p:sp>
          <p:nvSpPr>
            <p:cNvPr id="76" name="椭圆 75"/>
            <p:cNvSpPr/>
            <p:nvPr/>
          </p:nvSpPr>
          <p:spPr>
            <a:xfrm>
              <a:off x="4102332" y="1589196"/>
              <a:ext cx="591014" cy="5910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77" name="文本框 76"/>
            <p:cNvSpPr txBox="1"/>
            <p:nvPr/>
          </p:nvSpPr>
          <p:spPr>
            <a:xfrm>
              <a:off x="4139394" y="1684648"/>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02</a:t>
              </a:r>
            </a:p>
          </p:txBody>
        </p:sp>
      </p:grpSp>
      <p:grpSp>
        <p:nvGrpSpPr>
          <p:cNvPr id="6" name="组合 5"/>
          <p:cNvGrpSpPr/>
          <p:nvPr/>
        </p:nvGrpSpPr>
        <p:grpSpPr>
          <a:xfrm>
            <a:off x="6460429" y="1589196"/>
            <a:ext cx="591014" cy="591014"/>
            <a:chOff x="6460429" y="1589196"/>
            <a:chExt cx="591014" cy="591014"/>
          </a:xfrm>
        </p:grpSpPr>
        <p:sp>
          <p:nvSpPr>
            <p:cNvPr id="79" name="椭圆 78"/>
            <p:cNvSpPr/>
            <p:nvPr/>
          </p:nvSpPr>
          <p:spPr>
            <a:xfrm>
              <a:off x="6460429" y="1589196"/>
              <a:ext cx="591014" cy="5910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文本框 79"/>
            <p:cNvSpPr txBox="1"/>
            <p:nvPr/>
          </p:nvSpPr>
          <p:spPr>
            <a:xfrm>
              <a:off x="6497491" y="1684648"/>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03</a:t>
              </a:r>
            </a:p>
          </p:txBody>
        </p:sp>
      </p:grpSp>
      <p:grpSp>
        <p:nvGrpSpPr>
          <p:cNvPr id="8" name="组合 7"/>
          <p:cNvGrpSpPr/>
          <p:nvPr/>
        </p:nvGrpSpPr>
        <p:grpSpPr>
          <a:xfrm>
            <a:off x="8811829" y="1589196"/>
            <a:ext cx="591014" cy="591014"/>
            <a:chOff x="8811829" y="1589196"/>
            <a:chExt cx="591014" cy="591014"/>
          </a:xfrm>
        </p:grpSpPr>
        <p:sp>
          <p:nvSpPr>
            <p:cNvPr id="82" name="椭圆 81"/>
            <p:cNvSpPr/>
            <p:nvPr/>
          </p:nvSpPr>
          <p:spPr>
            <a:xfrm>
              <a:off x="8811829" y="1589196"/>
              <a:ext cx="591014" cy="5910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文本框 82"/>
            <p:cNvSpPr txBox="1"/>
            <p:nvPr/>
          </p:nvSpPr>
          <p:spPr>
            <a:xfrm>
              <a:off x="8848891" y="1684648"/>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04</a:t>
              </a:r>
            </a:p>
          </p:txBody>
        </p:sp>
      </p:grpSp>
      <p:grpSp>
        <p:nvGrpSpPr>
          <p:cNvPr id="29" name="组合 28"/>
          <p:cNvGrpSpPr/>
          <p:nvPr/>
        </p:nvGrpSpPr>
        <p:grpSpPr>
          <a:xfrm>
            <a:off x="1761893" y="4087071"/>
            <a:ext cx="591014" cy="591014"/>
            <a:chOff x="1761893" y="4087071"/>
            <a:chExt cx="591014" cy="591014"/>
          </a:xfrm>
        </p:grpSpPr>
        <p:sp>
          <p:nvSpPr>
            <p:cNvPr id="85" name="椭圆 84"/>
            <p:cNvSpPr/>
            <p:nvPr/>
          </p:nvSpPr>
          <p:spPr>
            <a:xfrm>
              <a:off x="1761893" y="4087071"/>
              <a:ext cx="591014" cy="5910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文本框 85"/>
            <p:cNvSpPr txBox="1"/>
            <p:nvPr/>
          </p:nvSpPr>
          <p:spPr>
            <a:xfrm>
              <a:off x="1798955" y="4182523"/>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08</a:t>
              </a:r>
            </a:p>
          </p:txBody>
        </p:sp>
      </p:grpSp>
      <p:grpSp>
        <p:nvGrpSpPr>
          <p:cNvPr id="28" name="组合 27"/>
          <p:cNvGrpSpPr/>
          <p:nvPr/>
        </p:nvGrpSpPr>
        <p:grpSpPr>
          <a:xfrm>
            <a:off x="4102332" y="4087071"/>
            <a:ext cx="591014" cy="591014"/>
            <a:chOff x="4102332" y="4087071"/>
            <a:chExt cx="591014" cy="591014"/>
          </a:xfrm>
        </p:grpSpPr>
        <p:sp>
          <p:nvSpPr>
            <p:cNvPr id="88" name="椭圆 87"/>
            <p:cNvSpPr/>
            <p:nvPr/>
          </p:nvSpPr>
          <p:spPr>
            <a:xfrm>
              <a:off x="4102332" y="4087071"/>
              <a:ext cx="591014" cy="5910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文本框 88"/>
            <p:cNvSpPr txBox="1"/>
            <p:nvPr/>
          </p:nvSpPr>
          <p:spPr>
            <a:xfrm>
              <a:off x="4139394" y="4182523"/>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07</a:t>
              </a:r>
            </a:p>
          </p:txBody>
        </p:sp>
      </p:grpSp>
      <p:grpSp>
        <p:nvGrpSpPr>
          <p:cNvPr id="19" name="组合 18"/>
          <p:cNvGrpSpPr/>
          <p:nvPr/>
        </p:nvGrpSpPr>
        <p:grpSpPr>
          <a:xfrm>
            <a:off x="6460429" y="4087071"/>
            <a:ext cx="591014" cy="591014"/>
            <a:chOff x="6460429" y="4087071"/>
            <a:chExt cx="591014" cy="591014"/>
          </a:xfrm>
        </p:grpSpPr>
        <p:sp>
          <p:nvSpPr>
            <p:cNvPr id="91" name="椭圆 90"/>
            <p:cNvSpPr/>
            <p:nvPr/>
          </p:nvSpPr>
          <p:spPr>
            <a:xfrm>
              <a:off x="6460429" y="4087071"/>
              <a:ext cx="591014" cy="5910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文本框 91"/>
            <p:cNvSpPr txBox="1"/>
            <p:nvPr/>
          </p:nvSpPr>
          <p:spPr>
            <a:xfrm>
              <a:off x="6497491" y="4182523"/>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06</a:t>
              </a:r>
            </a:p>
          </p:txBody>
        </p:sp>
      </p:grpSp>
      <p:grpSp>
        <p:nvGrpSpPr>
          <p:cNvPr id="18" name="组合 17"/>
          <p:cNvGrpSpPr/>
          <p:nvPr/>
        </p:nvGrpSpPr>
        <p:grpSpPr>
          <a:xfrm>
            <a:off x="8811829" y="4087071"/>
            <a:ext cx="591014" cy="591014"/>
            <a:chOff x="8811829" y="4087071"/>
            <a:chExt cx="591014" cy="591014"/>
          </a:xfrm>
        </p:grpSpPr>
        <p:sp>
          <p:nvSpPr>
            <p:cNvPr id="94" name="椭圆 93"/>
            <p:cNvSpPr/>
            <p:nvPr/>
          </p:nvSpPr>
          <p:spPr>
            <a:xfrm>
              <a:off x="8811829" y="4087071"/>
              <a:ext cx="591014" cy="5910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文本框 94"/>
            <p:cNvSpPr txBox="1"/>
            <p:nvPr/>
          </p:nvSpPr>
          <p:spPr>
            <a:xfrm>
              <a:off x="8848891" y="4182523"/>
              <a:ext cx="516890" cy="398780"/>
            </a:xfrm>
            <a:prstGeom prst="rect">
              <a:avLst/>
            </a:prstGeom>
            <a:noFill/>
          </p:spPr>
          <p:txBody>
            <a:bodyPr wrap="none" rtlCol="0">
              <a:spAutoFit/>
            </a:bodyPr>
            <a:lstStyle/>
            <a:p>
              <a:pPr algn="ctr"/>
              <a:r>
                <a:rPr lang="en-US" sz="2000" dirty="0">
                  <a:solidFill>
                    <a:schemeClr val="bg1"/>
                  </a:solidFill>
                  <a:latin typeface="+mj-lt"/>
                  <a:ea typeface="+mj-lt"/>
                  <a:cs typeface="OPPOSans B" panose="00020600040101010101" pitchFamily="18" charset="-122"/>
                  <a:sym typeface="OPPOSans B" panose="00020600040101010101" pitchFamily="18" charset="-122"/>
                </a:rPr>
                <a:t>05</a:t>
              </a:r>
            </a:p>
          </p:txBody>
        </p:sp>
      </p:grpSp>
      <p:grpSp>
        <p:nvGrpSpPr>
          <p:cNvPr id="66" name="组合 65"/>
          <p:cNvGrpSpPr/>
          <p:nvPr/>
        </p:nvGrpSpPr>
        <p:grpSpPr>
          <a:xfrm>
            <a:off x="3446724" y="513976"/>
            <a:ext cx="5298552" cy="711275"/>
            <a:chOff x="3446724" y="513976"/>
            <a:chExt cx="5298552" cy="711275"/>
          </a:xfrm>
        </p:grpSpPr>
        <p:grpSp>
          <p:nvGrpSpPr>
            <p:cNvPr id="69" name="组合 68"/>
            <p:cNvGrpSpPr/>
            <p:nvPr/>
          </p:nvGrpSpPr>
          <p:grpSpPr>
            <a:xfrm>
              <a:off x="3446724" y="659835"/>
              <a:ext cx="2015950" cy="472073"/>
              <a:chOff x="3625305" y="659835"/>
              <a:chExt cx="2015950" cy="472073"/>
            </a:xfrm>
          </p:grpSpPr>
          <p:sp>
            <p:nvSpPr>
              <p:cNvPr id="90" name="平行四边形 89"/>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平行四边形 95"/>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flipH="1">
              <a:off x="6729326" y="659835"/>
              <a:ext cx="2015950" cy="472073"/>
              <a:chOff x="3625305" y="659835"/>
              <a:chExt cx="2015950" cy="472073"/>
            </a:xfrm>
          </p:grpSpPr>
          <p:sp>
            <p:nvSpPr>
              <p:cNvPr id="81" name="平行四边形 80"/>
              <p:cNvSpPr/>
              <p:nvPr/>
            </p:nvSpPr>
            <p:spPr>
              <a:xfrm flipH="1">
                <a:off x="3847847" y="659835"/>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平行四边形 83"/>
              <p:cNvSpPr/>
              <p:nvPr/>
            </p:nvSpPr>
            <p:spPr>
              <a:xfrm flipH="1">
                <a:off x="3840493" y="1016911"/>
                <a:ext cx="1325646" cy="114997"/>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p:cNvSpPr/>
              <p:nvPr/>
            </p:nvSpPr>
            <p:spPr>
              <a:xfrm flipH="1">
                <a:off x="3625305" y="849259"/>
                <a:ext cx="2015950" cy="223448"/>
              </a:xfrm>
              <a:prstGeom prst="parallelogram">
                <a:avLst>
                  <a:gd name="adj" fmla="val 77108"/>
                </a:avLst>
              </a:prstGeom>
              <a:gradFill>
                <a:gsLst>
                  <a:gs pos="17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4759961" y="513976"/>
              <a:ext cx="2672080" cy="521970"/>
            </a:xfrm>
            <a:prstGeom prst="rect">
              <a:avLst/>
            </a:prstGeom>
            <a:noFill/>
          </p:spPr>
          <p:txBody>
            <a:bodyPr wrap="none" rtlCol="0">
              <a:spAutoFit/>
            </a:bodyPr>
            <a:lstStyle/>
            <a:p>
              <a:pPr algn="ctr"/>
              <a:r>
                <a:rPr lang="zh-CN" altLang="en-US" sz="2800" dirty="0">
                  <a:latin typeface="+mj-ea"/>
                  <a:ea typeface="+mj-ea"/>
                  <a:cs typeface="OPPOSans B" panose="00020600040101010101" pitchFamily="18" charset="-122"/>
                  <a:sym typeface="OPPOSans B" panose="00020600040101010101" pitchFamily="18" charset="-122"/>
                </a:rPr>
                <a:t>请输入您的标题</a:t>
              </a:r>
            </a:p>
          </p:txBody>
        </p:sp>
        <p:sp>
          <p:nvSpPr>
            <p:cNvPr id="78" name="文本框 77"/>
            <p:cNvSpPr txBox="1"/>
            <p:nvPr/>
          </p:nvSpPr>
          <p:spPr>
            <a:xfrm>
              <a:off x="4939348" y="888066"/>
              <a:ext cx="2313305" cy="337185"/>
            </a:xfrm>
            <a:prstGeom prst="rect">
              <a:avLst/>
            </a:prstGeom>
            <a:noFill/>
          </p:spPr>
          <p:txBody>
            <a:bodyPr wrap="none" rtlCol="0">
              <a:spAutoFit/>
            </a:bodyPr>
            <a:lstStyle/>
            <a:p>
              <a:pPr algn="ctr"/>
              <a:r>
                <a:rPr lang="en-US" altLang="zh-CN" sz="1600" dirty="0">
                  <a:solidFill>
                    <a:schemeClr val="tx1">
                      <a:lumMod val="50000"/>
                      <a:lumOff val="50000"/>
                    </a:schemeClr>
                  </a:solidFill>
                  <a:ea typeface="+mn-lt"/>
                  <a:cs typeface="OPPOSans R" panose="00020600040101010101" pitchFamily="18" charset="-122"/>
                  <a:sym typeface="OPPOSans R" panose="00020600040101010101" pitchFamily="18" charset="-122"/>
                </a:rPr>
                <a:t>Please enter your title</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Q0NjFiYWY2MzcyYWZjMzIwMjY0MTcwMTBkZjBmNDMifQ=="/>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插画">
      <a:dk1>
        <a:sysClr val="windowText" lastClr="000000"/>
      </a:dk1>
      <a:lt1>
        <a:sysClr val="window" lastClr="FFFFFF"/>
      </a:lt1>
      <a:dk2>
        <a:srgbClr val="44546A"/>
      </a:dk2>
      <a:lt2>
        <a:srgbClr val="E7E6E6"/>
      </a:lt2>
      <a:accent1>
        <a:srgbClr val="008E9C"/>
      </a:accent1>
      <a:accent2>
        <a:srgbClr val="FF8441"/>
      </a:accent2>
      <a:accent3>
        <a:srgbClr val="00767C"/>
      </a:accent3>
      <a:accent4>
        <a:srgbClr val="FF631E"/>
      </a:accent4>
      <a:accent5>
        <a:srgbClr val="D2D4FA"/>
      </a:accent5>
      <a:accent6>
        <a:srgbClr val="F1F1FD"/>
      </a:accent6>
      <a:hlink>
        <a:srgbClr val="0563C1"/>
      </a:hlink>
      <a:folHlink>
        <a:srgbClr val="954F72"/>
      </a:folHlink>
    </a:clrScheme>
    <a:fontScheme name="OPPOSans R">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1443</Words>
  <Application>Microsoft Office PowerPoint</Application>
  <PresentationFormat>宽屏</PresentationFormat>
  <Paragraphs>225</Paragraphs>
  <Slides>21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OPPOSans B</vt:lpstr>
      <vt:lpstr>OPPOSans H</vt:lpstr>
      <vt:lpstr>OPPOSans M</vt:lpstr>
      <vt:lpstr>OPPOSans R</vt:lpstr>
      <vt:lpstr>阿里巴巴普惠体 2.0 55 Regular</vt:lpstr>
      <vt:lpstr>阿里巴巴普惠体 2.0 65 Medium</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黄绿色插画风毕业答辩ppt模板</dc:title>
  <dc:creator>©小莫Mora</dc:creator>
  <cp:keywords>P界达人</cp:keywords>
  <dc:description>51PPT模板网，幻灯片演示模板及素材免费下载！_x000d_
51PPT模板网 唯一访问网址：www.51pptmoban.com</dc:description>
  <cp:lastModifiedBy>user Power</cp:lastModifiedBy>
  <cp:revision>36</cp:revision>
  <dcterms:created xsi:type="dcterms:W3CDTF">2023-08-17T13:30:00Z</dcterms:created>
  <dcterms:modified xsi:type="dcterms:W3CDTF">2023-10-11T01:01:59Z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4F5B4A4A9B764ABFAA790FECD2C435E6_12</vt:lpwstr>
  </property>
  <property fmtid="{D5CDD505-2E9C-101B-9397-08002B2CF9AE}" pid="3" name="KSOProductBuildVer">
    <vt:lpwstr>2052-12.1.0.15358</vt:lpwstr>
  </property>
</Properties>
</file>