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22"/>
  </p:notesMasterIdLst>
  <p:sldIdLst>
    <p:sldId id="1140" r:id="rId2"/>
    <p:sldId id="1141" r:id="rId3"/>
    <p:sldId id="1143" r:id="rId4"/>
    <p:sldId id="1176" r:id="rId5"/>
    <p:sldId id="1144" r:id="rId6"/>
    <p:sldId id="1163" r:id="rId7"/>
    <p:sldId id="1175" r:id="rId8"/>
    <p:sldId id="1160" r:id="rId9"/>
    <p:sldId id="1146" r:id="rId10"/>
    <p:sldId id="1162" r:id="rId11"/>
    <p:sldId id="1172" r:id="rId12"/>
    <p:sldId id="1145" r:id="rId13"/>
    <p:sldId id="1173" r:id="rId14"/>
    <p:sldId id="1180" r:id="rId15"/>
    <p:sldId id="1159" r:id="rId16"/>
    <p:sldId id="1174" r:id="rId17"/>
    <p:sldId id="1178" r:id="rId18"/>
    <p:sldId id="1166" r:id="rId19"/>
    <p:sldId id="1126" r:id="rId20"/>
    <p:sldId id="2007578498" r:id="rId2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pos="3840" userDrawn="1">
          <p15:clr>
            <a:srgbClr val="A4A3A4"/>
          </p15:clr>
        </p15:guide>
        <p15:guide id="2" orient="horz" pos="2183"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AC5E4"/>
    <a:srgbClr val="6FC1F2"/>
    <a:srgbClr val="ECF2FA"/>
    <a:srgbClr val="E4E2F3"/>
    <a:srgbClr val="119AED"/>
    <a:srgbClr val="B6C8DB"/>
    <a:srgbClr val="094F7B"/>
    <a:srgbClr val="FF6B67"/>
    <a:srgbClr val="8DCAF3"/>
    <a:srgbClr val="89A6C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58AF705-0F7A-4AED-BC9F-6DC60CE3DE90}" v="3" dt="2023-07-20T03:04:27.739"/>
  </p1510:revLst>
</p1510:revInfo>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1378" autoAdjust="0"/>
    <p:restoredTop sz="86483" autoAdjust="0"/>
  </p:normalViewPr>
  <p:slideViewPr>
    <p:cSldViewPr snapToGrid="0" showGuides="1">
      <p:cViewPr varScale="1">
        <p:scale>
          <a:sx n="92" d="100"/>
          <a:sy n="92" d="100"/>
        </p:scale>
        <p:origin x="294" y="78"/>
      </p:cViewPr>
      <p:guideLst>
        <p:guide pos="3840"/>
        <p:guide orient="horz" pos="2183"/>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showGuides="1">
      <p:cViewPr varScale="1">
        <p:scale>
          <a:sx n="50" d="100"/>
          <a:sy n="50" d="100"/>
        </p:scale>
        <p:origin x="1852" y="4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microsoft.com/office/2015/10/relationships/revisionInfo" Target="revisionInfo.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D9A9E8B-8668-4EE9-81CF-39121E276770}" type="datetimeFigureOut">
              <a:rPr lang="zh-CN" altLang="en-US" smtClean="0"/>
              <a:t>2023/10/12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93DABDA-89F0-4727-B28F-05A90B0069BB}" type="slidenum">
              <a:rPr lang="zh-CN" altLang="en-US" smtClean="0"/>
              <a:t>‹#›</a:t>
            </a:fld>
            <a:endParaRPr lang="zh-CN" altLang="en-US"/>
          </a:p>
        </p:txBody>
      </p:sp>
    </p:spTree>
    <p:extLst>
      <p:ext uri="{BB962C8B-B14F-4D97-AF65-F5344CB8AC3E}">
        <p14:creationId xmlns:p14="http://schemas.microsoft.com/office/powerpoint/2010/main" val="4698959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extLst>
    <p:ext uri="{620B2872-D7B9-4A21-9093-7833F8D536E1}">
      <p15:sldGuideLst xmlns:p15="http://schemas.microsoft.com/office/powerpoint/2012/main">
        <p15:guide id="1" orient="horz" pos="2880" userDrawn="1">
          <p15:clr>
            <a:srgbClr val="F26B43"/>
          </p15:clr>
        </p15:guide>
        <p15:guide id="2" pos="2160"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51PPT</a:t>
            </a:r>
            <a:r>
              <a:rPr lang="zh-CN" altLang="en-US" dirty="0"/>
              <a:t>模板网，幻灯片演示模板及素材免费下载！</a:t>
            </a:r>
          </a:p>
          <a:p>
            <a:r>
              <a:rPr lang="en-US" altLang="zh-CN" dirty="0"/>
              <a:t>51PPT</a:t>
            </a:r>
            <a:r>
              <a:rPr lang="zh-CN" altLang="en-US" dirty="0"/>
              <a:t>模板网 唯一访问网址：</a:t>
            </a:r>
            <a:r>
              <a:rPr lang="en-US" altLang="zh-CN"/>
              <a:t>www.51pptmoban.com</a:t>
            </a:r>
            <a:endParaRPr lang="zh-CN" altLang="en-US"/>
          </a:p>
        </p:txBody>
      </p:sp>
      <p:sp>
        <p:nvSpPr>
          <p:cNvPr id="4" name="灯片编号占位符 3"/>
          <p:cNvSpPr>
            <a:spLocks noGrp="1"/>
          </p:cNvSpPr>
          <p:nvPr>
            <p:ph type="sldNum" sz="quarter" idx="5"/>
          </p:nvPr>
        </p:nvSpPr>
        <p:spPr/>
        <p:txBody>
          <a:bodyPr/>
          <a:lstStyle/>
          <a:p>
            <a:fld id="{F3B662E8-1A79-4E17-9B77-E3602EB815E4}" type="slidenum">
              <a:rPr lang="zh-CN" altLang="en-US" smtClean="0"/>
              <a:t>20</a:t>
            </a:fld>
            <a:endParaRPr lang="zh-CN" altLang="en-US"/>
          </a:p>
        </p:txBody>
      </p:sp>
    </p:spTree>
    <p:extLst>
      <p:ext uri="{BB962C8B-B14F-4D97-AF65-F5344CB8AC3E}">
        <p14:creationId xmlns:p14="http://schemas.microsoft.com/office/powerpoint/2010/main" val="167942328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标题 1"/>
          <p:cNvSpPr>
            <a:spLocks noGrp="1"/>
          </p:cNvSpPr>
          <p:nvPr>
            <p:ph type="ctrTitle" hasCustomPrompt="1"/>
          </p:nvPr>
        </p:nvSpPr>
        <p:spPr>
          <a:xfrm>
            <a:off x="660400" y="1975818"/>
            <a:ext cx="10858500" cy="1371600"/>
          </a:xfrm>
        </p:spPr>
        <p:txBody>
          <a:bodyPr anchor="b">
            <a:normAutofit/>
          </a:bodyPr>
          <a:lstStyle>
            <a:lvl1pPr algn="l">
              <a:defRPr sz="4800"/>
            </a:lvl1pPr>
          </a:lstStyle>
          <a:p>
            <a:r>
              <a:rPr lang="en-US" altLang="zh-CN" dirty="0"/>
              <a:t>Click to add title</a:t>
            </a:r>
            <a:endParaRPr lang="en-US" dirty="0"/>
          </a:p>
        </p:txBody>
      </p:sp>
      <p:sp>
        <p:nvSpPr>
          <p:cNvPr id="3" name="副标题 2"/>
          <p:cNvSpPr>
            <a:spLocks noGrp="1"/>
          </p:cNvSpPr>
          <p:nvPr>
            <p:ph type="subTitle" idx="1" hasCustomPrompt="1"/>
          </p:nvPr>
        </p:nvSpPr>
        <p:spPr>
          <a:xfrm>
            <a:off x="660400" y="3347418"/>
            <a:ext cx="10858500" cy="1828800"/>
          </a:xfrm>
        </p:spPr>
        <p:txBody>
          <a:bodyPr>
            <a:normAutofit/>
          </a:bodyPr>
          <a:lstStyle>
            <a:lvl1pPr marL="0" indent="0" algn="l">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add subtitle</a:t>
            </a:r>
          </a:p>
        </p:txBody>
      </p:sp>
      <p:sp>
        <p:nvSpPr>
          <p:cNvPr id="4" name="文本占位符 3"/>
          <p:cNvSpPr>
            <a:spLocks noGrp="1"/>
          </p:cNvSpPr>
          <p:nvPr>
            <p:ph type="body" sz="quarter" idx="13" hasCustomPrompt="1"/>
          </p:nvPr>
        </p:nvSpPr>
        <p:spPr>
          <a:xfrm>
            <a:off x="660400" y="5585460"/>
            <a:ext cx="3657600" cy="274320"/>
          </a:xfrm>
        </p:spPr>
        <p:txBody>
          <a:bodyPr anchor="ctr"/>
          <a:lstStyle>
            <a:lvl1pPr marL="0" indent="0" algn="l">
              <a:buNone/>
              <a:defRPr sz="1200">
                <a:solidFill>
                  <a:schemeClr val="tx1"/>
                </a:solidFill>
              </a:defRPr>
            </a:lvl1pPr>
          </a:lstStyle>
          <a:p>
            <a:r>
              <a:rPr lang="en-US" dirty="0"/>
              <a:t>Presenter name</a:t>
            </a:r>
          </a:p>
        </p:txBody>
      </p:sp>
      <p:sp>
        <p:nvSpPr>
          <p:cNvPr id="5" name="文本占位符 4"/>
          <p:cNvSpPr>
            <a:spLocks noGrp="1"/>
          </p:cNvSpPr>
          <p:nvPr>
            <p:ph type="body" sz="quarter" idx="14" hasCustomPrompt="1"/>
          </p:nvPr>
        </p:nvSpPr>
        <p:spPr>
          <a:xfrm>
            <a:off x="660400" y="5859780"/>
            <a:ext cx="3657600" cy="274320"/>
          </a:xfrm>
        </p:spPr>
        <p:txBody>
          <a:bodyPr anchor="ctr"/>
          <a:lstStyle>
            <a:lvl1pPr marL="0" indent="0">
              <a:buNone/>
              <a:defRPr sz="1200">
                <a:solidFill>
                  <a:schemeClr val="tx1"/>
                </a:solidFill>
              </a:defRPr>
            </a:lvl1pPr>
          </a:lstStyle>
          <a:p>
            <a:r>
              <a:rPr lang="en-US" altLang="zh-CN" dirty="0"/>
              <a:t>www.51pptmoban.com</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51PPT模板网   www.51pptmoban.com">
    <p:spTree>
      <p:nvGrpSpPr>
        <p:cNvPr id="1" name=""/>
        <p:cNvGrpSpPr/>
        <p:nvPr/>
      </p:nvGrpSpPr>
      <p:grpSpPr>
        <a:xfrm>
          <a:off x="0" y="0"/>
          <a:ext cx="0" cy="0"/>
          <a:chOff x="0" y="0"/>
          <a:chExt cx="0" cy="0"/>
        </a:xfrm>
      </p:grpSpPr>
      <p:sp>
        <p:nvSpPr>
          <p:cNvPr id="3" name="日期占位符 2">
            <a:extLst>
              <a:ext uri="{FF2B5EF4-FFF2-40B4-BE49-F238E27FC236}">
                <a16:creationId xmlns:a16="http://schemas.microsoft.com/office/drawing/2014/main" id="{78499137-8250-FE10-14F3-5AA89B251BB8}"/>
              </a:ext>
            </a:extLst>
          </p:cNvPr>
          <p:cNvSpPr>
            <a:spLocks noGrp="1"/>
          </p:cNvSpPr>
          <p:nvPr>
            <p:ph type="dt" sz="half" idx="10"/>
          </p:nvPr>
        </p:nvSpPr>
        <p:spPr/>
        <p:txBody>
          <a:bodyPr/>
          <a:lstStyle/>
          <a:p>
            <a:fld id="{AEB6CE6A-11FC-41BC-97BB-88E9079FB170}" type="datetimeFigureOut">
              <a:rPr lang="zh-CN" altLang="en-US" smtClean="0"/>
              <a:t>2023/10/12</a:t>
            </a:fld>
            <a:endParaRPr lang="zh-CN" altLang="en-US"/>
          </a:p>
        </p:txBody>
      </p:sp>
      <p:sp>
        <p:nvSpPr>
          <p:cNvPr id="4" name="页脚占位符 3">
            <a:extLst>
              <a:ext uri="{FF2B5EF4-FFF2-40B4-BE49-F238E27FC236}">
                <a16:creationId xmlns:a16="http://schemas.microsoft.com/office/drawing/2014/main" id="{A4A9F1C8-A4DA-AEA6-0F49-B023661EC83F}"/>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F6A01EDB-A745-A822-0AE0-5DB628F6ACB5}"/>
              </a:ext>
            </a:extLst>
          </p:cNvPr>
          <p:cNvSpPr>
            <a:spLocks noGrp="1"/>
          </p:cNvSpPr>
          <p:nvPr>
            <p:ph type="sldNum" sz="quarter" idx="12"/>
          </p:nvPr>
        </p:nvSpPr>
        <p:spPr/>
        <p:txBody>
          <a:bodyPr/>
          <a:lstStyle/>
          <a:p>
            <a:fld id="{81E38BC0-E41B-4500-9123-4831E0EE5619}" type="slidenum">
              <a:rPr lang="zh-CN" altLang="en-US" smtClean="0"/>
              <a:t>‹#›</a:t>
            </a:fld>
            <a:endParaRPr lang="zh-CN" altLang="en-US"/>
          </a:p>
        </p:txBody>
      </p:sp>
      <p:sp>
        <p:nvSpPr>
          <p:cNvPr id="6" name="矩形 5">
            <a:extLst>
              <a:ext uri="{FF2B5EF4-FFF2-40B4-BE49-F238E27FC236}">
                <a16:creationId xmlns:a16="http://schemas.microsoft.com/office/drawing/2014/main" id="{88D8A6F7-F113-C4A7-EAF6-746A58CB28F4}"/>
              </a:ext>
            </a:extLst>
          </p:cNvPr>
          <p:cNvSpPr/>
          <p:nvPr userDrawn="1"/>
        </p:nvSpPr>
        <p:spPr>
          <a:xfrm>
            <a:off x="0" y="5011726"/>
            <a:ext cx="12192000" cy="1846273"/>
          </a:xfrm>
          <a:prstGeom prst="rect">
            <a:avLst/>
          </a:prstGeom>
          <a:solidFill>
            <a:srgbClr val="F5F5F5"/>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a:extLst>
              <a:ext uri="{FF2B5EF4-FFF2-40B4-BE49-F238E27FC236}">
                <a16:creationId xmlns:a16="http://schemas.microsoft.com/office/drawing/2014/main" id="{7E698B37-47D5-AB54-6252-A1172477B6CF}"/>
              </a:ext>
            </a:extLst>
          </p:cNvPr>
          <p:cNvGrpSpPr/>
          <p:nvPr userDrawn="1"/>
        </p:nvGrpSpPr>
        <p:grpSpPr>
          <a:xfrm>
            <a:off x="1288486" y="5188068"/>
            <a:ext cx="3869265" cy="1326605"/>
            <a:chOff x="870547" y="7238685"/>
            <a:chExt cx="3333750" cy="1143000"/>
          </a:xfrm>
        </p:grpSpPr>
        <p:grpSp>
          <p:nvGrpSpPr>
            <p:cNvPr id="8" name="组合 7" descr="51PPT模板网，幻灯片演示模板及素材免费下载！&#10;51PPT模板网 唯一访问网址：www.51pptmoban.com">
              <a:extLst>
                <a:ext uri="{FF2B5EF4-FFF2-40B4-BE49-F238E27FC236}">
                  <a16:creationId xmlns:a16="http://schemas.microsoft.com/office/drawing/2014/main" id="{939DDEC1-CE33-5AB5-4B86-99660858AD58}"/>
                </a:ext>
              </a:extLst>
            </p:cNvPr>
            <p:cNvGrpSpPr/>
            <p:nvPr userDrawn="1"/>
          </p:nvGrpSpPr>
          <p:grpSpPr>
            <a:xfrm>
              <a:off x="1089945" y="7419206"/>
              <a:ext cx="2824283" cy="781959"/>
              <a:chOff x="1086173" y="3300162"/>
              <a:chExt cx="2824283" cy="781959"/>
            </a:xfrm>
          </p:grpSpPr>
          <p:sp>
            <p:nvSpPr>
              <p:cNvPr id="41" name="任意多边形: 形状 40">
                <a:extLst>
                  <a:ext uri="{FF2B5EF4-FFF2-40B4-BE49-F238E27FC236}">
                    <a16:creationId xmlns:a16="http://schemas.microsoft.com/office/drawing/2014/main" id="{CDDD4EFA-EB35-9BE4-B5FB-344DC6C6DCDE}"/>
                  </a:ext>
                </a:extLst>
              </p:cNvPr>
              <p:cNvSpPr/>
              <p:nvPr userDrawn="1"/>
            </p:nvSpPr>
            <p:spPr>
              <a:xfrm>
                <a:off x="2111882" y="3451828"/>
                <a:ext cx="250109" cy="332432"/>
              </a:xfrm>
              <a:custGeom>
                <a:avLst/>
                <a:gdLst>
                  <a:gd name="connsiteX0" fmla="*/ 79937 w 250109"/>
                  <a:gd name="connsiteY0" fmla="*/ 159025 h 332432"/>
                  <a:gd name="connsiteX1" fmla="*/ 79937 w 250109"/>
                  <a:gd name="connsiteY1" fmla="*/ 62949 h 332432"/>
                  <a:gd name="connsiteX2" fmla="*/ 112574 w 250109"/>
                  <a:gd name="connsiteY2" fmla="*/ 62949 h 332432"/>
                  <a:gd name="connsiteX3" fmla="*/ 156891 w 250109"/>
                  <a:gd name="connsiteY3" fmla="*/ 72996 h 332432"/>
                  <a:gd name="connsiteX4" fmla="*/ 172401 w 250109"/>
                  <a:gd name="connsiteY4" fmla="*/ 108130 h 332432"/>
                  <a:gd name="connsiteX5" fmla="*/ 158257 w 250109"/>
                  <a:gd name="connsiteY5" fmla="*/ 145870 h 332432"/>
                  <a:gd name="connsiteX6" fmla="*/ 114820 w 250109"/>
                  <a:gd name="connsiteY6" fmla="*/ 159025 h 332432"/>
                  <a:gd name="connsiteX7" fmla="*/ 79937 w 250109"/>
                  <a:gd name="connsiteY7" fmla="*/ 159025 h 332432"/>
                  <a:gd name="connsiteX8" fmla="*/ 0 w 250109"/>
                  <a:gd name="connsiteY8" fmla="*/ 332433 h 332432"/>
                  <a:gd name="connsiteX9" fmla="*/ 79937 w 250109"/>
                  <a:gd name="connsiteY9" fmla="*/ 332433 h 332432"/>
                  <a:gd name="connsiteX10" fmla="*/ 79937 w 250109"/>
                  <a:gd name="connsiteY10" fmla="*/ 222087 h 332432"/>
                  <a:gd name="connsiteX11" fmla="*/ 118792 w 250109"/>
                  <a:gd name="connsiteY11" fmla="*/ 222087 h 332432"/>
                  <a:gd name="connsiteX12" fmla="*/ 184082 w 250109"/>
                  <a:gd name="connsiteY12" fmla="*/ 210047 h 332432"/>
                  <a:gd name="connsiteX13" fmla="*/ 231743 w 250109"/>
                  <a:gd name="connsiteY13" fmla="*/ 172810 h 332432"/>
                  <a:gd name="connsiteX14" fmla="*/ 250110 w 250109"/>
                  <a:gd name="connsiteY14" fmla="*/ 108148 h 332432"/>
                  <a:gd name="connsiteX15" fmla="*/ 231869 w 250109"/>
                  <a:gd name="connsiteY15" fmla="*/ 43594 h 332432"/>
                  <a:gd name="connsiteX16" fmla="*/ 183831 w 250109"/>
                  <a:gd name="connsiteY16" fmla="*/ 9700 h 332432"/>
                  <a:gd name="connsiteX17" fmla="*/ 116563 w 250109"/>
                  <a:gd name="connsiteY17" fmla="*/ 13 h 332432"/>
                  <a:gd name="connsiteX18" fmla="*/ 0 w 250109"/>
                  <a:gd name="connsiteY18" fmla="*/ 13 h 332432"/>
                  <a:gd name="connsiteX19" fmla="*/ 0 w 250109"/>
                  <a:gd name="connsiteY19" fmla="*/ 332433 h 332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50109" h="332432">
                    <a:moveTo>
                      <a:pt x="79937" y="159025"/>
                    </a:moveTo>
                    <a:lnTo>
                      <a:pt x="79937" y="62949"/>
                    </a:lnTo>
                    <a:lnTo>
                      <a:pt x="112574" y="62949"/>
                    </a:lnTo>
                    <a:cubicBezTo>
                      <a:pt x="131821" y="62698"/>
                      <a:pt x="146702" y="66059"/>
                      <a:pt x="156891" y="72996"/>
                    </a:cubicBezTo>
                    <a:cubicBezTo>
                      <a:pt x="167189" y="79825"/>
                      <a:pt x="172401" y="91488"/>
                      <a:pt x="172401" y="108130"/>
                    </a:cubicBezTo>
                    <a:cubicBezTo>
                      <a:pt x="172527" y="124520"/>
                      <a:pt x="167692" y="137046"/>
                      <a:pt x="158257" y="145870"/>
                    </a:cubicBezTo>
                    <a:cubicBezTo>
                      <a:pt x="148696" y="154550"/>
                      <a:pt x="134175" y="159025"/>
                      <a:pt x="114820" y="159025"/>
                    </a:cubicBezTo>
                    <a:lnTo>
                      <a:pt x="79937" y="159025"/>
                    </a:lnTo>
                    <a:close/>
                    <a:moveTo>
                      <a:pt x="0" y="332433"/>
                    </a:moveTo>
                    <a:lnTo>
                      <a:pt x="79937" y="332433"/>
                    </a:lnTo>
                    <a:lnTo>
                      <a:pt x="79937" y="222087"/>
                    </a:lnTo>
                    <a:lnTo>
                      <a:pt x="118792" y="222087"/>
                    </a:lnTo>
                    <a:cubicBezTo>
                      <a:pt x="142496" y="222087"/>
                      <a:pt x="164224" y="218116"/>
                      <a:pt x="184082" y="210047"/>
                    </a:cubicBezTo>
                    <a:cubicBezTo>
                      <a:pt x="203815" y="202103"/>
                      <a:pt x="219702" y="189559"/>
                      <a:pt x="231743" y="172810"/>
                    </a:cubicBezTo>
                    <a:cubicBezTo>
                      <a:pt x="243658" y="155934"/>
                      <a:pt x="249858" y="134458"/>
                      <a:pt x="250110" y="108148"/>
                    </a:cubicBezTo>
                    <a:cubicBezTo>
                      <a:pt x="249858" y="80957"/>
                      <a:pt x="243784" y="59373"/>
                      <a:pt x="231869" y="43594"/>
                    </a:cubicBezTo>
                    <a:cubicBezTo>
                      <a:pt x="219828" y="27707"/>
                      <a:pt x="203815" y="16403"/>
                      <a:pt x="183831" y="9700"/>
                    </a:cubicBezTo>
                    <a:cubicBezTo>
                      <a:pt x="163721" y="3122"/>
                      <a:pt x="141256" y="-238"/>
                      <a:pt x="116563" y="13"/>
                    </a:cubicBezTo>
                    <a:lnTo>
                      <a:pt x="0" y="13"/>
                    </a:lnTo>
                    <a:lnTo>
                      <a:pt x="0" y="332433"/>
                    </a:lnTo>
                    <a:close/>
                  </a:path>
                </a:pathLst>
              </a:custGeom>
              <a:solidFill>
                <a:srgbClr val="000000"/>
              </a:solidFill>
              <a:ln w="1794" cap="flat">
                <a:noFill/>
                <a:prstDash val="solid"/>
                <a:miter/>
              </a:ln>
            </p:spPr>
            <p:txBody>
              <a:bodyPr rtlCol="0" anchor="ctr"/>
              <a:lstStyle/>
              <a:p>
                <a:endParaRPr lang="zh-CN" altLang="en-US"/>
              </a:p>
            </p:txBody>
          </p:sp>
          <p:sp>
            <p:nvSpPr>
              <p:cNvPr id="42" name="任意多边形: 形状 41">
                <a:extLst>
                  <a:ext uri="{FF2B5EF4-FFF2-40B4-BE49-F238E27FC236}">
                    <a16:creationId xmlns:a16="http://schemas.microsoft.com/office/drawing/2014/main" id="{F540B0E2-014B-CBF1-5DE1-816C60C70BB0}"/>
                  </a:ext>
                </a:extLst>
              </p:cNvPr>
              <p:cNvSpPr/>
              <p:nvPr userDrawn="1"/>
            </p:nvSpPr>
            <p:spPr>
              <a:xfrm>
                <a:off x="2426959" y="3451828"/>
                <a:ext cx="250109" cy="332432"/>
              </a:xfrm>
              <a:custGeom>
                <a:avLst/>
                <a:gdLst>
                  <a:gd name="connsiteX0" fmla="*/ 79937 w 250109"/>
                  <a:gd name="connsiteY0" fmla="*/ 159025 h 332432"/>
                  <a:gd name="connsiteX1" fmla="*/ 79937 w 250109"/>
                  <a:gd name="connsiteY1" fmla="*/ 62949 h 332432"/>
                  <a:gd name="connsiteX2" fmla="*/ 112574 w 250109"/>
                  <a:gd name="connsiteY2" fmla="*/ 62949 h 332432"/>
                  <a:gd name="connsiteX3" fmla="*/ 156891 w 250109"/>
                  <a:gd name="connsiteY3" fmla="*/ 72996 h 332432"/>
                  <a:gd name="connsiteX4" fmla="*/ 172401 w 250109"/>
                  <a:gd name="connsiteY4" fmla="*/ 108130 h 332432"/>
                  <a:gd name="connsiteX5" fmla="*/ 158257 w 250109"/>
                  <a:gd name="connsiteY5" fmla="*/ 145870 h 332432"/>
                  <a:gd name="connsiteX6" fmla="*/ 114820 w 250109"/>
                  <a:gd name="connsiteY6" fmla="*/ 159025 h 332432"/>
                  <a:gd name="connsiteX7" fmla="*/ 79937 w 250109"/>
                  <a:gd name="connsiteY7" fmla="*/ 159025 h 332432"/>
                  <a:gd name="connsiteX8" fmla="*/ 0 w 250109"/>
                  <a:gd name="connsiteY8" fmla="*/ 332433 h 332432"/>
                  <a:gd name="connsiteX9" fmla="*/ 79937 w 250109"/>
                  <a:gd name="connsiteY9" fmla="*/ 332433 h 332432"/>
                  <a:gd name="connsiteX10" fmla="*/ 79937 w 250109"/>
                  <a:gd name="connsiteY10" fmla="*/ 222087 h 332432"/>
                  <a:gd name="connsiteX11" fmla="*/ 118792 w 250109"/>
                  <a:gd name="connsiteY11" fmla="*/ 222087 h 332432"/>
                  <a:gd name="connsiteX12" fmla="*/ 184082 w 250109"/>
                  <a:gd name="connsiteY12" fmla="*/ 210047 h 332432"/>
                  <a:gd name="connsiteX13" fmla="*/ 231743 w 250109"/>
                  <a:gd name="connsiteY13" fmla="*/ 172810 h 332432"/>
                  <a:gd name="connsiteX14" fmla="*/ 250110 w 250109"/>
                  <a:gd name="connsiteY14" fmla="*/ 108148 h 332432"/>
                  <a:gd name="connsiteX15" fmla="*/ 231869 w 250109"/>
                  <a:gd name="connsiteY15" fmla="*/ 43594 h 332432"/>
                  <a:gd name="connsiteX16" fmla="*/ 183831 w 250109"/>
                  <a:gd name="connsiteY16" fmla="*/ 9700 h 332432"/>
                  <a:gd name="connsiteX17" fmla="*/ 116563 w 250109"/>
                  <a:gd name="connsiteY17" fmla="*/ 13 h 332432"/>
                  <a:gd name="connsiteX18" fmla="*/ 0 w 250109"/>
                  <a:gd name="connsiteY18" fmla="*/ 13 h 332432"/>
                  <a:gd name="connsiteX19" fmla="*/ 0 w 250109"/>
                  <a:gd name="connsiteY19" fmla="*/ 332433 h 332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50109" h="332432">
                    <a:moveTo>
                      <a:pt x="79937" y="159025"/>
                    </a:moveTo>
                    <a:lnTo>
                      <a:pt x="79937" y="62949"/>
                    </a:lnTo>
                    <a:lnTo>
                      <a:pt x="112574" y="62949"/>
                    </a:lnTo>
                    <a:cubicBezTo>
                      <a:pt x="131821" y="62698"/>
                      <a:pt x="146702" y="66059"/>
                      <a:pt x="156891" y="72996"/>
                    </a:cubicBezTo>
                    <a:cubicBezTo>
                      <a:pt x="167189" y="79825"/>
                      <a:pt x="172401" y="91488"/>
                      <a:pt x="172401" y="108130"/>
                    </a:cubicBezTo>
                    <a:cubicBezTo>
                      <a:pt x="172527" y="124520"/>
                      <a:pt x="167692" y="137046"/>
                      <a:pt x="158257" y="145870"/>
                    </a:cubicBezTo>
                    <a:cubicBezTo>
                      <a:pt x="148696" y="154550"/>
                      <a:pt x="134175" y="159025"/>
                      <a:pt x="114820" y="159025"/>
                    </a:cubicBezTo>
                    <a:lnTo>
                      <a:pt x="79937" y="159025"/>
                    </a:lnTo>
                    <a:close/>
                    <a:moveTo>
                      <a:pt x="0" y="332433"/>
                    </a:moveTo>
                    <a:lnTo>
                      <a:pt x="79937" y="332433"/>
                    </a:lnTo>
                    <a:lnTo>
                      <a:pt x="79937" y="222087"/>
                    </a:lnTo>
                    <a:lnTo>
                      <a:pt x="118792" y="222087"/>
                    </a:lnTo>
                    <a:cubicBezTo>
                      <a:pt x="142496" y="222087"/>
                      <a:pt x="164224" y="218116"/>
                      <a:pt x="184082" y="210047"/>
                    </a:cubicBezTo>
                    <a:cubicBezTo>
                      <a:pt x="203815" y="202103"/>
                      <a:pt x="219702" y="189559"/>
                      <a:pt x="231743" y="172810"/>
                    </a:cubicBezTo>
                    <a:cubicBezTo>
                      <a:pt x="243658" y="155934"/>
                      <a:pt x="249858" y="134458"/>
                      <a:pt x="250110" y="108148"/>
                    </a:cubicBezTo>
                    <a:cubicBezTo>
                      <a:pt x="249858" y="80957"/>
                      <a:pt x="243784" y="59373"/>
                      <a:pt x="231869" y="43594"/>
                    </a:cubicBezTo>
                    <a:cubicBezTo>
                      <a:pt x="219828" y="27707"/>
                      <a:pt x="203815" y="16403"/>
                      <a:pt x="183831" y="9700"/>
                    </a:cubicBezTo>
                    <a:cubicBezTo>
                      <a:pt x="163721" y="3122"/>
                      <a:pt x="141256" y="-238"/>
                      <a:pt x="116563" y="13"/>
                    </a:cubicBezTo>
                    <a:lnTo>
                      <a:pt x="0" y="13"/>
                    </a:lnTo>
                    <a:lnTo>
                      <a:pt x="0" y="332433"/>
                    </a:lnTo>
                    <a:close/>
                  </a:path>
                </a:pathLst>
              </a:custGeom>
              <a:solidFill>
                <a:srgbClr val="000000"/>
              </a:solidFill>
              <a:ln w="1794" cap="flat">
                <a:noFill/>
                <a:prstDash val="solid"/>
                <a:miter/>
              </a:ln>
            </p:spPr>
            <p:txBody>
              <a:bodyPr rtlCol="0" anchor="ctr"/>
              <a:lstStyle/>
              <a:p>
                <a:endParaRPr lang="zh-CN" altLang="en-US"/>
              </a:p>
            </p:txBody>
          </p:sp>
          <p:sp>
            <p:nvSpPr>
              <p:cNvPr id="43" name="任意多边形: 形状 42">
                <a:extLst>
                  <a:ext uri="{FF2B5EF4-FFF2-40B4-BE49-F238E27FC236}">
                    <a16:creationId xmlns:a16="http://schemas.microsoft.com/office/drawing/2014/main" id="{D5BDDE09-A370-2876-9E26-2BF58069A286}"/>
                  </a:ext>
                </a:extLst>
              </p:cNvPr>
              <p:cNvSpPr/>
              <p:nvPr userDrawn="1"/>
            </p:nvSpPr>
            <p:spPr>
              <a:xfrm>
                <a:off x="2713715" y="3451841"/>
                <a:ext cx="259922" cy="332419"/>
              </a:xfrm>
              <a:custGeom>
                <a:avLst/>
                <a:gdLst>
                  <a:gd name="connsiteX0" fmla="*/ 89732 w 259922"/>
                  <a:gd name="connsiteY0" fmla="*/ 332420 h 332419"/>
                  <a:gd name="connsiteX1" fmla="*/ 169669 w 259922"/>
                  <a:gd name="connsiteY1" fmla="*/ 332420 h 332419"/>
                  <a:gd name="connsiteX2" fmla="*/ 169669 w 259922"/>
                  <a:gd name="connsiteY2" fmla="*/ 66045 h 332419"/>
                  <a:gd name="connsiteX3" fmla="*/ 259922 w 259922"/>
                  <a:gd name="connsiteY3" fmla="*/ 66045 h 332419"/>
                  <a:gd name="connsiteX4" fmla="*/ 259922 w 259922"/>
                  <a:gd name="connsiteY4" fmla="*/ 0 h 332419"/>
                  <a:gd name="connsiteX5" fmla="*/ 0 w 259922"/>
                  <a:gd name="connsiteY5" fmla="*/ 0 h 332419"/>
                  <a:gd name="connsiteX6" fmla="*/ 0 w 259922"/>
                  <a:gd name="connsiteY6" fmla="*/ 66045 h 332419"/>
                  <a:gd name="connsiteX7" fmla="*/ 89732 w 259922"/>
                  <a:gd name="connsiteY7" fmla="*/ 66045 h 332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9922" h="332419">
                    <a:moveTo>
                      <a:pt x="89732" y="332420"/>
                    </a:moveTo>
                    <a:lnTo>
                      <a:pt x="169669" y="332420"/>
                    </a:lnTo>
                    <a:lnTo>
                      <a:pt x="169669" y="66045"/>
                    </a:lnTo>
                    <a:lnTo>
                      <a:pt x="259922" y="66045"/>
                    </a:lnTo>
                    <a:lnTo>
                      <a:pt x="259922" y="0"/>
                    </a:lnTo>
                    <a:lnTo>
                      <a:pt x="0" y="0"/>
                    </a:lnTo>
                    <a:lnTo>
                      <a:pt x="0" y="66045"/>
                    </a:lnTo>
                    <a:lnTo>
                      <a:pt x="89732" y="66045"/>
                    </a:lnTo>
                    <a:close/>
                  </a:path>
                </a:pathLst>
              </a:custGeom>
              <a:solidFill>
                <a:srgbClr val="000000"/>
              </a:solidFill>
              <a:ln w="1794" cap="flat">
                <a:noFill/>
                <a:prstDash val="solid"/>
                <a:miter/>
              </a:ln>
            </p:spPr>
            <p:txBody>
              <a:bodyPr rtlCol="0" anchor="ctr"/>
              <a:lstStyle/>
              <a:p>
                <a:endParaRPr lang="zh-CN" altLang="en-US"/>
              </a:p>
            </p:txBody>
          </p:sp>
          <p:sp>
            <p:nvSpPr>
              <p:cNvPr id="44" name="任意多边形: 形状 43">
                <a:extLst>
                  <a:ext uri="{FF2B5EF4-FFF2-40B4-BE49-F238E27FC236}">
                    <a16:creationId xmlns:a16="http://schemas.microsoft.com/office/drawing/2014/main" id="{C1027CB0-CA62-17B7-D0EE-9DF1E8E361E3}"/>
                  </a:ext>
                </a:extLst>
              </p:cNvPr>
              <p:cNvSpPr/>
              <p:nvPr userDrawn="1"/>
            </p:nvSpPr>
            <p:spPr>
              <a:xfrm>
                <a:off x="3026743" y="3420175"/>
                <a:ext cx="399147" cy="388526"/>
              </a:xfrm>
              <a:custGeom>
                <a:avLst/>
                <a:gdLst>
                  <a:gd name="connsiteX0" fmla="*/ 387323 w 399147"/>
                  <a:gd name="connsiteY0" fmla="*/ 305498 h 388526"/>
                  <a:gd name="connsiteX1" fmla="*/ 387323 w 399147"/>
                  <a:gd name="connsiteY1" fmla="*/ 257334 h 388526"/>
                  <a:gd name="connsiteX2" fmla="*/ 291211 w 399147"/>
                  <a:gd name="connsiteY2" fmla="*/ 257334 h 388526"/>
                  <a:gd name="connsiteX3" fmla="*/ 292235 w 399147"/>
                  <a:gd name="connsiteY3" fmla="*/ 248475 h 388526"/>
                  <a:gd name="connsiteX4" fmla="*/ 293260 w 399147"/>
                  <a:gd name="connsiteY4" fmla="*/ 239273 h 388526"/>
                  <a:gd name="connsiteX5" fmla="*/ 367212 w 399147"/>
                  <a:gd name="connsiteY5" fmla="*/ 239273 h 388526"/>
                  <a:gd name="connsiteX6" fmla="*/ 367212 w 399147"/>
                  <a:gd name="connsiteY6" fmla="*/ 98628 h 388526"/>
                  <a:gd name="connsiteX7" fmla="*/ 159084 w 399147"/>
                  <a:gd name="connsiteY7" fmla="*/ 98628 h 388526"/>
                  <a:gd name="connsiteX8" fmla="*/ 159084 w 399147"/>
                  <a:gd name="connsiteY8" fmla="*/ 239273 h 388526"/>
                  <a:gd name="connsiteX9" fmla="*/ 235193 w 399147"/>
                  <a:gd name="connsiteY9" fmla="*/ 239273 h 388526"/>
                  <a:gd name="connsiteX10" fmla="*/ 234061 w 399147"/>
                  <a:gd name="connsiteY10" fmla="*/ 248475 h 388526"/>
                  <a:gd name="connsiteX11" fmla="*/ 232696 w 399147"/>
                  <a:gd name="connsiteY11" fmla="*/ 257334 h 388526"/>
                  <a:gd name="connsiteX12" fmla="*/ 143970 w 399147"/>
                  <a:gd name="connsiteY12" fmla="*/ 257334 h 388526"/>
                  <a:gd name="connsiteX13" fmla="*/ 143970 w 399147"/>
                  <a:gd name="connsiteY13" fmla="*/ 305498 h 388526"/>
                  <a:gd name="connsiteX14" fmla="*/ 211453 w 399147"/>
                  <a:gd name="connsiteY14" fmla="*/ 305498 h 388526"/>
                  <a:gd name="connsiteX15" fmla="*/ 179751 w 399147"/>
                  <a:gd name="connsiteY15" fmla="*/ 326058 h 388526"/>
                  <a:gd name="connsiteX16" fmla="*/ 126358 w 399147"/>
                  <a:gd name="connsiteY16" fmla="*/ 341046 h 388526"/>
                  <a:gd name="connsiteX17" fmla="*/ 143629 w 399147"/>
                  <a:gd name="connsiteY17" fmla="*/ 363762 h 388526"/>
                  <a:gd name="connsiteX18" fmla="*/ 156245 w 399147"/>
                  <a:gd name="connsiteY18" fmla="*/ 388527 h 388526"/>
                  <a:gd name="connsiteX19" fmla="*/ 232480 w 399147"/>
                  <a:gd name="connsiteY19" fmla="*/ 359215 h 388526"/>
                  <a:gd name="connsiteX20" fmla="*/ 273149 w 399147"/>
                  <a:gd name="connsiteY20" fmla="*/ 317755 h 388526"/>
                  <a:gd name="connsiteX21" fmla="*/ 309398 w 399147"/>
                  <a:gd name="connsiteY21" fmla="*/ 360815 h 388526"/>
                  <a:gd name="connsiteX22" fmla="*/ 363133 w 399147"/>
                  <a:gd name="connsiteY22" fmla="*/ 387736 h 388526"/>
                  <a:gd name="connsiteX23" fmla="*/ 379379 w 399147"/>
                  <a:gd name="connsiteY23" fmla="*/ 361713 h 388526"/>
                  <a:gd name="connsiteX24" fmla="*/ 399148 w 399147"/>
                  <a:gd name="connsiteY24" fmla="*/ 338656 h 388526"/>
                  <a:gd name="connsiteX25" fmla="*/ 359161 w 399147"/>
                  <a:gd name="connsiteY25" fmla="*/ 325932 h 388526"/>
                  <a:gd name="connsiteX26" fmla="*/ 329275 w 399147"/>
                  <a:gd name="connsiteY26" fmla="*/ 305480 h 388526"/>
                  <a:gd name="connsiteX27" fmla="*/ 387323 w 399147"/>
                  <a:gd name="connsiteY27" fmla="*/ 305480 h 388526"/>
                  <a:gd name="connsiteX28" fmla="*/ 213843 w 399147"/>
                  <a:gd name="connsiteY28" fmla="*/ 139064 h 388526"/>
                  <a:gd name="connsiteX29" fmla="*/ 309955 w 399147"/>
                  <a:gd name="connsiteY29" fmla="*/ 139064 h 388526"/>
                  <a:gd name="connsiteX30" fmla="*/ 309955 w 399147"/>
                  <a:gd name="connsiteY30" fmla="*/ 150080 h 388526"/>
                  <a:gd name="connsiteX31" fmla="*/ 213843 w 399147"/>
                  <a:gd name="connsiteY31" fmla="*/ 150080 h 388526"/>
                  <a:gd name="connsiteX32" fmla="*/ 213843 w 399147"/>
                  <a:gd name="connsiteY32" fmla="*/ 139064 h 388526"/>
                  <a:gd name="connsiteX33" fmla="*/ 213843 w 399147"/>
                  <a:gd name="connsiteY33" fmla="*/ 187677 h 388526"/>
                  <a:gd name="connsiteX34" fmla="*/ 309955 w 399147"/>
                  <a:gd name="connsiteY34" fmla="*/ 187677 h 388526"/>
                  <a:gd name="connsiteX35" fmla="*/ 309955 w 399147"/>
                  <a:gd name="connsiteY35" fmla="*/ 198819 h 388526"/>
                  <a:gd name="connsiteX36" fmla="*/ 213843 w 399147"/>
                  <a:gd name="connsiteY36" fmla="*/ 198819 h 388526"/>
                  <a:gd name="connsiteX37" fmla="*/ 213843 w 399147"/>
                  <a:gd name="connsiteY37" fmla="*/ 187677 h 388526"/>
                  <a:gd name="connsiteX38" fmla="*/ 158293 w 399147"/>
                  <a:gd name="connsiteY38" fmla="*/ 214724 h 388526"/>
                  <a:gd name="connsiteX39" fmla="*/ 144653 w 399147"/>
                  <a:gd name="connsiteY39" fmla="*/ 194272 h 388526"/>
                  <a:gd name="connsiteX40" fmla="*/ 124651 w 399147"/>
                  <a:gd name="connsiteY40" fmla="*/ 165536 h 388526"/>
                  <a:gd name="connsiteX41" fmla="*/ 107488 w 399147"/>
                  <a:gd name="connsiteY41" fmla="*/ 142353 h 388526"/>
                  <a:gd name="connsiteX42" fmla="*/ 107488 w 399147"/>
                  <a:gd name="connsiteY42" fmla="*/ 129629 h 388526"/>
                  <a:gd name="connsiteX43" fmla="*/ 141903 w 399147"/>
                  <a:gd name="connsiteY43" fmla="*/ 129629 h 388526"/>
                  <a:gd name="connsiteX44" fmla="*/ 141903 w 399147"/>
                  <a:gd name="connsiteY44" fmla="*/ 74869 h 388526"/>
                  <a:gd name="connsiteX45" fmla="*/ 107488 w 399147"/>
                  <a:gd name="connsiteY45" fmla="*/ 74869 h 388526"/>
                  <a:gd name="connsiteX46" fmla="*/ 107488 w 399147"/>
                  <a:gd name="connsiteY46" fmla="*/ 0 h 388526"/>
                  <a:gd name="connsiteX47" fmla="*/ 51470 w 399147"/>
                  <a:gd name="connsiteY47" fmla="*/ 0 h 388526"/>
                  <a:gd name="connsiteX48" fmla="*/ 51470 w 399147"/>
                  <a:gd name="connsiteY48" fmla="*/ 74869 h 388526"/>
                  <a:gd name="connsiteX49" fmla="*/ 11035 w 399147"/>
                  <a:gd name="connsiteY49" fmla="*/ 74869 h 388526"/>
                  <a:gd name="connsiteX50" fmla="*/ 11035 w 399147"/>
                  <a:gd name="connsiteY50" fmla="*/ 129629 h 388526"/>
                  <a:gd name="connsiteX51" fmla="*/ 51470 w 399147"/>
                  <a:gd name="connsiteY51" fmla="*/ 129629 h 388526"/>
                  <a:gd name="connsiteX52" fmla="*/ 51470 w 399147"/>
                  <a:gd name="connsiteY52" fmla="*/ 144401 h 388526"/>
                  <a:gd name="connsiteX53" fmla="*/ 29545 w 399147"/>
                  <a:gd name="connsiteY53" fmla="*/ 207446 h 388526"/>
                  <a:gd name="connsiteX54" fmla="*/ 0 w 399147"/>
                  <a:gd name="connsiteY54" fmla="*/ 259365 h 388526"/>
                  <a:gd name="connsiteX55" fmla="*/ 15222 w 399147"/>
                  <a:gd name="connsiteY55" fmla="*/ 289468 h 388526"/>
                  <a:gd name="connsiteX56" fmla="*/ 27371 w 399147"/>
                  <a:gd name="connsiteY56" fmla="*/ 320253 h 388526"/>
                  <a:gd name="connsiteX57" fmla="*/ 39861 w 399147"/>
                  <a:gd name="connsiteY57" fmla="*/ 298094 h 388526"/>
                  <a:gd name="connsiteX58" fmla="*/ 51453 w 399147"/>
                  <a:gd name="connsiteY58" fmla="*/ 271963 h 388526"/>
                  <a:gd name="connsiteX59" fmla="*/ 51453 w 399147"/>
                  <a:gd name="connsiteY59" fmla="*/ 388527 h 388526"/>
                  <a:gd name="connsiteX60" fmla="*/ 107470 w 399147"/>
                  <a:gd name="connsiteY60" fmla="*/ 388527 h 388526"/>
                  <a:gd name="connsiteX61" fmla="*/ 107470 w 399147"/>
                  <a:gd name="connsiteY61" fmla="*/ 217995 h 388526"/>
                  <a:gd name="connsiteX62" fmla="*/ 116564 w 399147"/>
                  <a:gd name="connsiteY62" fmla="*/ 237997 h 388526"/>
                  <a:gd name="connsiteX63" fmla="*/ 123501 w 399147"/>
                  <a:gd name="connsiteY63" fmla="*/ 255609 h 388526"/>
                  <a:gd name="connsiteX64" fmla="*/ 158293 w 399147"/>
                  <a:gd name="connsiteY64" fmla="*/ 214724 h 388526"/>
                  <a:gd name="connsiteX65" fmla="*/ 192260 w 399147"/>
                  <a:gd name="connsiteY65" fmla="*/ 92032 h 388526"/>
                  <a:gd name="connsiteX66" fmla="*/ 248277 w 399147"/>
                  <a:gd name="connsiteY66" fmla="*/ 92032 h 388526"/>
                  <a:gd name="connsiteX67" fmla="*/ 248277 w 399147"/>
                  <a:gd name="connsiteY67" fmla="*/ 72821 h 388526"/>
                  <a:gd name="connsiteX68" fmla="*/ 287131 w 399147"/>
                  <a:gd name="connsiteY68" fmla="*/ 72821 h 388526"/>
                  <a:gd name="connsiteX69" fmla="*/ 287131 w 399147"/>
                  <a:gd name="connsiteY69" fmla="*/ 92014 h 388526"/>
                  <a:gd name="connsiteX70" fmla="*/ 344730 w 399147"/>
                  <a:gd name="connsiteY70" fmla="*/ 92014 h 388526"/>
                  <a:gd name="connsiteX71" fmla="*/ 344730 w 399147"/>
                  <a:gd name="connsiteY71" fmla="*/ 72821 h 388526"/>
                  <a:gd name="connsiteX72" fmla="*/ 384842 w 399147"/>
                  <a:gd name="connsiteY72" fmla="*/ 72821 h 388526"/>
                  <a:gd name="connsiteX73" fmla="*/ 384842 w 399147"/>
                  <a:gd name="connsiteY73" fmla="*/ 24549 h 388526"/>
                  <a:gd name="connsiteX74" fmla="*/ 344730 w 399147"/>
                  <a:gd name="connsiteY74" fmla="*/ 24549 h 388526"/>
                  <a:gd name="connsiteX75" fmla="*/ 344730 w 399147"/>
                  <a:gd name="connsiteY75" fmla="*/ 0 h 388526"/>
                  <a:gd name="connsiteX76" fmla="*/ 287131 w 399147"/>
                  <a:gd name="connsiteY76" fmla="*/ 0 h 388526"/>
                  <a:gd name="connsiteX77" fmla="*/ 287131 w 399147"/>
                  <a:gd name="connsiteY77" fmla="*/ 24531 h 388526"/>
                  <a:gd name="connsiteX78" fmla="*/ 248277 w 399147"/>
                  <a:gd name="connsiteY78" fmla="*/ 24531 h 388526"/>
                  <a:gd name="connsiteX79" fmla="*/ 248277 w 399147"/>
                  <a:gd name="connsiteY79" fmla="*/ 0 h 388526"/>
                  <a:gd name="connsiteX80" fmla="*/ 192260 w 399147"/>
                  <a:gd name="connsiteY80" fmla="*/ 0 h 388526"/>
                  <a:gd name="connsiteX81" fmla="*/ 192260 w 399147"/>
                  <a:gd name="connsiteY81" fmla="*/ 24531 h 388526"/>
                  <a:gd name="connsiteX82" fmla="*/ 150907 w 399147"/>
                  <a:gd name="connsiteY82" fmla="*/ 24531 h 388526"/>
                  <a:gd name="connsiteX83" fmla="*/ 150907 w 399147"/>
                  <a:gd name="connsiteY83" fmla="*/ 72821 h 388526"/>
                  <a:gd name="connsiteX84" fmla="*/ 192260 w 399147"/>
                  <a:gd name="connsiteY84" fmla="*/ 72821 h 388526"/>
                  <a:gd name="connsiteX85" fmla="*/ 192260 w 399147"/>
                  <a:gd name="connsiteY85" fmla="*/ 92032 h 388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399147" h="388526">
                    <a:moveTo>
                      <a:pt x="387323" y="305498"/>
                    </a:moveTo>
                    <a:lnTo>
                      <a:pt x="387323" y="257334"/>
                    </a:lnTo>
                    <a:lnTo>
                      <a:pt x="291211" y="257334"/>
                    </a:lnTo>
                    <a:cubicBezTo>
                      <a:pt x="291552" y="254387"/>
                      <a:pt x="291894" y="251422"/>
                      <a:pt x="292235" y="248475"/>
                    </a:cubicBezTo>
                    <a:lnTo>
                      <a:pt x="293260" y="239273"/>
                    </a:lnTo>
                    <a:lnTo>
                      <a:pt x="367212" y="239273"/>
                    </a:lnTo>
                    <a:lnTo>
                      <a:pt x="367212" y="98628"/>
                    </a:lnTo>
                    <a:lnTo>
                      <a:pt x="159084" y="98628"/>
                    </a:lnTo>
                    <a:lnTo>
                      <a:pt x="159084" y="239273"/>
                    </a:lnTo>
                    <a:lnTo>
                      <a:pt x="235193" y="239273"/>
                    </a:lnTo>
                    <a:lnTo>
                      <a:pt x="234061" y="248475"/>
                    </a:lnTo>
                    <a:cubicBezTo>
                      <a:pt x="233720" y="251422"/>
                      <a:pt x="233271" y="254387"/>
                      <a:pt x="232696" y="257334"/>
                    </a:cubicBezTo>
                    <a:lnTo>
                      <a:pt x="143970" y="257334"/>
                    </a:lnTo>
                    <a:lnTo>
                      <a:pt x="143970" y="305498"/>
                    </a:lnTo>
                    <a:lnTo>
                      <a:pt x="211453" y="305498"/>
                    </a:lnTo>
                    <a:cubicBezTo>
                      <a:pt x="204067" y="313226"/>
                      <a:pt x="193500" y="320145"/>
                      <a:pt x="179751" y="326058"/>
                    </a:cubicBezTo>
                    <a:cubicBezTo>
                      <a:pt x="166111" y="331970"/>
                      <a:pt x="148283" y="336966"/>
                      <a:pt x="126358" y="341046"/>
                    </a:cubicBezTo>
                    <a:cubicBezTo>
                      <a:pt x="132145" y="347174"/>
                      <a:pt x="137824" y="354686"/>
                      <a:pt x="143629" y="363762"/>
                    </a:cubicBezTo>
                    <a:cubicBezTo>
                      <a:pt x="149308" y="372730"/>
                      <a:pt x="153513" y="381033"/>
                      <a:pt x="156245" y="388527"/>
                    </a:cubicBezTo>
                    <a:cubicBezTo>
                      <a:pt x="188629" y="380799"/>
                      <a:pt x="214077" y="371022"/>
                      <a:pt x="232480" y="359215"/>
                    </a:cubicBezTo>
                    <a:cubicBezTo>
                      <a:pt x="250990" y="347516"/>
                      <a:pt x="264523" y="333660"/>
                      <a:pt x="273149" y="317755"/>
                    </a:cubicBezTo>
                    <a:cubicBezTo>
                      <a:pt x="282692" y="334792"/>
                      <a:pt x="294733" y="349115"/>
                      <a:pt x="309398" y="360815"/>
                    </a:cubicBezTo>
                    <a:cubicBezTo>
                      <a:pt x="324171" y="372622"/>
                      <a:pt x="341998" y="381500"/>
                      <a:pt x="363133" y="387736"/>
                    </a:cubicBezTo>
                    <a:cubicBezTo>
                      <a:pt x="367105" y="379775"/>
                      <a:pt x="372568" y="371148"/>
                      <a:pt x="379379" y="361713"/>
                    </a:cubicBezTo>
                    <a:cubicBezTo>
                      <a:pt x="386190" y="352404"/>
                      <a:pt x="392786" y="344676"/>
                      <a:pt x="399148" y="338656"/>
                    </a:cubicBezTo>
                    <a:cubicBezTo>
                      <a:pt x="384034" y="335708"/>
                      <a:pt x="370753" y="331503"/>
                      <a:pt x="359161" y="325932"/>
                    </a:cubicBezTo>
                    <a:cubicBezTo>
                      <a:pt x="347569" y="320253"/>
                      <a:pt x="337577" y="313442"/>
                      <a:pt x="329275" y="305480"/>
                    </a:cubicBezTo>
                    <a:lnTo>
                      <a:pt x="387323" y="305480"/>
                    </a:lnTo>
                    <a:close/>
                    <a:moveTo>
                      <a:pt x="213843" y="139064"/>
                    </a:moveTo>
                    <a:lnTo>
                      <a:pt x="309955" y="139064"/>
                    </a:lnTo>
                    <a:lnTo>
                      <a:pt x="309955" y="150080"/>
                    </a:lnTo>
                    <a:lnTo>
                      <a:pt x="213843" y="150080"/>
                    </a:lnTo>
                    <a:lnTo>
                      <a:pt x="213843" y="139064"/>
                    </a:lnTo>
                    <a:close/>
                    <a:moveTo>
                      <a:pt x="213843" y="187677"/>
                    </a:moveTo>
                    <a:lnTo>
                      <a:pt x="309955" y="187677"/>
                    </a:lnTo>
                    <a:lnTo>
                      <a:pt x="309955" y="198819"/>
                    </a:lnTo>
                    <a:lnTo>
                      <a:pt x="213843" y="198819"/>
                    </a:lnTo>
                    <a:lnTo>
                      <a:pt x="213843" y="187677"/>
                    </a:lnTo>
                    <a:close/>
                    <a:moveTo>
                      <a:pt x="158293" y="214724"/>
                    </a:moveTo>
                    <a:cubicBezTo>
                      <a:pt x="155562" y="210411"/>
                      <a:pt x="151015" y="203582"/>
                      <a:pt x="144653" y="194272"/>
                    </a:cubicBezTo>
                    <a:cubicBezTo>
                      <a:pt x="138291" y="184963"/>
                      <a:pt x="131695" y="175294"/>
                      <a:pt x="124651" y="165536"/>
                    </a:cubicBezTo>
                    <a:cubicBezTo>
                      <a:pt x="117714" y="155759"/>
                      <a:pt x="112035" y="148032"/>
                      <a:pt x="107488" y="142353"/>
                    </a:cubicBezTo>
                    <a:lnTo>
                      <a:pt x="107488" y="129629"/>
                    </a:lnTo>
                    <a:lnTo>
                      <a:pt x="141903" y="129629"/>
                    </a:lnTo>
                    <a:lnTo>
                      <a:pt x="141903" y="74869"/>
                    </a:lnTo>
                    <a:lnTo>
                      <a:pt x="107488" y="74869"/>
                    </a:lnTo>
                    <a:lnTo>
                      <a:pt x="107488" y="0"/>
                    </a:lnTo>
                    <a:lnTo>
                      <a:pt x="51470" y="0"/>
                    </a:lnTo>
                    <a:lnTo>
                      <a:pt x="51470" y="74869"/>
                    </a:lnTo>
                    <a:lnTo>
                      <a:pt x="11035" y="74869"/>
                    </a:lnTo>
                    <a:lnTo>
                      <a:pt x="11035" y="129629"/>
                    </a:lnTo>
                    <a:lnTo>
                      <a:pt x="51470" y="129629"/>
                    </a:lnTo>
                    <a:lnTo>
                      <a:pt x="51470" y="144401"/>
                    </a:lnTo>
                    <a:cubicBezTo>
                      <a:pt x="45684" y="165877"/>
                      <a:pt x="38405" y="186886"/>
                      <a:pt x="29545" y="207446"/>
                    </a:cubicBezTo>
                    <a:cubicBezTo>
                      <a:pt x="20793" y="228005"/>
                      <a:pt x="10909" y="245383"/>
                      <a:pt x="0" y="259365"/>
                    </a:cubicBezTo>
                    <a:cubicBezTo>
                      <a:pt x="4888" y="267884"/>
                      <a:pt x="9992" y="278002"/>
                      <a:pt x="15222" y="289468"/>
                    </a:cubicBezTo>
                    <a:cubicBezTo>
                      <a:pt x="20452" y="300933"/>
                      <a:pt x="24423" y="311159"/>
                      <a:pt x="27371" y="320253"/>
                    </a:cubicBezTo>
                    <a:cubicBezTo>
                      <a:pt x="31684" y="313657"/>
                      <a:pt x="35781" y="306271"/>
                      <a:pt x="39861" y="298094"/>
                    </a:cubicBezTo>
                    <a:cubicBezTo>
                      <a:pt x="43959" y="289917"/>
                      <a:pt x="47822" y="281165"/>
                      <a:pt x="51453" y="271963"/>
                    </a:cubicBezTo>
                    <a:lnTo>
                      <a:pt x="51453" y="388527"/>
                    </a:lnTo>
                    <a:lnTo>
                      <a:pt x="107470" y="388527"/>
                    </a:lnTo>
                    <a:lnTo>
                      <a:pt x="107470" y="217995"/>
                    </a:lnTo>
                    <a:cubicBezTo>
                      <a:pt x="110759" y="224932"/>
                      <a:pt x="113832" y="231635"/>
                      <a:pt x="116564" y="237997"/>
                    </a:cubicBezTo>
                    <a:cubicBezTo>
                      <a:pt x="119295" y="244359"/>
                      <a:pt x="121559" y="250272"/>
                      <a:pt x="123501" y="255609"/>
                    </a:cubicBezTo>
                    <a:lnTo>
                      <a:pt x="158293" y="214724"/>
                    </a:lnTo>
                    <a:close/>
                    <a:moveTo>
                      <a:pt x="192260" y="92032"/>
                    </a:moveTo>
                    <a:lnTo>
                      <a:pt x="248277" y="92032"/>
                    </a:lnTo>
                    <a:lnTo>
                      <a:pt x="248277" y="72821"/>
                    </a:lnTo>
                    <a:lnTo>
                      <a:pt x="287131" y="72821"/>
                    </a:lnTo>
                    <a:lnTo>
                      <a:pt x="287131" y="92014"/>
                    </a:lnTo>
                    <a:lnTo>
                      <a:pt x="344730" y="92014"/>
                    </a:lnTo>
                    <a:lnTo>
                      <a:pt x="344730" y="72821"/>
                    </a:lnTo>
                    <a:lnTo>
                      <a:pt x="384842" y="72821"/>
                    </a:lnTo>
                    <a:lnTo>
                      <a:pt x="384842" y="24549"/>
                    </a:lnTo>
                    <a:lnTo>
                      <a:pt x="344730" y="24549"/>
                    </a:lnTo>
                    <a:lnTo>
                      <a:pt x="344730" y="0"/>
                    </a:lnTo>
                    <a:lnTo>
                      <a:pt x="287131" y="0"/>
                    </a:lnTo>
                    <a:lnTo>
                      <a:pt x="287131" y="24531"/>
                    </a:lnTo>
                    <a:lnTo>
                      <a:pt x="248277" y="24531"/>
                    </a:lnTo>
                    <a:lnTo>
                      <a:pt x="248277" y="0"/>
                    </a:lnTo>
                    <a:lnTo>
                      <a:pt x="192260" y="0"/>
                    </a:lnTo>
                    <a:lnTo>
                      <a:pt x="192260" y="24531"/>
                    </a:lnTo>
                    <a:lnTo>
                      <a:pt x="150907" y="24531"/>
                    </a:lnTo>
                    <a:lnTo>
                      <a:pt x="150907" y="72821"/>
                    </a:lnTo>
                    <a:lnTo>
                      <a:pt x="192260" y="72821"/>
                    </a:lnTo>
                    <a:lnTo>
                      <a:pt x="192260" y="92032"/>
                    </a:lnTo>
                    <a:close/>
                  </a:path>
                </a:pathLst>
              </a:custGeom>
              <a:solidFill>
                <a:srgbClr val="000000"/>
              </a:solidFill>
              <a:ln w="1794" cap="flat">
                <a:noFill/>
                <a:prstDash val="solid"/>
                <a:miter/>
              </a:ln>
            </p:spPr>
            <p:txBody>
              <a:bodyPr rtlCol="0" anchor="ctr"/>
              <a:lstStyle/>
              <a:p>
                <a:endParaRPr lang="zh-CN" altLang="en-US"/>
              </a:p>
            </p:txBody>
          </p:sp>
          <p:sp>
            <p:nvSpPr>
              <p:cNvPr id="45" name="任意多边形: 形状 44">
                <a:extLst>
                  <a:ext uri="{FF2B5EF4-FFF2-40B4-BE49-F238E27FC236}">
                    <a16:creationId xmlns:a16="http://schemas.microsoft.com/office/drawing/2014/main" id="{05AA99B1-6D7F-79A6-DC15-33084F544781}"/>
                  </a:ext>
                </a:extLst>
              </p:cNvPr>
              <p:cNvSpPr/>
              <p:nvPr userDrawn="1"/>
            </p:nvSpPr>
            <p:spPr>
              <a:xfrm>
                <a:off x="3480148" y="3420876"/>
                <a:ext cx="396829" cy="390287"/>
              </a:xfrm>
              <a:custGeom>
                <a:avLst/>
                <a:gdLst>
                  <a:gd name="connsiteX0" fmla="*/ 340992 w 396829"/>
                  <a:gd name="connsiteY0" fmla="*/ 106823 h 390287"/>
                  <a:gd name="connsiteX1" fmla="*/ 330802 w 396829"/>
                  <a:gd name="connsiteY1" fmla="*/ 108530 h 390287"/>
                  <a:gd name="connsiteX2" fmla="*/ 221930 w 396829"/>
                  <a:gd name="connsiteY2" fmla="*/ 108530 h 390287"/>
                  <a:gd name="connsiteX3" fmla="*/ 221930 w 396829"/>
                  <a:gd name="connsiteY3" fmla="*/ 76253 h 390287"/>
                  <a:gd name="connsiteX4" fmla="*/ 308931 w 396829"/>
                  <a:gd name="connsiteY4" fmla="*/ 66962 h 390287"/>
                  <a:gd name="connsiteX5" fmla="*/ 388347 w 396829"/>
                  <a:gd name="connsiteY5" fmla="*/ 47355 h 390287"/>
                  <a:gd name="connsiteX6" fmla="*/ 347911 w 396829"/>
                  <a:gd name="connsiteY6" fmla="*/ 0 h 390287"/>
                  <a:gd name="connsiteX7" fmla="*/ 264307 w 396829"/>
                  <a:gd name="connsiteY7" fmla="*/ 19265 h 390287"/>
                  <a:gd name="connsiteX8" fmla="*/ 164386 w 396829"/>
                  <a:gd name="connsiteY8" fmla="*/ 27766 h 390287"/>
                  <a:gd name="connsiteX9" fmla="*/ 164386 w 396829"/>
                  <a:gd name="connsiteY9" fmla="*/ 123608 h 390287"/>
                  <a:gd name="connsiteX10" fmla="*/ 161780 w 396829"/>
                  <a:gd name="connsiteY10" fmla="*/ 198945 h 390287"/>
                  <a:gd name="connsiteX11" fmla="*/ 147960 w 396829"/>
                  <a:gd name="connsiteY11" fmla="*/ 281416 h 390287"/>
                  <a:gd name="connsiteX12" fmla="*/ 114209 w 396829"/>
                  <a:gd name="connsiteY12" fmla="*/ 356412 h 390287"/>
                  <a:gd name="connsiteX13" fmla="*/ 139926 w 396829"/>
                  <a:gd name="connsiteY13" fmla="*/ 371705 h 390287"/>
                  <a:gd name="connsiteX14" fmla="*/ 163146 w 396829"/>
                  <a:gd name="connsiteY14" fmla="*/ 390288 h 390287"/>
                  <a:gd name="connsiteX15" fmla="*/ 176283 w 396829"/>
                  <a:gd name="connsiteY15" fmla="*/ 368758 h 390287"/>
                  <a:gd name="connsiteX16" fmla="*/ 187264 w 396829"/>
                  <a:gd name="connsiteY16" fmla="*/ 345090 h 390287"/>
                  <a:gd name="connsiteX17" fmla="*/ 203456 w 396829"/>
                  <a:gd name="connsiteY17" fmla="*/ 366494 h 390287"/>
                  <a:gd name="connsiteX18" fmla="*/ 216593 w 396829"/>
                  <a:gd name="connsiteY18" fmla="*/ 387898 h 390287"/>
                  <a:gd name="connsiteX19" fmla="*/ 255340 w 396829"/>
                  <a:gd name="connsiteY19" fmla="*/ 364553 h 390287"/>
                  <a:gd name="connsiteX20" fmla="*/ 288767 w 396829"/>
                  <a:gd name="connsiteY20" fmla="*/ 336014 h 390287"/>
                  <a:gd name="connsiteX21" fmla="*/ 357759 w 396829"/>
                  <a:gd name="connsiteY21" fmla="*/ 389479 h 390287"/>
                  <a:gd name="connsiteX22" fmla="*/ 375425 w 396829"/>
                  <a:gd name="connsiteY22" fmla="*/ 362288 h 390287"/>
                  <a:gd name="connsiteX23" fmla="*/ 396830 w 396829"/>
                  <a:gd name="connsiteY23" fmla="*/ 338494 h 390287"/>
                  <a:gd name="connsiteX24" fmla="*/ 357526 w 396829"/>
                  <a:gd name="connsiteY24" fmla="*/ 316856 h 390287"/>
                  <a:gd name="connsiteX25" fmla="*/ 325914 w 396829"/>
                  <a:gd name="connsiteY25" fmla="*/ 287509 h 390287"/>
                  <a:gd name="connsiteX26" fmla="*/ 358766 w 396829"/>
                  <a:gd name="connsiteY26" fmla="*/ 212172 h 390287"/>
                  <a:gd name="connsiteX27" fmla="*/ 378139 w 396829"/>
                  <a:gd name="connsiteY27" fmla="*/ 117013 h 390287"/>
                  <a:gd name="connsiteX28" fmla="*/ 340992 w 396829"/>
                  <a:gd name="connsiteY28" fmla="*/ 106823 h 390287"/>
                  <a:gd name="connsiteX29" fmla="*/ 313693 w 396829"/>
                  <a:gd name="connsiteY29" fmla="*/ 161079 h 390287"/>
                  <a:gd name="connsiteX30" fmla="*/ 290474 w 396829"/>
                  <a:gd name="connsiteY30" fmla="*/ 230862 h 390287"/>
                  <a:gd name="connsiteX31" fmla="*/ 277445 w 396829"/>
                  <a:gd name="connsiteY31" fmla="*/ 197220 h 390287"/>
                  <a:gd name="connsiteX32" fmla="*/ 267596 w 396829"/>
                  <a:gd name="connsiteY32" fmla="*/ 161079 h 390287"/>
                  <a:gd name="connsiteX33" fmla="*/ 313693 w 396829"/>
                  <a:gd name="connsiteY33" fmla="*/ 161079 h 390287"/>
                  <a:gd name="connsiteX34" fmla="*/ 191343 w 396829"/>
                  <a:gd name="connsiteY34" fmla="*/ 334414 h 390287"/>
                  <a:gd name="connsiteX35" fmla="*/ 210950 w 396829"/>
                  <a:gd name="connsiteY35" fmla="*/ 259994 h 390287"/>
                  <a:gd name="connsiteX36" fmla="*/ 219900 w 396829"/>
                  <a:gd name="connsiteY36" fmla="*/ 184765 h 390287"/>
                  <a:gd name="connsiteX37" fmla="*/ 235301 w 396829"/>
                  <a:gd name="connsiteY37" fmla="*/ 238123 h 390287"/>
                  <a:gd name="connsiteX38" fmla="*/ 255358 w 396829"/>
                  <a:gd name="connsiteY38" fmla="*/ 285478 h 390287"/>
                  <a:gd name="connsiteX39" fmla="*/ 225794 w 396829"/>
                  <a:gd name="connsiteY39" fmla="*/ 313352 h 390287"/>
                  <a:gd name="connsiteX40" fmla="*/ 191343 w 396829"/>
                  <a:gd name="connsiteY40" fmla="*/ 334414 h 390287"/>
                  <a:gd name="connsiteX41" fmla="*/ 159965 w 396829"/>
                  <a:gd name="connsiteY41" fmla="*/ 207535 h 390287"/>
                  <a:gd name="connsiteX42" fmla="*/ 146486 w 396829"/>
                  <a:gd name="connsiteY42" fmla="*/ 185898 h 390287"/>
                  <a:gd name="connsiteX43" fmla="*/ 127005 w 396829"/>
                  <a:gd name="connsiteY43" fmla="*/ 155885 h 390287"/>
                  <a:gd name="connsiteX44" fmla="*/ 111370 w 396829"/>
                  <a:gd name="connsiteY44" fmla="*/ 133349 h 390287"/>
                  <a:gd name="connsiteX45" fmla="*/ 111370 w 396829"/>
                  <a:gd name="connsiteY45" fmla="*/ 129269 h 390287"/>
                  <a:gd name="connsiteX46" fmla="*/ 152147 w 396829"/>
                  <a:gd name="connsiteY46" fmla="*/ 129269 h 390287"/>
                  <a:gd name="connsiteX47" fmla="*/ 152147 w 396829"/>
                  <a:gd name="connsiteY47" fmla="*/ 74672 h 390287"/>
                  <a:gd name="connsiteX48" fmla="*/ 111370 w 396829"/>
                  <a:gd name="connsiteY48" fmla="*/ 74672 h 390287"/>
                  <a:gd name="connsiteX49" fmla="*/ 111370 w 396829"/>
                  <a:gd name="connsiteY49" fmla="*/ 0 h 390287"/>
                  <a:gd name="connsiteX50" fmla="*/ 56305 w 396829"/>
                  <a:gd name="connsiteY50" fmla="*/ 0 h 390287"/>
                  <a:gd name="connsiteX51" fmla="*/ 56305 w 396829"/>
                  <a:gd name="connsiteY51" fmla="*/ 74654 h 390287"/>
                  <a:gd name="connsiteX52" fmla="*/ 10657 w 396829"/>
                  <a:gd name="connsiteY52" fmla="*/ 74654 h 390287"/>
                  <a:gd name="connsiteX53" fmla="*/ 10657 w 396829"/>
                  <a:gd name="connsiteY53" fmla="*/ 129251 h 390287"/>
                  <a:gd name="connsiteX54" fmla="*/ 54723 w 396829"/>
                  <a:gd name="connsiteY54" fmla="*/ 129251 h 390287"/>
                  <a:gd name="connsiteX55" fmla="*/ 41011 w 396829"/>
                  <a:gd name="connsiteY55" fmla="*/ 177163 h 390287"/>
                  <a:gd name="connsiteX56" fmla="*/ 22428 w 396829"/>
                  <a:gd name="connsiteY56" fmla="*/ 222811 h 390287"/>
                  <a:gd name="connsiteX57" fmla="*/ 0 w 396829"/>
                  <a:gd name="connsiteY57" fmla="*/ 258503 h 390287"/>
                  <a:gd name="connsiteX58" fmla="*/ 14054 w 396829"/>
                  <a:gd name="connsiteY58" fmla="*/ 288515 h 390287"/>
                  <a:gd name="connsiteX59" fmla="*/ 25376 w 396829"/>
                  <a:gd name="connsiteY59" fmla="*/ 318869 h 390287"/>
                  <a:gd name="connsiteX60" fmla="*/ 41694 w 396829"/>
                  <a:gd name="connsiteY60" fmla="*/ 286125 h 390287"/>
                  <a:gd name="connsiteX61" fmla="*/ 56305 w 396829"/>
                  <a:gd name="connsiteY61" fmla="*/ 245455 h 390287"/>
                  <a:gd name="connsiteX62" fmla="*/ 56305 w 396829"/>
                  <a:gd name="connsiteY62" fmla="*/ 387395 h 390287"/>
                  <a:gd name="connsiteX63" fmla="*/ 111370 w 396829"/>
                  <a:gd name="connsiteY63" fmla="*/ 387395 h 390287"/>
                  <a:gd name="connsiteX64" fmla="*/ 111370 w 396829"/>
                  <a:gd name="connsiteY64" fmla="*/ 208739 h 390287"/>
                  <a:gd name="connsiteX65" fmla="*/ 119744 w 396829"/>
                  <a:gd name="connsiteY65" fmla="*/ 231402 h 390287"/>
                  <a:gd name="connsiteX66" fmla="*/ 126088 w 396829"/>
                  <a:gd name="connsiteY66" fmla="*/ 251224 h 390287"/>
                  <a:gd name="connsiteX67" fmla="*/ 159965 w 396829"/>
                  <a:gd name="connsiteY67" fmla="*/ 207535 h 390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96829" h="390287">
                    <a:moveTo>
                      <a:pt x="340992" y="106823"/>
                    </a:moveTo>
                    <a:lnTo>
                      <a:pt x="330802" y="108530"/>
                    </a:lnTo>
                    <a:lnTo>
                      <a:pt x="221930" y="108530"/>
                    </a:lnTo>
                    <a:lnTo>
                      <a:pt x="221930" y="76253"/>
                    </a:lnTo>
                    <a:cubicBezTo>
                      <a:pt x="251152" y="74672"/>
                      <a:pt x="280158" y="71617"/>
                      <a:pt x="308931" y="66962"/>
                    </a:cubicBezTo>
                    <a:cubicBezTo>
                      <a:pt x="337703" y="62433"/>
                      <a:pt x="364103" y="55856"/>
                      <a:pt x="388347" y="47355"/>
                    </a:cubicBezTo>
                    <a:lnTo>
                      <a:pt x="347911" y="0"/>
                    </a:lnTo>
                    <a:cubicBezTo>
                      <a:pt x="324692" y="8267"/>
                      <a:pt x="296818" y="14719"/>
                      <a:pt x="264307" y="19265"/>
                    </a:cubicBezTo>
                    <a:cubicBezTo>
                      <a:pt x="231797" y="23686"/>
                      <a:pt x="198496" y="26508"/>
                      <a:pt x="164386" y="27766"/>
                    </a:cubicBezTo>
                    <a:lnTo>
                      <a:pt x="164386" y="123608"/>
                    </a:lnTo>
                    <a:cubicBezTo>
                      <a:pt x="164619" y="146270"/>
                      <a:pt x="163703" y="171413"/>
                      <a:pt x="161780" y="198945"/>
                    </a:cubicBezTo>
                    <a:cubicBezTo>
                      <a:pt x="159749" y="226477"/>
                      <a:pt x="155094" y="253884"/>
                      <a:pt x="147960" y="281416"/>
                    </a:cubicBezTo>
                    <a:cubicBezTo>
                      <a:pt x="140717" y="308823"/>
                      <a:pt x="129503" y="333875"/>
                      <a:pt x="114209" y="356412"/>
                    </a:cubicBezTo>
                    <a:cubicBezTo>
                      <a:pt x="121577" y="359700"/>
                      <a:pt x="130060" y="364786"/>
                      <a:pt x="139926" y="371705"/>
                    </a:cubicBezTo>
                    <a:cubicBezTo>
                      <a:pt x="149793" y="378624"/>
                      <a:pt x="157485" y="384843"/>
                      <a:pt x="163146" y="390288"/>
                    </a:cubicBezTo>
                    <a:cubicBezTo>
                      <a:pt x="167908" y="383603"/>
                      <a:pt x="172203" y="376360"/>
                      <a:pt x="176283" y="368758"/>
                    </a:cubicBezTo>
                    <a:cubicBezTo>
                      <a:pt x="180362" y="361156"/>
                      <a:pt x="183993" y="353231"/>
                      <a:pt x="187264" y="345090"/>
                    </a:cubicBezTo>
                    <a:cubicBezTo>
                      <a:pt x="192709" y="351433"/>
                      <a:pt x="198136" y="358568"/>
                      <a:pt x="203456" y="366494"/>
                    </a:cubicBezTo>
                    <a:cubicBezTo>
                      <a:pt x="208775" y="374311"/>
                      <a:pt x="213196" y="381446"/>
                      <a:pt x="216593" y="387898"/>
                    </a:cubicBezTo>
                    <a:cubicBezTo>
                      <a:pt x="230413" y="380871"/>
                      <a:pt x="243335" y="373179"/>
                      <a:pt x="255340" y="364553"/>
                    </a:cubicBezTo>
                    <a:cubicBezTo>
                      <a:pt x="267237" y="355944"/>
                      <a:pt x="278451" y="346419"/>
                      <a:pt x="288767" y="336014"/>
                    </a:cubicBezTo>
                    <a:cubicBezTo>
                      <a:pt x="307116" y="357759"/>
                      <a:pt x="329993" y="375551"/>
                      <a:pt x="357759" y="389479"/>
                    </a:cubicBezTo>
                    <a:cubicBezTo>
                      <a:pt x="362073" y="381105"/>
                      <a:pt x="367949" y="372029"/>
                      <a:pt x="375425" y="362288"/>
                    </a:cubicBezTo>
                    <a:cubicBezTo>
                      <a:pt x="382902" y="352548"/>
                      <a:pt x="390036" y="344622"/>
                      <a:pt x="396830" y="338494"/>
                    </a:cubicBezTo>
                    <a:cubicBezTo>
                      <a:pt x="382434" y="332599"/>
                      <a:pt x="369297" y="325357"/>
                      <a:pt x="357526" y="316856"/>
                    </a:cubicBezTo>
                    <a:cubicBezTo>
                      <a:pt x="345862" y="308356"/>
                      <a:pt x="335205" y="298507"/>
                      <a:pt x="325914" y="287509"/>
                    </a:cubicBezTo>
                    <a:cubicBezTo>
                      <a:pt x="339177" y="265530"/>
                      <a:pt x="350050" y="240495"/>
                      <a:pt x="358766" y="212172"/>
                    </a:cubicBezTo>
                    <a:cubicBezTo>
                      <a:pt x="367374" y="183957"/>
                      <a:pt x="373826" y="152237"/>
                      <a:pt x="378139" y="117013"/>
                    </a:cubicBezTo>
                    <a:lnTo>
                      <a:pt x="340992" y="106823"/>
                    </a:lnTo>
                    <a:close/>
                    <a:moveTo>
                      <a:pt x="313693" y="161079"/>
                    </a:moveTo>
                    <a:cubicBezTo>
                      <a:pt x="307924" y="186347"/>
                      <a:pt x="300215" y="209566"/>
                      <a:pt x="290474" y="230862"/>
                    </a:cubicBezTo>
                    <a:cubicBezTo>
                      <a:pt x="285604" y="219990"/>
                      <a:pt x="281183" y="208775"/>
                      <a:pt x="277445" y="197220"/>
                    </a:cubicBezTo>
                    <a:cubicBezTo>
                      <a:pt x="273707" y="185556"/>
                      <a:pt x="270418" y="173551"/>
                      <a:pt x="267596" y="161079"/>
                    </a:cubicBezTo>
                    <a:lnTo>
                      <a:pt x="313693" y="161079"/>
                    </a:lnTo>
                    <a:close/>
                    <a:moveTo>
                      <a:pt x="191343" y="334414"/>
                    </a:moveTo>
                    <a:cubicBezTo>
                      <a:pt x="199951" y="310620"/>
                      <a:pt x="206529" y="285927"/>
                      <a:pt x="210950" y="259994"/>
                    </a:cubicBezTo>
                    <a:cubicBezTo>
                      <a:pt x="215371" y="234169"/>
                      <a:pt x="218318" y="209135"/>
                      <a:pt x="219900" y="184765"/>
                    </a:cubicBezTo>
                    <a:cubicBezTo>
                      <a:pt x="224321" y="203564"/>
                      <a:pt x="229533" y="221355"/>
                      <a:pt x="235301" y="238123"/>
                    </a:cubicBezTo>
                    <a:cubicBezTo>
                      <a:pt x="241196" y="254998"/>
                      <a:pt x="247881" y="270741"/>
                      <a:pt x="255358" y="285478"/>
                    </a:cubicBezTo>
                    <a:cubicBezTo>
                      <a:pt x="246408" y="295901"/>
                      <a:pt x="236559" y="305193"/>
                      <a:pt x="225794" y="313352"/>
                    </a:cubicBezTo>
                    <a:cubicBezTo>
                      <a:pt x="215029" y="321493"/>
                      <a:pt x="203582" y="328520"/>
                      <a:pt x="191343" y="334414"/>
                    </a:cubicBezTo>
                    <a:close/>
                    <a:moveTo>
                      <a:pt x="159965" y="207535"/>
                    </a:moveTo>
                    <a:cubicBezTo>
                      <a:pt x="157359" y="203114"/>
                      <a:pt x="152830" y="195872"/>
                      <a:pt x="146486" y="185898"/>
                    </a:cubicBezTo>
                    <a:cubicBezTo>
                      <a:pt x="140142" y="175923"/>
                      <a:pt x="133690" y="165967"/>
                      <a:pt x="127005" y="155885"/>
                    </a:cubicBezTo>
                    <a:cubicBezTo>
                      <a:pt x="120320" y="145803"/>
                      <a:pt x="115108" y="138327"/>
                      <a:pt x="111370" y="133349"/>
                    </a:cubicBezTo>
                    <a:lnTo>
                      <a:pt x="111370" y="129269"/>
                    </a:lnTo>
                    <a:lnTo>
                      <a:pt x="152147" y="129269"/>
                    </a:lnTo>
                    <a:lnTo>
                      <a:pt x="152147" y="74672"/>
                    </a:lnTo>
                    <a:lnTo>
                      <a:pt x="111370" y="74672"/>
                    </a:lnTo>
                    <a:lnTo>
                      <a:pt x="111370" y="0"/>
                    </a:lnTo>
                    <a:lnTo>
                      <a:pt x="56305" y="0"/>
                    </a:lnTo>
                    <a:lnTo>
                      <a:pt x="56305" y="74654"/>
                    </a:lnTo>
                    <a:lnTo>
                      <a:pt x="10657" y="74654"/>
                    </a:lnTo>
                    <a:lnTo>
                      <a:pt x="10657" y="129251"/>
                    </a:lnTo>
                    <a:lnTo>
                      <a:pt x="54723" y="129251"/>
                    </a:lnTo>
                    <a:cubicBezTo>
                      <a:pt x="50985" y="144994"/>
                      <a:pt x="46456" y="160971"/>
                      <a:pt x="41011" y="177163"/>
                    </a:cubicBezTo>
                    <a:cubicBezTo>
                      <a:pt x="35566" y="193482"/>
                      <a:pt x="29348" y="208650"/>
                      <a:pt x="22428" y="222811"/>
                    </a:cubicBezTo>
                    <a:cubicBezTo>
                      <a:pt x="15509" y="237081"/>
                      <a:pt x="8033" y="248978"/>
                      <a:pt x="0" y="258503"/>
                    </a:cubicBezTo>
                    <a:cubicBezTo>
                      <a:pt x="4529" y="267003"/>
                      <a:pt x="9183" y="276959"/>
                      <a:pt x="14054" y="288515"/>
                    </a:cubicBezTo>
                    <a:cubicBezTo>
                      <a:pt x="18924" y="300179"/>
                      <a:pt x="22662" y="310261"/>
                      <a:pt x="25376" y="318869"/>
                    </a:cubicBezTo>
                    <a:cubicBezTo>
                      <a:pt x="31037" y="309578"/>
                      <a:pt x="36482" y="298705"/>
                      <a:pt x="41694" y="286125"/>
                    </a:cubicBezTo>
                    <a:cubicBezTo>
                      <a:pt x="47014" y="273671"/>
                      <a:pt x="51776" y="260066"/>
                      <a:pt x="56305" y="245455"/>
                    </a:cubicBezTo>
                    <a:lnTo>
                      <a:pt x="56305" y="387395"/>
                    </a:lnTo>
                    <a:lnTo>
                      <a:pt x="111370" y="387395"/>
                    </a:lnTo>
                    <a:lnTo>
                      <a:pt x="111370" y="208739"/>
                    </a:lnTo>
                    <a:cubicBezTo>
                      <a:pt x="114425" y="216557"/>
                      <a:pt x="117264" y="224141"/>
                      <a:pt x="119744" y="231402"/>
                    </a:cubicBezTo>
                    <a:cubicBezTo>
                      <a:pt x="122350" y="238644"/>
                      <a:pt x="124381" y="245222"/>
                      <a:pt x="126088" y="251224"/>
                    </a:cubicBezTo>
                    <a:lnTo>
                      <a:pt x="159965" y="207535"/>
                    </a:lnTo>
                    <a:close/>
                  </a:path>
                </a:pathLst>
              </a:custGeom>
              <a:solidFill>
                <a:srgbClr val="000000"/>
              </a:solidFill>
              <a:ln w="1794" cap="flat">
                <a:noFill/>
                <a:prstDash val="solid"/>
                <a:miter/>
              </a:ln>
            </p:spPr>
            <p:txBody>
              <a:bodyPr rtlCol="0" anchor="ctr"/>
              <a:lstStyle/>
              <a:p>
                <a:endParaRPr lang="zh-CN" altLang="en-US"/>
              </a:p>
            </p:txBody>
          </p:sp>
          <p:grpSp>
            <p:nvGrpSpPr>
              <p:cNvPr id="46" name="组合 45">
                <a:extLst>
                  <a:ext uri="{FF2B5EF4-FFF2-40B4-BE49-F238E27FC236}">
                    <a16:creationId xmlns:a16="http://schemas.microsoft.com/office/drawing/2014/main" id="{CE1ACB6F-2A1E-7D7C-8790-B6C50DFA1289}"/>
                  </a:ext>
                </a:extLst>
              </p:cNvPr>
              <p:cNvGrpSpPr/>
              <p:nvPr userDrawn="1"/>
            </p:nvGrpSpPr>
            <p:grpSpPr>
              <a:xfrm>
                <a:off x="2038610" y="3870398"/>
                <a:ext cx="413489" cy="89750"/>
                <a:chOff x="8686551" y="964247"/>
                <a:chExt cx="413489" cy="89750"/>
              </a:xfrm>
            </p:grpSpPr>
            <p:sp>
              <p:nvSpPr>
                <p:cNvPr id="65" name="任意多边形: 形状 64">
                  <a:extLst>
                    <a:ext uri="{FF2B5EF4-FFF2-40B4-BE49-F238E27FC236}">
                      <a16:creationId xmlns:a16="http://schemas.microsoft.com/office/drawing/2014/main" id="{3E29DC66-1FE6-4E27-39CD-47C378AB2AA7}"/>
                    </a:ext>
                  </a:extLst>
                </p:cNvPr>
                <p:cNvSpPr/>
                <p:nvPr/>
              </p:nvSpPr>
              <p:spPr>
                <a:xfrm>
                  <a:off x="8686551"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6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6"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66" name="任意多边形: 形状 65">
                  <a:extLst>
                    <a:ext uri="{FF2B5EF4-FFF2-40B4-BE49-F238E27FC236}">
                      <a16:creationId xmlns:a16="http://schemas.microsoft.com/office/drawing/2014/main" id="{239E4EE9-E29B-39D5-786C-326BF86A8540}"/>
                    </a:ext>
                  </a:extLst>
                </p:cNvPr>
                <p:cNvSpPr/>
                <p:nvPr/>
              </p:nvSpPr>
              <p:spPr>
                <a:xfrm>
                  <a:off x="8810681"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6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6"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67" name="任意多边形: 形状 66">
                  <a:extLst>
                    <a:ext uri="{FF2B5EF4-FFF2-40B4-BE49-F238E27FC236}">
                      <a16:creationId xmlns:a16="http://schemas.microsoft.com/office/drawing/2014/main" id="{B002D619-D016-48CC-DF80-3290ED464420}"/>
                    </a:ext>
                  </a:extLst>
                </p:cNvPr>
                <p:cNvSpPr/>
                <p:nvPr/>
              </p:nvSpPr>
              <p:spPr>
                <a:xfrm>
                  <a:off x="8947228"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7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7"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68" name="任意多边形: 形状 67">
                  <a:extLst>
                    <a:ext uri="{FF2B5EF4-FFF2-40B4-BE49-F238E27FC236}">
                      <a16:creationId xmlns:a16="http://schemas.microsoft.com/office/drawing/2014/main" id="{0A721F03-CC63-BA5A-C020-C9EF51634AC7}"/>
                    </a:ext>
                  </a:extLst>
                </p:cNvPr>
                <p:cNvSpPr/>
                <p:nvPr/>
              </p:nvSpPr>
              <p:spPr>
                <a:xfrm>
                  <a:off x="9078816" y="1031389"/>
                  <a:ext cx="21224" cy="22608"/>
                </a:xfrm>
                <a:custGeom>
                  <a:avLst/>
                  <a:gdLst>
                    <a:gd name="connsiteX0" fmla="*/ 10675 w 21224"/>
                    <a:gd name="connsiteY0" fmla="*/ 22608 h 22608"/>
                    <a:gd name="connsiteX1" fmla="*/ 18115 w 21224"/>
                    <a:gd name="connsiteY1" fmla="*/ 19499 h 22608"/>
                    <a:gd name="connsiteX2" fmla="*/ 21224 w 21224"/>
                    <a:gd name="connsiteY2" fmla="*/ 11430 h 22608"/>
                    <a:gd name="connsiteX3" fmla="*/ 18115 w 21224"/>
                    <a:gd name="connsiteY3" fmla="*/ 3235 h 22608"/>
                    <a:gd name="connsiteX4" fmla="*/ 10675 w 21224"/>
                    <a:gd name="connsiteY4" fmla="*/ 0 h 22608"/>
                    <a:gd name="connsiteX5" fmla="*/ 3109 w 21224"/>
                    <a:gd name="connsiteY5" fmla="*/ 3235 h 22608"/>
                    <a:gd name="connsiteX6" fmla="*/ 0 w 21224"/>
                    <a:gd name="connsiteY6" fmla="*/ 11430 h 22608"/>
                    <a:gd name="connsiteX7" fmla="*/ 3109 w 21224"/>
                    <a:gd name="connsiteY7" fmla="*/ 19499 h 22608"/>
                    <a:gd name="connsiteX8" fmla="*/ 10675 w 21224"/>
                    <a:gd name="connsiteY8" fmla="*/ 22608 h 22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24" h="22608">
                      <a:moveTo>
                        <a:pt x="10675" y="22608"/>
                      </a:moveTo>
                      <a:cubicBezTo>
                        <a:pt x="13658" y="22482"/>
                        <a:pt x="16138" y="21494"/>
                        <a:pt x="18115" y="19499"/>
                      </a:cubicBezTo>
                      <a:cubicBezTo>
                        <a:pt x="20110" y="17504"/>
                        <a:pt x="21224" y="14791"/>
                        <a:pt x="21224" y="11430"/>
                      </a:cubicBezTo>
                      <a:cubicBezTo>
                        <a:pt x="21224" y="8069"/>
                        <a:pt x="20110" y="5356"/>
                        <a:pt x="18115" y="3235"/>
                      </a:cubicBezTo>
                      <a:cubicBezTo>
                        <a:pt x="16120" y="1132"/>
                        <a:pt x="13640" y="0"/>
                        <a:pt x="10675" y="0"/>
                      </a:cubicBezTo>
                      <a:cubicBezTo>
                        <a:pt x="7692" y="0"/>
                        <a:pt x="5212" y="1114"/>
                        <a:pt x="3109" y="3235"/>
                      </a:cubicBezTo>
                      <a:cubicBezTo>
                        <a:pt x="1114" y="5338"/>
                        <a:pt x="126" y="8069"/>
                        <a:pt x="0" y="11430"/>
                      </a:cubicBezTo>
                      <a:cubicBezTo>
                        <a:pt x="126" y="14773"/>
                        <a:pt x="1114" y="17504"/>
                        <a:pt x="3109" y="19499"/>
                      </a:cubicBezTo>
                      <a:cubicBezTo>
                        <a:pt x="5212" y="21476"/>
                        <a:pt x="7692" y="22482"/>
                        <a:pt x="10675" y="22608"/>
                      </a:cubicBezTo>
                      <a:close/>
                    </a:path>
                  </a:pathLst>
                </a:custGeom>
                <a:solidFill>
                  <a:srgbClr val="999999"/>
                </a:solidFill>
                <a:ln w="6350" cap="flat">
                  <a:solidFill>
                    <a:srgbClr val="999999"/>
                  </a:solidFill>
                  <a:prstDash val="solid"/>
                  <a:miter/>
                </a:ln>
              </p:spPr>
              <p:txBody>
                <a:bodyPr rtlCol="0" anchor="ctr"/>
                <a:lstStyle/>
                <a:p>
                  <a:endParaRPr lang="zh-CN" altLang="en-US"/>
                </a:p>
              </p:txBody>
            </p:sp>
          </p:grpSp>
          <p:grpSp>
            <p:nvGrpSpPr>
              <p:cNvPr id="47" name="组合 46">
                <a:extLst>
                  <a:ext uri="{FF2B5EF4-FFF2-40B4-BE49-F238E27FC236}">
                    <a16:creationId xmlns:a16="http://schemas.microsoft.com/office/drawing/2014/main" id="{6A1A5090-7395-E0CD-D34C-6F7F3CED4477}"/>
                  </a:ext>
                </a:extLst>
              </p:cNvPr>
              <p:cNvGrpSpPr/>
              <p:nvPr userDrawn="1"/>
            </p:nvGrpSpPr>
            <p:grpSpPr>
              <a:xfrm>
                <a:off x="2487485" y="3830214"/>
                <a:ext cx="173892" cy="129934"/>
                <a:chOff x="9130663" y="924063"/>
                <a:chExt cx="173892" cy="129934"/>
              </a:xfrm>
            </p:grpSpPr>
            <p:sp>
              <p:nvSpPr>
                <p:cNvPr id="63" name="任意多边形: 形状 62">
                  <a:extLst>
                    <a:ext uri="{FF2B5EF4-FFF2-40B4-BE49-F238E27FC236}">
                      <a16:creationId xmlns:a16="http://schemas.microsoft.com/office/drawing/2014/main" id="{606EDD94-9038-3D87-343C-FB4A5B0E07C0}"/>
                    </a:ext>
                  </a:extLst>
                </p:cNvPr>
                <p:cNvSpPr/>
                <p:nvPr/>
              </p:nvSpPr>
              <p:spPr>
                <a:xfrm>
                  <a:off x="9130663" y="933588"/>
                  <a:ext cx="76343" cy="120409"/>
                </a:xfrm>
                <a:custGeom>
                  <a:avLst/>
                  <a:gdLst>
                    <a:gd name="connsiteX0" fmla="*/ 37614 w 76343"/>
                    <a:gd name="connsiteY0" fmla="*/ 120409 h 120409"/>
                    <a:gd name="connsiteX1" fmla="*/ 56610 w 76343"/>
                    <a:gd name="connsiteY1" fmla="*/ 115575 h 120409"/>
                    <a:gd name="connsiteX2" fmla="*/ 70754 w 76343"/>
                    <a:gd name="connsiteY2" fmla="*/ 101791 h 120409"/>
                    <a:gd name="connsiteX3" fmla="*/ 76343 w 76343"/>
                    <a:gd name="connsiteY3" fmla="*/ 79704 h 120409"/>
                    <a:gd name="connsiteX4" fmla="*/ 65920 w 76343"/>
                    <a:gd name="connsiteY4" fmla="*/ 51147 h 120409"/>
                    <a:gd name="connsiteX5" fmla="*/ 40723 w 76343"/>
                    <a:gd name="connsiteY5" fmla="*/ 42089 h 120409"/>
                    <a:gd name="connsiteX6" fmla="*/ 31163 w 76343"/>
                    <a:gd name="connsiteY6" fmla="*/ 43455 h 120409"/>
                    <a:gd name="connsiteX7" fmla="*/ 23093 w 76343"/>
                    <a:gd name="connsiteY7" fmla="*/ 46798 h 120409"/>
                    <a:gd name="connsiteX8" fmla="*/ 26077 w 76343"/>
                    <a:gd name="connsiteY8" fmla="*/ 12544 h 120409"/>
                    <a:gd name="connsiteX9" fmla="*/ 70754 w 76343"/>
                    <a:gd name="connsiteY9" fmla="*/ 12544 h 120409"/>
                    <a:gd name="connsiteX10" fmla="*/ 70754 w 76343"/>
                    <a:gd name="connsiteY10" fmla="*/ 0 h 120409"/>
                    <a:gd name="connsiteX11" fmla="*/ 13155 w 76343"/>
                    <a:gd name="connsiteY11" fmla="*/ 0 h 120409"/>
                    <a:gd name="connsiteX12" fmla="*/ 9435 w 76343"/>
                    <a:gd name="connsiteY12" fmla="*/ 55352 h 120409"/>
                    <a:gd name="connsiteX13" fmla="*/ 17378 w 76343"/>
                    <a:gd name="connsiteY13" fmla="*/ 60187 h 120409"/>
                    <a:gd name="connsiteX14" fmla="*/ 26688 w 76343"/>
                    <a:gd name="connsiteY14" fmla="*/ 54975 h 120409"/>
                    <a:gd name="connsiteX15" fmla="*/ 36985 w 76343"/>
                    <a:gd name="connsiteY15" fmla="*/ 53232 h 120409"/>
                    <a:gd name="connsiteX16" fmla="*/ 54867 w 76343"/>
                    <a:gd name="connsiteY16" fmla="*/ 60312 h 120409"/>
                    <a:gd name="connsiteX17" fmla="*/ 61570 w 76343"/>
                    <a:gd name="connsiteY17" fmla="*/ 80171 h 120409"/>
                    <a:gd name="connsiteX18" fmla="*/ 54130 w 76343"/>
                    <a:gd name="connsiteY18" fmla="*/ 100659 h 120409"/>
                    <a:gd name="connsiteX19" fmla="*/ 36374 w 76343"/>
                    <a:gd name="connsiteY19" fmla="*/ 108099 h 120409"/>
                    <a:gd name="connsiteX20" fmla="*/ 19247 w 76343"/>
                    <a:gd name="connsiteY20" fmla="*/ 104127 h 120409"/>
                    <a:gd name="connsiteX21" fmla="*/ 7332 w 76343"/>
                    <a:gd name="connsiteY21" fmla="*/ 95069 h 120409"/>
                    <a:gd name="connsiteX22" fmla="*/ 0 w 76343"/>
                    <a:gd name="connsiteY22" fmla="*/ 104756 h 120409"/>
                    <a:gd name="connsiteX23" fmla="*/ 14898 w 76343"/>
                    <a:gd name="connsiteY23" fmla="*/ 115557 h 120409"/>
                    <a:gd name="connsiteX24" fmla="*/ 37614 w 76343"/>
                    <a:gd name="connsiteY24" fmla="*/ 120409 h 120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76343" h="120409">
                      <a:moveTo>
                        <a:pt x="37614" y="120409"/>
                      </a:moveTo>
                      <a:cubicBezTo>
                        <a:pt x="44444" y="120409"/>
                        <a:pt x="50770" y="118792"/>
                        <a:pt x="56610" y="115575"/>
                      </a:cubicBezTo>
                      <a:cubicBezTo>
                        <a:pt x="62451" y="112466"/>
                        <a:pt x="67160" y="107883"/>
                        <a:pt x="70754" y="101791"/>
                      </a:cubicBezTo>
                      <a:cubicBezTo>
                        <a:pt x="74348" y="95824"/>
                        <a:pt x="76217" y="88384"/>
                        <a:pt x="76343" y="79704"/>
                      </a:cubicBezTo>
                      <a:cubicBezTo>
                        <a:pt x="76091" y="66800"/>
                        <a:pt x="72623" y="57239"/>
                        <a:pt x="65920" y="51147"/>
                      </a:cubicBezTo>
                      <a:cubicBezTo>
                        <a:pt x="59216" y="45055"/>
                        <a:pt x="50770" y="42089"/>
                        <a:pt x="40723" y="42089"/>
                      </a:cubicBezTo>
                      <a:cubicBezTo>
                        <a:pt x="37255" y="42215"/>
                        <a:pt x="34020" y="42593"/>
                        <a:pt x="31163" y="43455"/>
                      </a:cubicBezTo>
                      <a:cubicBezTo>
                        <a:pt x="28431" y="44192"/>
                        <a:pt x="25699" y="45324"/>
                        <a:pt x="23093" y="46798"/>
                      </a:cubicBezTo>
                      <a:lnTo>
                        <a:pt x="26077" y="12544"/>
                      </a:lnTo>
                      <a:lnTo>
                        <a:pt x="70754" y="12544"/>
                      </a:lnTo>
                      <a:lnTo>
                        <a:pt x="70754" y="0"/>
                      </a:lnTo>
                      <a:lnTo>
                        <a:pt x="13155" y="0"/>
                      </a:lnTo>
                      <a:lnTo>
                        <a:pt x="9435" y="55352"/>
                      </a:lnTo>
                      <a:lnTo>
                        <a:pt x="17378" y="60187"/>
                      </a:lnTo>
                      <a:cubicBezTo>
                        <a:pt x="20613" y="57958"/>
                        <a:pt x="23704" y="56215"/>
                        <a:pt x="26688" y="54975"/>
                      </a:cubicBezTo>
                      <a:cubicBezTo>
                        <a:pt x="29797" y="53861"/>
                        <a:pt x="33140" y="53232"/>
                        <a:pt x="36985" y="53232"/>
                      </a:cubicBezTo>
                      <a:cubicBezTo>
                        <a:pt x="44551" y="53358"/>
                        <a:pt x="50518" y="55712"/>
                        <a:pt x="54867" y="60312"/>
                      </a:cubicBezTo>
                      <a:cubicBezTo>
                        <a:pt x="59216" y="65021"/>
                        <a:pt x="61445" y="71617"/>
                        <a:pt x="61570" y="80171"/>
                      </a:cubicBezTo>
                      <a:cubicBezTo>
                        <a:pt x="61319" y="88851"/>
                        <a:pt x="58839" y="95681"/>
                        <a:pt x="54130" y="100659"/>
                      </a:cubicBezTo>
                      <a:cubicBezTo>
                        <a:pt x="49422" y="105493"/>
                        <a:pt x="43455" y="108099"/>
                        <a:pt x="36374" y="108099"/>
                      </a:cubicBezTo>
                      <a:cubicBezTo>
                        <a:pt x="29545" y="107973"/>
                        <a:pt x="23830" y="106607"/>
                        <a:pt x="19247" y="104127"/>
                      </a:cubicBezTo>
                      <a:cubicBezTo>
                        <a:pt x="14647" y="101647"/>
                        <a:pt x="10675" y="98538"/>
                        <a:pt x="7332" y="95069"/>
                      </a:cubicBezTo>
                      <a:lnTo>
                        <a:pt x="0" y="104756"/>
                      </a:lnTo>
                      <a:cubicBezTo>
                        <a:pt x="3972" y="108854"/>
                        <a:pt x="8932" y="112448"/>
                        <a:pt x="14898" y="115557"/>
                      </a:cubicBezTo>
                      <a:cubicBezTo>
                        <a:pt x="20991" y="118666"/>
                        <a:pt x="28557" y="120284"/>
                        <a:pt x="37614" y="120409"/>
                      </a:cubicBezTo>
                      <a:close/>
                    </a:path>
                  </a:pathLst>
                </a:custGeom>
                <a:solidFill>
                  <a:srgbClr val="FF5200"/>
                </a:solidFill>
                <a:ln w="6350" cap="flat">
                  <a:solidFill>
                    <a:srgbClr val="FF5200"/>
                  </a:solidFill>
                  <a:prstDash val="solid"/>
                  <a:miter/>
                </a:ln>
              </p:spPr>
              <p:txBody>
                <a:bodyPr rtlCol="0" anchor="ctr"/>
                <a:lstStyle/>
                <a:p>
                  <a:endParaRPr lang="zh-CN" altLang="en-US"/>
                </a:p>
              </p:txBody>
            </p:sp>
            <p:sp>
              <p:nvSpPr>
                <p:cNvPr id="64" name="任意多边形: 形状 63">
                  <a:extLst>
                    <a:ext uri="{FF2B5EF4-FFF2-40B4-BE49-F238E27FC236}">
                      <a16:creationId xmlns:a16="http://schemas.microsoft.com/office/drawing/2014/main" id="{13CF8D77-38B1-8DED-F051-664540FB3A7C}"/>
                    </a:ext>
                  </a:extLst>
                </p:cNvPr>
                <p:cNvSpPr/>
                <p:nvPr/>
              </p:nvSpPr>
              <p:spPr>
                <a:xfrm>
                  <a:off x="9239624" y="924063"/>
                  <a:ext cx="64931" cy="126897"/>
                </a:xfrm>
                <a:custGeom>
                  <a:avLst/>
                  <a:gdLst>
                    <a:gd name="connsiteX0" fmla="*/ 18 w 64931"/>
                    <a:gd name="connsiteY0" fmla="*/ 118289 h 118288"/>
                    <a:gd name="connsiteX1" fmla="*/ 64931 w 64931"/>
                    <a:gd name="connsiteY1" fmla="*/ 118289 h 118288"/>
                    <a:gd name="connsiteX2" fmla="*/ 64931 w 64931"/>
                    <a:gd name="connsiteY2" fmla="*/ 105996 h 118288"/>
                    <a:gd name="connsiteX3" fmla="*/ 41227 w 64931"/>
                    <a:gd name="connsiteY3" fmla="*/ 105996 h 118288"/>
                    <a:gd name="connsiteX4" fmla="*/ 41227 w 64931"/>
                    <a:gd name="connsiteY4" fmla="*/ 0 h 118288"/>
                    <a:gd name="connsiteX5" fmla="*/ 29923 w 64931"/>
                    <a:gd name="connsiteY5" fmla="*/ 0 h 118288"/>
                    <a:gd name="connsiteX6" fmla="*/ 19122 w 64931"/>
                    <a:gd name="connsiteY6" fmla="*/ 4834 h 118288"/>
                    <a:gd name="connsiteX7" fmla="*/ 5337 w 64931"/>
                    <a:gd name="connsiteY7" fmla="*/ 8429 h 118288"/>
                    <a:gd name="connsiteX8" fmla="*/ 5337 w 64931"/>
                    <a:gd name="connsiteY8" fmla="*/ 17738 h 118288"/>
                    <a:gd name="connsiteX9" fmla="*/ 26310 w 64931"/>
                    <a:gd name="connsiteY9" fmla="*/ 17738 h 118288"/>
                    <a:gd name="connsiteX10" fmla="*/ 26310 w 64931"/>
                    <a:gd name="connsiteY10" fmla="*/ 105996 h 118288"/>
                    <a:gd name="connsiteX11" fmla="*/ 0 w 64931"/>
                    <a:gd name="connsiteY11" fmla="*/ 105996 h 118288"/>
                    <a:gd name="connsiteX12" fmla="*/ 0 w 64931"/>
                    <a:gd name="connsiteY12" fmla="*/ 118289 h 1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4931" h="118288">
                      <a:moveTo>
                        <a:pt x="18" y="118289"/>
                      </a:moveTo>
                      <a:lnTo>
                        <a:pt x="64931" y="118289"/>
                      </a:lnTo>
                      <a:lnTo>
                        <a:pt x="64931" y="105996"/>
                      </a:lnTo>
                      <a:lnTo>
                        <a:pt x="41227" y="105996"/>
                      </a:lnTo>
                      <a:lnTo>
                        <a:pt x="41227" y="0"/>
                      </a:lnTo>
                      <a:lnTo>
                        <a:pt x="29923" y="0"/>
                      </a:lnTo>
                      <a:cubicBezTo>
                        <a:pt x="26688" y="1869"/>
                        <a:pt x="23093" y="3469"/>
                        <a:pt x="19122" y="4834"/>
                      </a:cubicBezTo>
                      <a:cubicBezTo>
                        <a:pt x="15150" y="6200"/>
                        <a:pt x="10549" y="7440"/>
                        <a:pt x="5337" y="8429"/>
                      </a:cubicBezTo>
                      <a:lnTo>
                        <a:pt x="5337" y="17738"/>
                      </a:lnTo>
                      <a:lnTo>
                        <a:pt x="26310" y="17738"/>
                      </a:lnTo>
                      <a:lnTo>
                        <a:pt x="26310" y="105996"/>
                      </a:lnTo>
                      <a:lnTo>
                        <a:pt x="0" y="105996"/>
                      </a:lnTo>
                      <a:lnTo>
                        <a:pt x="0" y="118289"/>
                      </a:lnTo>
                      <a:close/>
                    </a:path>
                  </a:pathLst>
                </a:custGeom>
                <a:solidFill>
                  <a:srgbClr val="FF5200"/>
                </a:solidFill>
                <a:ln w="6350" cap="flat">
                  <a:solidFill>
                    <a:srgbClr val="FF5200"/>
                  </a:solidFill>
                  <a:prstDash val="solid"/>
                  <a:miter/>
                </a:ln>
              </p:spPr>
              <p:txBody>
                <a:bodyPr rtlCol="0" anchor="ctr"/>
                <a:lstStyle/>
                <a:p>
                  <a:endParaRPr lang="zh-CN" altLang="en-US"/>
                </a:p>
              </p:txBody>
            </p:sp>
          </p:grpSp>
          <p:grpSp>
            <p:nvGrpSpPr>
              <p:cNvPr id="48" name="组合 47">
                <a:extLst>
                  <a:ext uri="{FF2B5EF4-FFF2-40B4-BE49-F238E27FC236}">
                    <a16:creationId xmlns:a16="http://schemas.microsoft.com/office/drawing/2014/main" id="{2A1E6E3D-E73F-C778-97E2-A812E1C6C529}"/>
                  </a:ext>
                </a:extLst>
              </p:cNvPr>
              <p:cNvGrpSpPr/>
              <p:nvPr userDrawn="1"/>
            </p:nvGrpSpPr>
            <p:grpSpPr>
              <a:xfrm>
                <a:off x="2698897" y="3829531"/>
                <a:ext cx="804243" cy="165482"/>
                <a:chOff x="9323023" y="923380"/>
                <a:chExt cx="804243" cy="165482"/>
              </a:xfrm>
            </p:grpSpPr>
            <p:sp>
              <p:nvSpPr>
                <p:cNvPr id="55" name="任意多边形: 形状 54">
                  <a:extLst>
                    <a:ext uri="{FF2B5EF4-FFF2-40B4-BE49-F238E27FC236}">
                      <a16:creationId xmlns:a16="http://schemas.microsoft.com/office/drawing/2014/main" id="{E89EFF8C-A167-9970-81DA-C123EDDE5958}"/>
                    </a:ext>
                  </a:extLst>
                </p:cNvPr>
                <p:cNvSpPr/>
                <p:nvPr/>
              </p:nvSpPr>
              <p:spPr>
                <a:xfrm>
                  <a:off x="9323023" y="961965"/>
                  <a:ext cx="76594" cy="126897"/>
                </a:xfrm>
                <a:custGeom>
                  <a:avLst/>
                  <a:gdLst>
                    <a:gd name="connsiteX0" fmla="*/ 36123 w 76594"/>
                    <a:gd name="connsiteY0" fmla="*/ 79740 h 126897"/>
                    <a:gd name="connsiteX1" fmla="*/ 26185 w 76594"/>
                    <a:gd name="connsiteY1" fmla="*/ 77745 h 126897"/>
                    <a:gd name="connsiteX2" fmla="*/ 14647 w 76594"/>
                    <a:gd name="connsiteY2" fmla="*/ 70538 h 126897"/>
                    <a:gd name="connsiteX3" fmla="*/ 14647 w 76594"/>
                    <a:gd name="connsiteY3" fmla="*/ 24495 h 126897"/>
                    <a:gd name="connsiteX4" fmla="*/ 26813 w 76594"/>
                    <a:gd name="connsiteY4" fmla="*/ 15563 h 126897"/>
                    <a:gd name="connsiteX5" fmla="*/ 38225 w 76594"/>
                    <a:gd name="connsiteY5" fmla="*/ 12454 h 126897"/>
                    <a:gd name="connsiteX6" fmla="*/ 55981 w 76594"/>
                    <a:gd name="connsiteY6" fmla="*/ 21386 h 126897"/>
                    <a:gd name="connsiteX7" fmla="*/ 61319 w 76594"/>
                    <a:gd name="connsiteY7" fmla="*/ 44839 h 126897"/>
                    <a:gd name="connsiteX8" fmla="*/ 54112 w 76594"/>
                    <a:gd name="connsiteY8" fmla="*/ 70538 h 126897"/>
                    <a:gd name="connsiteX9" fmla="*/ 36123 w 76594"/>
                    <a:gd name="connsiteY9" fmla="*/ 79740 h 126897"/>
                    <a:gd name="connsiteX10" fmla="*/ 0 w 76594"/>
                    <a:gd name="connsiteY10" fmla="*/ 126897 h 126897"/>
                    <a:gd name="connsiteX11" fmla="*/ 14647 w 76594"/>
                    <a:gd name="connsiteY11" fmla="*/ 126897 h 126897"/>
                    <a:gd name="connsiteX12" fmla="*/ 14647 w 76594"/>
                    <a:gd name="connsiteY12" fmla="*/ 97100 h 126897"/>
                    <a:gd name="connsiteX13" fmla="*/ 14269 w 76594"/>
                    <a:gd name="connsiteY13" fmla="*/ 81824 h 126897"/>
                    <a:gd name="connsiteX14" fmla="*/ 26436 w 76594"/>
                    <a:gd name="connsiteY14" fmla="*/ 89265 h 126897"/>
                    <a:gd name="connsiteX15" fmla="*/ 38477 w 76594"/>
                    <a:gd name="connsiteY15" fmla="*/ 91996 h 126897"/>
                    <a:gd name="connsiteX16" fmla="*/ 57347 w 76594"/>
                    <a:gd name="connsiteY16" fmla="*/ 86407 h 126897"/>
                    <a:gd name="connsiteX17" fmla="*/ 71257 w 76594"/>
                    <a:gd name="connsiteY17" fmla="*/ 70269 h 126897"/>
                    <a:gd name="connsiteX18" fmla="*/ 76595 w 76594"/>
                    <a:gd name="connsiteY18" fmla="*/ 44695 h 126897"/>
                    <a:gd name="connsiteX19" fmla="*/ 67663 w 76594"/>
                    <a:gd name="connsiteY19" fmla="*/ 12293 h 126897"/>
                    <a:gd name="connsiteX20" fmla="*/ 41712 w 76594"/>
                    <a:gd name="connsiteY20" fmla="*/ 0 h 126897"/>
                    <a:gd name="connsiteX21" fmla="*/ 26939 w 76594"/>
                    <a:gd name="connsiteY21" fmla="*/ 3720 h 126897"/>
                    <a:gd name="connsiteX22" fmla="*/ 13784 w 76594"/>
                    <a:gd name="connsiteY22" fmla="*/ 12293 h 126897"/>
                    <a:gd name="connsiteX23" fmla="*/ 13281 w 76594"/>
                    <a:gd name="connsiteY23" fmla="*/ 12293 h 126897"/>
                    <a:gd name="connsiteX24" fmla="*/ 12041 w 76594"/>
                    <a:gd name="connsiteY24" fmla="*/ 2246 h 126897"/>
                    <a:gd name="connsiteX25" fmla="*/ 0 w 76594"/>
                    <a:gd name="connsiteY25" fmla="*/ 2246 h 126897"/>
                    <a:gd name="connsiteX26" fmla="*/ 0 w 76594"/>
                    <a:gd name="connsiteY26" fmla="*/ 126897 h 126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94" h="126897">
                      <a:moveTo>
                        <a:pt x="36123" y="79740"/>
                      </a:moveTo>
                      <a:cubicBezTo>
                        <a:pt x="33140" y="79866"/>
                        <a:pt x="29797" y="79111"/>
                        <a:pt x="26185" y="77745"/>
                      </a:cubicBezTo>
                      <a:cubicBezTo>
                        <a:pt x="22464" y="76253"/>
                        <a:pt x="18618" y="73899"/>
                        <a:pt x="14647" y="70538"/>
                      </a:cubicBezTo>
                      <a:lnTo>
                        <a:pt x="14647" y="24495"/>
                      </a:lnTo>
                      <a:cubicBezTo>
                        <a:pt x="18870" y="20649"/>
                        <a:pt x="22968" y="17540"/>
                        <a:pt x="26813" y="15563"/>
                      </a:cubicBezTo>
                      <a:cubicBezTo>
                        <a:pt x="30659" y="13461"/>
                        <a:pt x="34505" y="12454"/>
                        <a:pt x="38225" y="12454"/>
                      </a:cubicBezTo>
                      <a:cubicBezTo>
                        <a:pt x="46421" y="12580"/>
                        <a:pt x="52369" y="15563"/>
                        <a:pt x="55981" y="21386"/>
                      </a:cubicBezTo>
                      <a:cubicBezTo>
                        <a:pt x="59576" y="27227"/>
                        <a:pt x="61319" y="35045"/>
                        <a:pt x="61319" y="44839"/>
                      </a:cubicBezTo>
                      <a:cubicBezTo>
                        <a:pt x="61193" y="55892"/>
                        <a:pt x="58713" y="64446"/>
                        <a:pt x="54112" y="70538"/>
                      </a:cubicBezTo>
                      <a:cubicBezTo>
                        <a:pt x="49512" y="76631"/>
                        <a:pt x="43455" y="79614"/>
                        <a:pt x="36123" y="79740"/>
                      </a:cubicBezTo>
                      <a:close/>
                      <a:moveTo>
                        <a:pt x="0" y="126897"/>
                      </a:moveTo>
                      <a:lnTo>
                        <a:pt x="14647" y="126897"/>
                      </a:lnTo>
                      <a:lnTo>
                        <a:pt x="14647" y="97100"/>
                      </a:lnTo>
                      <a:lnTo>
                        <a:pt x="14269" y="81824"/>
                      </a:lnTo>
                      <a:cubicBezTo>
                        <a:pt x="18241" y="85059"/>
                        <a:pt x="22339" y="87539"/>
                        <a:pt x="26436" y="89265"/>
                      </a:cubicBezTo>
                      <a:cubicBezTo>
                        <a:pt x="30534" y="91134"/>
                        <a:pt x="34505" y="91996"/>
                        <a:pt x="38477" y="91996"/>
                      </a:cubicBezTo>
                      <a:cubicBezTo>
                        <a:pt x="45306" y="91996"/>
                        <a:pt x="51632" y="90127"/>
                        <a:pt x="57347" y="86407"/>
                      </a:cubicBezTo>
                      <a:cubicBezTo>
                        <a:pt x="63062" y="82687"/>
                        <a:pt x="67645" y="77350"/>
                        <a:pt x="71257" y="70269"/>
                      </a:cubicBezTo>
                      <a:cubicBezTo>
                        <a:pt x="74726" y="63314"/>
                        <a:pt x="76469" y="54759"/>
                        <a:pt x="76595" y="44695"/>
                      </a:cubicBezTo>
                      <a:cubicBezTo>
                        <a:pt x="76595" y="31037"/>
                        <a:pt x="73611" y="20236"/>
                        <a:pt x="67663" y="12293"/>
                      </a:cubicBezTo>
                      <a:cubicBezTo>
                        <a:pt x="61696" y="4223"/>
                        <a:pt x="53142" y="126"/>
                        <a:pt x="41712" y="0"/>
                      </a:cubicBezTo>
                      <a:cubicBezTo>
                        <a:pt x="36626" y="126"/>
                        <a:pt x="31666" y="1366"/>
                        <a:pt x="26939" y="3720"/>
                      </a:cubicBezTo>
                      <a:cubicBezTo>
                        <a:pt x="22231" y="6074"/>
                        <a:pt x="17756" y="8932"/>
                        <a:pt x="13784" y="12293"/>
                      </a:cubicBezTo>
                      <a:lnTo>
                        <a:pt x="13281" y="12293"/>
                      </a:lnTo>
                      <a:lnTo>
                        <a:pt x="12041" y="2246"/>
                      </a:lnTo>
                      <a:lnTo>
                        <a:pt x="0" y="2246"/>
                      </a:lnTo>
                      <a:lnTo>
                        <a:pt x="0" y="126897"/>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56" name="任意多边形: 形状 55">
                  <a:extLst>
                    <a:ext uri="{FF2B5EF4-FFF2-40B4-BE49-F238E27FC236}">
                      <a16:creationId xmlns:a16="http://schemas.microsoft.com/office/drawing/2014/main" id="{20521537-9005-B447-B264-2B4E203FB2A4}"/>
                    </a:ext>
                  </a:extLst>
                </p:cNvPr>
                <p:cNvSpPr/>
                <p:nvPr/>
              </p:nvSpPr>
              <p:spPr>
                <a:xfrm>
                  <a:off x="9429477" y="961965"/>
                  <a:ext cx="76594" cy="126897"/>
                </a:xfrm>
                <a:custGeom>
                  <a:avLst/>
                  <a:gdLst>
                    <a:gd name="connsiteX0" fmla="*/ 36123 w 76594"/>
                    <a:gd name="connsiteY0" fmla="*/ 79740 h 126897"/>
                    <a:gd name="connsiteX1" fmla="*/ 26185 w 76594"/>
                    <a:gd name="connsiteY1" fmla="*/ 77745 h 126897"/>
                    <a:gd name="connsiteX2" fmla="*/ 14647 w 76594"/>
                    <a:gd name="connsiteY2" fmla="*/ 70538 h 126897"/>
                    <a:gd name="connsiteX3" fmla="*/ 14647 w 76594"/>
                    <a:gd name="connsiteY3" fmla="*/ 24495 h 126897"/>
                    <a:gd name="connsiteX4" fmla="*/ 26813 w 76594"/>
                    <a:gd name="connsiteY4" fmla="*/ 15563 h 126897"/>
                    <a:gd name="connsiteX5" fmla="*/ 38225 w 76594"/>
                    <a:gd name="connsiteY5" fmla="*/ 12454 h 126897"/>
                    <a:gd name="connsiteX6" fmla="*/ 55981 w 76594"/>
                    <a:gd name="connsiteY6" fmla="*/ 21386 h 126897"/>
                    <a:gd name="connsiteX7" fmla="*/ 61319 w 76594"/>
                    <a:gd name="connsiteY7" fmla="*/ 44839 h 126897"/>
                    <a:gd name="connsiteX8" fmla="*/ 54112 w 76594"/>
                    <a:gd name="connsiteY8" fmla="*/ 70538 h 126897"/>
                    <a:gd name="connsiteX9" fmla="*/ 36123 w 76594"/>
                    <a:gd name="connsiteY9" fmla="*/ 79740 h 126897"/>
                    <a:gd name="connsiteX10" fmla="*/ 0 w 76594"/>
                    <a:gd name="connsiteY10" fmla="*/ 126897 h 126897"/>
                    <a:gd name="connsiteX11" fmla="*/ 14647 w 76594"/>
                    <a:gd name="connsiteY11" fmla="*/ 126897 h 126897"/>
                    <a:gd name="connsiteX12" fmla="*/ 14647 w 76594"/>
                    <a:gd name="connsiteY12" fmla="*/ 97100 h 126897"/>
                    <a:gd name="connsiteX13" fmla="*/ 14269 w 76594"/>
                    <a:gd name="connsiteY13" fmla="*/ 81824 h 126897"/>
                    <a:gd name="connsiteX14" fmla="*/ 26436 w 76594"/>
                    <a:gd name="connsiteY14" fmla="*/ 89265 h 126897"/>
                    <a:gd name="connsiteX15" fmla="*/ 38477 w 76594"/>
                    <a:gd name="connsiteY15" fmla="*/ 91996 h 126897"/>
                    <a:gd name="connsiteX16" fmla="*/ 57347 w 76594"/>
                    <a:gd name="connsiteY16" fmla="*/ 86407 h 126897"/>
                    <a:gd name="connsiteX17" fmla="*/ 71257 w 76594"/>
                    <a:gd name="connsiteY17" fmla="*/ 70269 h 126897"/>
                    <a:gd name="connsiteX18" fmla="*/ 76595 w 76594"/>
                    <a:gd name="connsiteY18" fmla="*/ 44695 h 126897"/>
                    <a:gd name="connsiteX19" fmla="*/ 67663 w 76594"/>
                    <a:gd name="connsiteY19" fmla="*/ 12293 h 126897"/>
                    <a:gd name="connsiteX20" fmla="*/ 41712 w 76594"/>
                    <a:gd name="connsiteY20" fmla="*/ 0 h 126897"/>
                    <a:gd name="connsiteX21" fmla="*/ 26939 w 76594"/>
                    <a:gd name="connsiteY21" fmla="*/ 3720 h 126897"/>
                    <a:gd name="connsiteX22" fmla="*/ 13784 w 76594"/>
                    <a:gd name="connsiteY22" fmla="*/ 12293 h 126897"/>
                    <a:gd name="connsiteX23" fmla="*/ 13281 w 76594"/>
                    <a:gd name="connsiteY23" fmla="*/ 12293 h 126897"/>
                    <a:gd name="connsiteX24" fmla="*/ 12041 w 76594"/>
                    <a:gd name="connsiteY24" fmla="*/ 2246 h 126897"/>
                    <a:gd name="connsiteX25" fmla="*/ 0 w 76594"/>
                    <a:gd name="connsiteY25" fmla="*/ 2246 h 126897"/>
                    <a:gd name="connsiteX26" fmla="*/ 0 w 76594"/>
                    <a:gd name="connsiteY26" fmla="*/ 126897 h 126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94" h="126897">
                      <a:moveTo>
                        <a:pt x="36123" y="79740"/>
                      </a:moveTo>
                      <a:cubicBezTo>
                        <a:pt x="33140" y="79866"/>
                        <a:pt x="29797" y="79111"/>
                        <a:pt x="26185" y="77745"/>
                      </a:cubicBezTo>
                      <a:cubicBezTo>
                        <a:pt x="22464" y="76253"/>
                        <a:pt x="18618" y="73899"/>
                        <a:pt x="14647" y="70538"/>
                      </a:cubicBezTo>
                      <a:lnTo>
                        <a:pt x="14647" y="24495"/>
                      </a:lnTo>
                      <a:cubicBezTo>
                        <a:pt x="18870" y="20649"/>
                        <a:pt x="22968" y="17540"/>
                        <a:pt x="26813" y="15563"/>
                      </a:cubicBezTo>
                      <a:cubicBezTo>
                        <a:pt x="30659" y="13461"/>
                        <a:pt x="34505" y="12454"/>
                        <a:pt x="38225" y="12454"/>
                      </a:cubicBezTo>
                      <a:cubicBezTo>
                        <a:pt x="46420" y="12580"/>
                        <a:pt x="52369" y="15563"/>
                        <a:pt x="55981" y="21386"/>
                      </a:cubicBezTo>
                      <a:cubicBezTo>
                        <a:pt x="59576" y="27227"/>
                        <a:pt x="61319" y="35045"/>
                        <a:pt x="61319" y="44839"/>
                      </a:cubicBezTo>
                      <a:cubicBezTo>
                        <a:pt x="61193" y="55892"/>
                        <a:pt x="58713" y="64446"/>
                        <a:pt x="54112" y="70538"/>
                      </a:cubicBezTo>
                      <a:cubicBezTo>
                        <a:pt x="49530" y="76631"/>
                        <a:pt x="43437" y="79614"/>
                        <a:pt x="36123" y="79740"/>
                      </a:cubicBezTo>
                      <a:close/>
                      <a:moveTo>
                        <a:pt x="0" y="126897"/>
                      </a:moveTo>
                      <a:lnTo>
                        <a:pt x="14647" y="126897"/>
                      </a:lnTo>
                      <a:lnTo>
                        <a:pt x="14647" y="97100"/>
                      </a:lnTo>
                      <a:lnTo>
                        <a:pt x="14269" y="81824"/>
                      </a:lnTo>
                      <a:cubicBezTo>
                        <a:pt x="18241" y="85059"/>
                        <a:pt x="22339" y="87539"/>
                        <a:pt x="26436" y="89265"/>
                      </a:cubicBezTo>
                      <a:cubicBezTo>
                        <a:pt x="30534" y="91134"/>
                        <a:pt x="34505" y="91996"/>
                        <a:pt x="38477" y="91996"/>
                      </a:cubicBezTo>
                      <a:cubicBezTo>
                        <a:pt x="45306" y="91996"/>
                        <a:pt x="51632" y="90127"/>
                        <a:pt x="57347" y="86407"/>
                      </a:cubicBezTo>
                      <a:cubicBezTo>
                        <a:pt x="63062" y="82687"/>
                        <a:pt x="67645" y="77350"/>
                        <a:pt x="71257" y="70269"/>
                      </a:cubicBezTo>
                      <a:cubicBezTo>
                        <a:pt x="74726" y="63314"/>
                        <a:pt x="76469" y="54759"/>
                        <a:pt x="76595" y="44695"/>
                      </a:cubicBezTo>
                      <a:cubicBezTo>
                        <a:pt x="76595" y="31037"/>
                        <a:pt x="73611" y="20236"/>
                        <a:pt x="67663" y="12293"/>
                      </a:cubicBezTo>
                      <a:cubicBezTo>
                        <a:pt x="61696" y="4223"/>
                        <a:pt x="53142" y="126"/>
                        <a:pt x="41712" y="0"/>
                      </a:cubicBezTo>
                      <a:cubicBezTo>
                        <a:pt x="36626" y="126"/>
                        <a:pt x="31666" y="1366"/>
                        <a:pt x="26939" y="3720"/>
                      </a:cubicBezTo>
                      <a:cubicBezTo>
                        <a:pt x="22231" y="6074"/>
                        <a:pt x="17756" y="8932"/>
                        <a:pt x="13784" y="12293"/>
                      </a:cubicBezTo>
                      <a:lnTo>
                        <a:pt x="13281" y="12293"/>
                      </a:lnTo>
                      <a:lnTo>
                        <a:pt x="12041" y="2246"/>
                      </a:lnTo>
                      <a:lnTo>
                        <a:pt x="0" y="2246"/>
                      </a:lnTo>
                      <a:lnTo>
                        <a:pt x="0" y="126897"/>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57" name="任意多边形: 形状 56">
                  <a:extLst>
                    <a:ext uri="{FF2B5EF4-FFF2-40B4-BE49-F238E27FC236}">
                      <a16:creationId xmlns:a16="http://schemas.microsoft.com/office/drawing/2014/main" id="{ACA47388-9981-EE51-E951-A3EB7C7E96F4}"/>
                    </a:ext>
                  </a:extLst>
                </p:cNvPr>
                <p:cNvSpPr/>
                <p:nvPr/>
              </p:nvSpPr>
              <p:spPr>
                <a:xfrm>
                  <a:off x="9527744" y="939788"/>
                  <a:ext cx="54256" cy="114209"/>
                </a:xfrm>
                <a:custGeom>
                  <a:avLst/>
                  <a:gdLst>
                    <a:gd name="connsiteX0" fmla="*/ 38118 w 54256"/>
                    <a:gd name="connsiteY0" fmla="*/ 114209 h 114209"/>
                    <a:gd name="connsiteX1" fmla="*/ 46313 w 54256"/>
                    <a:gd name="connsiteY1" fmla="*/ 113221 h 114209"/>
                    <a:gd name="connsiteX2" fmla="*/ 54256 w 54256"/>
                    <a:gd name="connsiteY2" fmla="*/ 110992 h 114209"/>
                    <a:gd name="connsiteX3" fmla="*/ 51273 w 54256"/>
                    <a:gd name="connsiteY3" fmla="*/ 100066 h 114209"/>
                    <a:gd name="connsiteX4" fmla="*/ 46438 w 54256"/>
                    <a:gd name="connsiteY4" fmla="*/ 101557 h 114209"/>
                    <a:gd name="connsiteX5" fmla="*/ 41352 w 54256"/>
                    <a:gd name="connsiteY5" fmla="*/ 102294 h 114209"/>
                    <a:gd name="connsiteX6" fmla="*/ 30803 w 54256"/>
                    <a:gd name="connsiteY6" fmla="*/ 97819 h 114209"/>
                    <a:gd name="connsiteX7" fmla="*/ 27820 w 54256"/>
                    <a:gd name="connsiteY7" fmla="*/ 85275 h 114209"/>
                    <a:gd name="connsiteX8" fmla="*/ 27820 w 54256"/>
                    <a:gd name="connsiteY8" fmla="*/ 36374 h 114209"/>
                    <a:gd name="connsiteX9" fmla="*/ 51524 w 54256"/>
                    <a:gd name="connsiteY9" fmla="*/ 36374 h 114209"/>
                    <a:gd name="connsiteX10" fmla="*/ 51524 w 54256"/>
                    <a:gd name="connsiteY10" fmla="*/ 24459 h 114209"/>
                    <a:gd name="connsiteX11" fmla="*/ 27820 w 54256"/>
                    <a:gd name="connsiteY11" fmla="*/ 24459 h 114209"/>
                    <a:gd name="connsiteX12" fmla="*/ 27820 w 54256"/>
                    <a:gd name="connsiteY12" fmla="*/ 0 h 114209"/>
                    <a:gd name="connsiteX13" fmla="*/ 15527 w 54256"/>
                    <a:gd name="connsiteY13" fmla="*/ 0 h 114209"/>
                    <a:gd name="connsiteX14" fmla="*/ 13784 w 54256"/>
                    <a:gd name="connsiteY14" fmla="*/ 24459 h 114209"/>
                    <a:gd name="connsiteX15" fmla="*/ 0 w 54256"/>
                    <a:gd name="connsiteY15" fmla="*/ 25322 h 114209"/>
                    <a:gd name="connsiteX16" fmla="*/ 0 w 54256"/>
                    <a:gd name="connsiteY16" fmla="*/ 36374 h 114209"/>
                    <a:gd name="connsiteX17" fmla="*/ 13029 w 54256"/>
                    <a:gd name="connsiteY17" fmla="*/ 36374 h 114209"/>
                    <a:gd name="connsiteX18" fmla="*/ 13029 w 54256"/>
                    <a:gd name="connsiteY18" fmla="*/ 85023 h 114209"/>
                    <a:gd name="connsiteX19" fmla="*/ 18618 w 54256"/>
                    <a:gd name="connsiteY19" fmla="*/ 106122 h 114209"/>
                    <a:gd name="connsiteX20" fmla="*/ 38118 w 54256"/>
                    <a:gd name="connsiteY20" fmla="*/ 114209 h 114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4256" h="114209">
                      <a:moveTo>
                        <a:pt x="38118" y="114209"/>
                      </a:moveTo>
                      <a:cubicBezTo>
                        <a:pt x="40723" y="114209"/>
                        <a:pt x="43455" y="113832"/>
                        <a:pt x="46313" y="113221"/>
                      </a:cubicBezTo>
                      <a:cubicBezTo>
                        <a:pt x="49044" y="112592"/>
                        <a:pt x="51650" y="111855"/>
                        <a:pt x="54256" y="110992"/>
                      </a:cubicBezTo>
                      <a:lnTo>
                        <a:pt x="51273" y="100066"/>
                      </a:lnTo>
                      <a:cubicBezTo>
                        <a:pt x="49781" y="100569"/>
                        <a:pt x="48164" y="101054"/>
                        <a:pt x="46438" y="101557"/>
                      </a:cubicBezTo>
                      <a:cubicBezTo>
                        <a:pt x="44569" y="102060"/>
                        <a:pt x="42970" y="102294"/>
                        <a:pt x="41352" y="102294"/>
                      </a:cubicBezTo>
                      <a:cubicBezTo>
                        <a:pt x="36267" y="102294"/>
                        <a:pt x="32780" y="100802"/>
                        <a:pt x="30803" y="97819"/>
                      </a:cubicBezTo>
                      <a:cubicBezTo>
                        <a:pt x="28700" y="94962"/>
                        <a:pt x="27694" y="90738"/>
                        <a:pt x="27820" y="85275"/>
                      </a:cubicBezTo>
                      <a:lnTo>
                        <a:pt x="27820" y="36374"/>
                      </a:lnTo>
                      <a:lnTo>
                        <a:pt x="51524" y="36374"/>
                      </a:lnTo>
                      <a:lnTo>
                        <a:pt x="51524" y="24459"/>
                      </a:lnTo>
                      <a:lnTo>
                        <a:pt x="27820" y="24459"/>
                      </a:lnTo>
                      <a:lnTo>
                        <a:pt x="27820" y="0"/>
                      </a:lnTo>
                      <a:lnTo>
                        <a:pt x="15527" y="0"/>
                      </a:lnTo>
                      <a:lnTo>
                        <a:pt x="13784" y="24459"/>
                      </a:lnTo>
                      <a:lnTo>
                        <a:pt x="0" y="25322"/>
                      </a:lnTo>
                      <a:lnTo>
                        <a:pt x="0" y="36374"/>
                      </a:lnTo>
                      <a:lnTo>
                        <a:pt x="13029" y="36374"/>
                      </a:lnTo>
                      <a:lnTo>
                        <a:pt x="13029" y="85023"/>
                      </a:lnTo>
                      <a:cubicBezTo>
                        <a:pt x="12904" y="93829"/>
                        <a:pt x="14773" y="100910"/>
                        <a:pt x="18618" y="106122"/>
                      </a:cubicBezTo>
                      <a:cubicBezTo>
                        <a:pt x="22339" y="111352"/>
                        <a:pt x="28808" y="114083"/>
                        <a:pt x="38118" y="114209"/>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58" name="任意多边形: 形状 57">
                  <a:extLst>
                    <a:ext uri="{FF2B5EF4-FFF2-40B4-BE49-F238E27FC236}">
                      <a16:creationId xmlns:a16="http://schemas.microsoft.com/office/drawing/2014/main" id="{7BB12C70-63E5-58D8-FBF0-E3EE13751B46}"/>
                    </a:ext>
                  </a:extLst>
                </p:cNvPr>
                <p:cNvSpPr/>
                <p:nvPr/>
              </p:nvSpPr>
              <p:spPr>
                <a:xfrm>
                  <a:off x="9607474" y="962019"/>
                  <a:ext cx="120804" cy="89875"/>
                </a:xfrm>
                <a:custGeom>
                  <a:avLst/>
                  <a:gdLst>
                    <a:gd name="connsiteX0" fmla="*/ 36 w 120804"/>
                    <a:gd name="connsiteY0" fmla="*/ 89858 h 89875"/>
                    <a:gd name="connsiteX1" fmla="*/ 14683 w 120804"/>
                    <a:gd name="connsiteY1" fmla="*/ 89858 h 89875"/>
                    <a:gd name="connsiteX2" fmla="*/ 14683 w 120804"/>
                    <a:gd name="connsiteY2" fmla="*/ 26310 h 89875"/>
                    <a:gd name="connsiteX3" fmla="*/ 26220 w 120804"/>
                    <a:gd name="connsiteY3" fmla="*/ 16138 h 89875"/>
                    <a:gd name="connsiteX4" fmla="*/ 36770 w 120804"/>
                    <a:gd name="connsiteY4" fmla="*/ 12904 h 89875"/>
                    <a:gd name="connsiteX5" fmla="*/ 49062 w 120804"/>
                    <a:gd name="connsiteY5" fmla="*/ 18367 h 89875"/>
                    <a:gd name="connsiteX6" fmla="*/ 53034 w 120804"/>
                    <a:gd name="connsiteY6" fmla="*/ 36249 h 89875"/>
                    <a:gd name="connsiteX7" fmla="*/ 53034 w 120804"/>
                    <a:gd name="connsiteY7" fmla="*/ 89876 h 89875"/>
                    <a:gd name="connsiteX8" fmla="*/ 67807 w 120804"/>
                    <a:gd name="connsiteY8" fmla="*/ 89876 h 89875"/>
                    <a:gd name="connsiteX9" fmla="*/ 67807 w 120804"/>
                    <a:gd name="connsiteY9" fmla="*/ 26310 h 89875"/>
                    <a:gd name="connsiteX10" fmla="*/ 79344 w 120804"/>
                    <a:gd name="connsiteY10" fmla="*/ 16138 h 89875"/>
                    <a:gd name="connsiteX11" fmla="*/ 89894 w 120804"/>
                    <a:gd name="connsiteY11" fmla="*/ 12904 h 89875"/>
                    <a:gd name="connsiteX12" fmla="*/ 102186 w 120804"/>
                    <a:gd name="connsiteY12" fmla="*/ 18367 h 89875"/>
                    <a:gd name="connsiteX13" fmla="*/ 106158 w 120804"/>
                    <a:gd name="connsiteY13" fmla="*/ 36249 h 89875"/>
                    <a:gd name="connsiteX14" fmla="*/ 106158 w 120804"/>
                    <a:gd name="connsiteY14" fmla="*/ 89876 h 89875"/>
                    <a:gd name="connsiteX15" fmla="*/ 120805 w 120804"/>
                    <a:gd name="connsiteY15" fmla="*/ 89876 h 89875"/>
                    <a:gd name="connsiteX16" fmla="*/ 120805 w 120804"/>
                    <a:gd name="connsiteY16" fmla="*/ 34398 h 89875"/>
                    <a:gd name="connsiteX17" fmla="*/ 114353 w 120804"/>
                    <a:gd name="connsiteY17" fmla="*/ 8824 h 89875"/>
                    <a:gd name="connsiteX18" fmla="*/ 94243 w 120804"/>
                    <a:gd name="connsiteY18" fmla="*/ 18 h 89875"/>
                    <a:gd name="connsiteX19" fmla="*/ 79219 w 120804"/>
                    <a:gd name="connsiteY19" fmla="*/ 4727 h 89875"/>
                    <a:gd name="connsiteX20" fmla="*/ 65308 w 120804"/>
                    <a:gd name="connsiteY20" fmla="*/ 16767 h 89875"/>
                    <a:gd name="connsiteX21" fmla="*/ 56862 w 120804"/>
                    <a:gd name="connsiteY21" fmla="*/ 4475 h 89875"/>
                    <a:gd name="connsiteX22" fmla="*/ 41101 w 120804"/>
                    <a:gd name="connsiteY22" fmla="*/ 0 h 89875"/>
                    <a:gd name="connsiteX23" fmla="*/ 26328 w 120804"/>
                    <a:gd name="connsiteY23" fmla="*/ 4349 h 89875"/>
                    <a:gd name="connsiteX24" fmla="*/ 13784 w 120804"/>
                    <a:gd name="connsiteY24" fmla="*/ 15024 h 89875"/>
                    <a:gd name="connsiteX25" fmla="*/ 13281 w 120804"/>
                    <a:gd name="connsiteY25" fmla="*/ 15024 h 89875"/>
                    <a:gd name="connsiteX26" fmla="*/ 12041 w 120804"/>
                    <a:gd name="connsiteY26" fmla="*/ 2246 h 89875"/>
                    <a:gd name="connsiteX27" fmla="*/ 0 w 120804"/>
                    <a:gd name="connsiteY27" fmla="*/ 2246 h 89875"/>
                    <a:gd name="connsiteX28" fmla="*/ 0 w 120804"/>
                    <a:gd name="connsiteY28" fmla="*/ 89858 h 89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804" h="89875">
                      <a:moveTo>
                        <a:pt x="36" y="89858"/>
                      </a:moveTo>
                      <a:lnTo>
                        <a:pt x="14683" y="89858"/>
                      </a:lnTo>
                      <a:lnTo>
                        <a:pt x="14683" y="26310"/>
                      </a:lnTo>
                      <a:cubicBezTo>
                        <a:pt x="18654" y="21710"/>
                        <a:pt x="22626" y="18367"/>
                        <a:pt x="26220" y="16138"/>
                      </a:cubicBezTo>
                      <a:cubicBezTo>
                        <a:pt x="29941" y="14036"/>
                        <a:pt x="33427" y="12904"/>
                        <a:pt x="36770" y="12904"/>
                      </a:cubicBezTo>
                      <a:cubicBezTo>
                        <a:pt x="42359" y="12778"/>
                        <a:pt x="46456" y="14647"/>
                        <a:pt x="49062" y="18367"/>
                      </a:cubicBezTo>
                      <a:cubicBezTo>
                        <a:pt x="51794" y="22087"/>
                        <a:pt x="53160" y="28054"/>
                        <a:pt x="53034" y="36249"/>
                      </a:cubicBezTo>
                      <a:lnTo>
                        <a:pt x="53034" y="89876"/>
                      </a:lnTo>
                      <a:lnTo>
                        <a:pt x="67807" y="89876"/>
                      </a:lnTo>
                      <a:lnTo>
                        <a:pt x="67807" y="26310"/>
                      </a:lnTo>
                      <a:cubicBezTo>
                        <a:pt x="71904" y="21710"/>
                        <a:pt x="75750" y="18367"/>
                        <a:pt x="79344" y="16138"/>
                      </a:cubicBezTo>
                      <a:cubicBezTo>
                        <a:pt x="82939" y="14036"/>
                        <a:pt x="86551" y="12904"/>
                        <a:pt x="89894" y="12904"/>
                      </a:cubicBezTo>
                      <a:cubicBezTo>
                        <a:pt x="95357" y="12778"/>
                        <a:pt x="99580" y="14647"/>
                        <a:pt x="102186" y="18367"/>
                      </a:cubicBezTo>
                      <a:cubicBezTo>
                        <a:pt x="104918" y="22087"/>
                        <a:pt x="106158" y="28054"/>
                        <a:pt x="106158" y="36249"/>
                      </a:cubicBezTo>
                      <a:lnTo>
                        <a:pt x="106158" y="89876"/>
                      </a:lnTo>
                      <a:lnTo>
                        <a:pt x="120805" y="89876"/>
                      </a:lnTo>
                      <a:lnTo>
                        <a:pt x="120805" y="34398"/>
                      </a:lnTo>
                      <a:cubicBezTo>
                        <a:pt x="120805" y="23093"/>
                        <a:pt x="118702" y="14539"/>
                        <a:pt x="114353" y="8824"/>
                      </a:cubicBezTo>
                      <a:cubicBezTo>
                        <a:pt x="109878" y="2983"/>
                        <a:pt x="103175" y="18"/>
                        <a:pt x="94243" y="18"/>
                      </a:cubicBezTo>
                      <a:cubicBezTo>
                        <a:pt x="88905" y="144"/>
                        <a:pt x="83945" y="1635"/>
                        <a:pt x="79219" y="4727"/>
                      </a:cubicBezTo>
                      <a:cubicBezTo>
                        <a:pt x="74384" y="7710"/>
                        <a:pt x="69784" y="11807"/>
                        <a:pt x="65308" y="16767"/>
                      </a:cubicBezTo>
                      <a:cubicBezTo>
                        <a:pt x="63565" y="11556"/>
                        <a:pt x="60834" y="7458"/>
                        <a:pt x="56862" y="4475"/>
                      </a:cubicBezTo>
                      <a:cubicBezTo>
                        <a:pt x="53016" y="1617"/>
                        <a:pt x="47804" y="0"/>
                        <a:pt x="41101" y="0"/>
                      </a:cubicBezTo>
                      <a:cubicBezTo>
                        <a:pt x="35889" y="126"/>
                        <a:pt x="30929" y="1492"/>
                        <a:pt x="26328" y="4349"/>
                      </a:cubicBezTo>
                      <a:cubicBezTo>
                        <a:pt x="21853" y="7207"/>
                        <a:pt x="17648" y="10675"/>
                        <a:pt x="13784" y="15024"/>
                      </a:cubicBezTo>
                      <a:lnTo>
                        <a:pt x="13281" y="15024"/>
                      </a:lnTo>
                      <a:lnTo>
                        <a:pt x="12041" y="2246"/>
                      </a:lnTo>
                      <a:lnTo>
                        <a:pt x="0" y="2246"/>
                      </a:lnTo>
                      <a:lnTo>
                        <a:pt x="0" y="89858"/>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59" name="任意多边形: 形状 58">
                  <a:extLst>
                    <a:ext uri="{FF2B5EF4-FFF2-40B4-BE49-F238E27FC236}">
                      <a16:creationId xmlns:a16="http://schemas.microsoft.com/office/drawing/2014/main" id="{22A7C498-1945-4F39-32EC-3A5D4539D6E3}"/>
                    </a:ext>
                  </a:extLst>
                </p:cNvPr>
                <p:cNvSpPr/>
                <p:nvPr/>
              </p:nvSpPr>
              <p:spPr>
                <a:xfrm>
                  <a:off x="9755012" y="962037"/>
                  <a:ext cx="81321" cy="91960"/>
                </a:xfrm>
                <a:custGeom>
                  <a:avLst/>
                  <a:gdLst>
                    <a:gd name="connsiteX0" fmla="*/ 40723 w 81321"/>
                    <a:gd name="connsiteY0" fmla="*/ 79668 h 91960"/>
                    <a:gd name="connsiteX1" fmla="*/ 22356 w 81321"/>
                    <a:gd name="connsiteY1" fmla="*/ 70484 h 91960"/>
                    <a:gd name="connsiteX2" fmla="*/ 15402 w 81321"/>
                    <a:gd name="connsiteY2" fmla="*/ 46151 h 91960"/>
                    <a:gd name="connsiteX3" fmla="*/ 22356 w 81321"/>
                    <a:gd name="connsiteY3" fmla="*/ 21566 h 91960"/>
                    <a:gd name="connsiteX4" fmla="*/ 40723 w 81321"/>
                    <a:gd name="connsiteY4" fmla="*/ 12257 h 91960"/>
                    <a:gd name="connsiteX5" fmla="*/ 59090 w 81321"/>
                    <a:gd name="connsiteY5" fmla="*/ 21566 h 91960"/>
                    <a:gd name="connsiteX6" fmla="*/ 66171 w 81321"/>
                    <a:gd name="connsiteY6" fmla="*/ 46151 h 91960"/>
                    <a:gd name="connsiteX7" fmla="*/ 59090 w 81321"/>
                    <a:gd name="connsiteY7" fmla="*/ 70484 h 91960"/>
                    <a:gd name="connsiteX8" fmla="*/ 40723 w 81321"/>
                    <a:gd name="connsiteY8" fmla="*/ 79668 h 91960"/>
                    <a:gd name="connsiteX9" fmla="*/ 40723 w 81321"/>
                    <a:gd name="connsiteY9" fmla="*/ 91960 h 91960"/>
                    <a:gd name="connsiteX10" fmla="*/ 60834 w 81321"/>
                    <a:gd name="connsiteY10" fmla="*/ 86497 h 91960"/>
                    <a:gd name="connsiteX11" fmla="*/ 75606 w 81321"/>
                    <a:gd name="connsiteY11" fmla="*/ 70862 h 91960"/>
                    <a:gd name="connsiteX12" fmla="*/ 81321 w 81321"/>
                    <a:gd name="connsiteY12" fmla="*/ 46169 h 91960"/>
                    <a:gd name="connsiteX13" fmla="*/ 75606 w 81321"/>
                    <a:gd name="connsiteY13" fmla="*/ 21224 h 91960"/>
                    <a:gd name="connsiteX14" fmla="*/ 60834 w 81321"/>
                    <a:gd name="connsiteY14" fmla="*/ 5463 h 91960"/>
                    <a:gd name="connsiteX15" fmla="*/ 40723 w 81321"/>
                    <a:gd name="connsiteY15" fmla="*/ 0 h 91960"/>
                    <a:gd name="connsiteX16" fmla="*/ 20613 w 81321"/>
                    <a:gd name="connsiteY16" fmla="*/ 5463 h 91960"/>
                    <a:gd name="connsiteX17" fmla="*/ 5841 w 81321"/>
                    <a:gd name="connsiteY17" fmla="*/ 21224 h 91960"/>
                    <a:gd name="connsiteX18" fmla="*/ 0 w 81321"/>
                    <a:gd name="connsiteY18" fmla="*/ 46169 h 91960"/>
                    <a:gd name="connsiteX19" fmla="*/ 5841 w 81321"/>
                    <a:gd name="connsiteY19" fmla="*/ 70862 h 91960"/>
                    <a:gd name="connsiteX20" fmla="*/ 20613 w 81321"/>
                    <a:gd name="connsiteY20" fmla="*/ 86497 h 91960"/>
                    <a:gd name="connsiteX21" fmla="*/ 40723 w 81321"/>
                    <a:gd name="connsiteY21" fmla="*/ 91960 h 91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81321" h="91960">
                      <a:moveTo>
                        <a:pt x="40723" y="79668"/>
                      </a:moveTo>
                      <a:cubicBezTo>
                        <a:pt x="33032" y="79542"/>
                        <a:pt x="26939" y="76433"/>
                        <a:pt x="22356" y="70484"/>
                      </a:cubicBezTo>
                      <a:cubicBezTo>
                        <a:pt x="17756" y="64410"/>
                        <a:pt x="15527" y="56341"/>
                        <a:pt x="15402" y="46151"/>
                      </a:cubicBezTo>
                      <a:cubicBezTo>
                        <a:pt x="15527" y="35853"/>
                        <a:pt x="17756" y="27658"/>
                        <a:pt x="22356" y="21566"/>
                      </a:cubicBezTo>
                      <a:cubicBezTo>
                        <a:pt x="26957" y="15473"/>
                        <a:pt x="33032" y="12382"/>
                        <a:pt x="40723" y="12257"/>
                      </a:cubicBezTo>
                      <a:cubicBezTo>
                        <a:pt x="48415" y="12382"/>
                        <a:pt x="54508" y="15491"/>
                        <a:pt x="59090" y="21566"/>
                      </a:cubicBezTo>
                      <a:cubicBezTo>
                        <a:pt x="63691" y="27640"/>
                        <a:pt x="66045" y="35835"/>
                        <a:pt x="66171" y="46151"/>
                      </a:cubicBezTo>
                      <a:cubicBezTo>
                        <a:pt x="66045" y="56323"/>
                        <a:pt x="63691" y="64392"/>
                        <a:pt x="59090" y="70484"/>
                      </a:cubicBezTo>
                      <a:cubicBezTo>
                        <a:pt x="54508" y="76433"/>
                        <a:pt x="48415" y="79542"/>
                        <a:pt x="40723" y="79668"/>
                      </a:cubicBezTo>
                      <a:close/>
                      <a:moveTo>
                        <a:pt x="40723" y="91960"/>
                      </a:moveTo>
                      <a:cubicBezTo>
                        <a:pt x="47930" y="91960"/>
                        <a:pt x="54633" y="90091"/>
                        <a:pt x="60834" y="86497"/>
                      </a:cubicBezTo>
                      <a:cubicBezTo>
                        <a:pt x="66908" y="82903"/>
                        <a:pt x="71886" y="77691"/>
                        <a:pt x="75606" y="70862"/>
                      </a:cubicBezTo>
                      <a:cubicBezTo>
                        <a:pt x="79326" y="64158"/>
                        <a:pt x="81321" y="55838"/>
                        <a:pt x="81321" y="46169"/>
                      </a:cubicBezTo>
                      <a:cubicBezTo>
                        <a:pt x="81321" y="36356"/>
                        <a:pt x="79326" y="28054"/>
                        <a:pt x="75606" y="21224"/>
                      </a:cubicBezTo>
                      <a:cubicBezTo>
                        <a:pt x="71886" y="14269"/>
                        <a:pt x="66926" y="9058"/>
                        <a:pt x="60834" y="5463"/>
                      </a:cubicBezTo>
                      <a:cubicBezTo>
                        <a:pt x="54633" y="1869"/>
                        <a:pt x="47930" y="0"/>
                        <a:pt x="40723" y="0"/>
                      </a:cubicBezTo>
                      <a:cubicBezTo>
                        <a:pt x="33409" y="0"/>
                        <a:pt x="26706" y="1869"/>
                        <a:pt x="20613" y="5463"/>
                      </a:cubicBezTo>
                      <a:cubicBezTo>
                        <a:pt x="14539" y="9058"/>
                        <a:pt x="9561" y="14269"/>
                        <a:pt x="5841" y="21224"/>
                      </a:cubicBezTo>
                      <a:cubicBezTo>
                        <a:pt x="2121" y="28054"/>
                        <a:pt x="126" y="36374"/>
                        <a:pt x="0" y="46169"/>
                      </a:cubicBezTo>
                      <a:cubicBezTo>
                        <a:pt x="126" y="55856"/>
                        <a:pt x="2103" y="64158"/>
                        <a:pt x="5841" y="70862"/>
                      </a:cubicBezTo>
                      <a:cubicBezTo>
                        <a:pt x="9561" y="77691"/>
                        <a:pt x="14521" y="82903"/>
                        <a:pt x="20613" y="86497"/>
                      </a:cubicBezTo>
                      <a:cubicBezTo>
                        <a:pt x="26706" y="90091"/>
                        <a:pt x="33409" y="91960"/>
                        <a:pt x="40723" y="91960"/>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60" name="任意多边形: 形状 59">
                  <a:extLst>
                    <a:ext uri="{FF2B5EF4-FFF2-40B4-BE49-F238E27FC236}">
                      <a16:creationId xmlns:a16="http://schemas.microsoft.com/office/drawing/2014/main" id="{C30E6672-D9CE-1B2D-5D49-235A5B76A8C3}"/>
                    </a:ext>
                  </a:extLst>
                </p:cNvPr>
                <p:cNvSpPr/>
                <p:nvPr/>
              </p:nvSpPr>
              <p:spPr>
                <a:xfrm>
                  <a:off x="9863443" y="923380"/>
                  <a:ext cx="76558" cy="130617"/>
                </a:xfrm>
                <a:custGeom>
                  <a:avLst/>
                  <a:gdLst>
                    <a:gd name="connsiteX0" fmla="*/ 36087 w 76558"/>
                    <a:gd name="connsiteY0" fmla="*/ 118325 h 130617"/>
                    <a:gd name="connsiteX1" fmla="*/ 26041 w 76558"/>
                    <a:gd name="connsiteY1" fmla="*/ 116330 h 130617"/>
                    <a:gd name="connsiteX2" fmla="*/ 14629 w 76558"/>
                    <a:gd name="connsiteY2" fmla="*/ 109123 h 130617"/>
                    <a:gd name="connsiteX3" fmla="*/ 14629 w 76558"/>
                    <a:gd name="connsiteY3" fmla="*/ 63080 h 130617"/>
                    <a:gd name="connsiteX4" fmla="*/ 26795 w 76558"/>
                    <a:gd name="connsiteY4" fmla="*/ 54148 h 130617"/>
                    <a:gd name="connsiteX5" fmla="*/ 38207 w 76558"/>
                    <a:gd name="connsiteY5" fmla="*/ 51039 h 130617"/>
                    <a:gd name="connsiteX6" fmla="*/ 55963 w 76558"/>
                    <a:gd name="connsiteY6" fmla="*/ 59971 h 130617"/>
                    <a:gd name="connsiteX7" fmla="*/ 61301 w 76558"/>
                    <a:gd name="connsiteY7" fmla="*/ 83424 h 130617"/>
                    <a:gd name="connsiteX8" fmla="*/ 54094 w 76558"/>
                    <a:gd name="connsiteY8" fmla="*/ 109123 h 130617"/>
                    <a:gd name="connsiteX9" fmla="*/ 36087 w 76558"/>
                    <a:gd name="connsiteY9" fmla="*/ 118325 h 130617"/>
                    <a:gd name="connsiteX10" fmla="*/ 38441 w 76558"/>
                    <a:gd name="connsiteY10" fmla="*/ 130617 h 130617"/>
                    <a:gd name="connsiteX11" fmla="*/ 57311 w 76558"/>
                    <a:gd name="connsiteY11" fmla="*/ 125028 h 130617"/>
                    <a:gd name="connsiteX12" fmla="*/ 71221 w 76558"/>
                    <a:gd name="connsiteY12" fmla="*/ 108890 h 130617"/>
                    <a:gd name="connsiteX13" fmla="*/ 76559 w 76558"/>
                    <a:gd name="connsiteY13" fmla="*/ 83190 h 130617"/>
                    <a:gd name="connsiteX14" fmla="*/ 67627 w 76558"/>
                    <a:gd name="connsiteY14" fmla="*/ 50788 h 130617"/>
                    <a:gd name="connsiteX15" fmla="*/ 41568 w 76558"/>
                    <a:gd name="connsiteY15" fmla="*/ 38621 h 130617"/>
                    <a:gd name="connsiteX16" fmla="*/ 27173 w 76558"/>
                    <a:gd name="connsiteY16" fmla="*/ 42215 h 130617"/>
                    <a:gd name="connsiteX17" fmla="*/ 14144 w 76558"/>
                    <a:gd name="connsiteY17" fmla="*/ 51021 h 130617"/>
                    <a:gd name="connsiteX18" fmla="*/ 14647 w 76558"/>
                    <a:gd name="connsiteY18" fmla="*/ 35260 h 130617"/>
                    <a:gd name="connsiteX19" fmla="*/ 14647 w 76558"/>
                    <a:gd name="connsiteY19" fmla="*/ 0 h 130617"/>
                    <a:gd name="connsiteX20" fmla="*/ 0 w 76558"/>
                    <a:gd name="connsiteY20" fmla="*/ 0 h 130617"/>
                    <a:gd name="connsiteX21" fmla="*/ 0 w 76558"/>
                    <a:gd name="connsiteY21" fmla="*/ 128479 h 130617"/>
                    <a:gd name="connsiteX22" fmla="*/ 11664 w 76558"/>
                    <a:gd name="connsiteY22" fmla="*/ 128479 h 130617"/>
                    <a:gd name="connsiteX23" fmla="*/ 13029 w 76558"/>
                    <a:gd name="connsiteY23" fmla="*/ 119421 h 130617"/>
                    <a:gd name="connsiteX24" fmla="*/ 13532 w 76558"/>
                    <a:gd name="connsiteY24" fmla="*/ 119421 h 130617"/>
                    <a:gd name="connsiteX25" fmla="*/ 25951 w 76558"/>
                    <a:gd name="connsiteY25" fmla="*/ 127616 h 130617"/>
                    <a:gd name="connsiteX26" fmla="*/ 38441 w 76558"/>
                    <a:gd name="connsiteY26" fmla="*/ 130617 h 130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58" h="130617">
                      <a:moveTo>
                        <a:pt x="36087" y="118325"/>
                      </a:moveTo>
                      <a:cubicBezTo>
                        <a:pt x="33103" y="118450"/>
                        <a:pt x="29761" y="117696"/>
                        <a:pt x="26041" y="116330"/>
                      </a:cubicBezTo>
                      <a:cubicBezTo>
                        <a:pt x="22321" y="114838"/>
                        <a:pt x="18475" y="112484"/>
                        <a:pt x="14629" y="109123"/>
                      </a:cubicBezTo>
                      <a:lnTo>
                        <a:pt x="14629" y="63080"/>
                      </a:lnTo>
                      <a:cubicBezTo>
                        <a:pt x="18852" y="59234"/>
                        <a:pt x="22824" y="56125"/>
                        <a:pt x="26795" y="54148"/>
                      </a:cubicBezTo>
                      <a:cubicBezTo>
                        <a:pt x="30641" y="52046"/>
                        <a:pt x="34487" y="51039"/>
                        <a:pt x="38207" y="51039"/>
                      </a:cubicBezTo>
                      <a:cubicBezTo>
                        <a:pt x="46402" y="51165"/>
                        <a:pt x="52351" y="54148"/>
                        <a:pt x="55963" y="59971"/>
                      </a:cubicBezTo>
                      <a:cubicBezTo>
                        <a:pt x="59557" y="65812"/>
                        <a:pt x="61301" y="73629"/>
                        <a:pt x="61301" y="83424"/>
                      </a:cubicBezTo>
                      <a:cubicBezTo>
                        <a:pt x="61175" y="94476"/>
                        <a:pt x="58695" y="103031"/>
                        <a:pt x="54094" y="109123"/>
                      </a:cubicBezTo>
                      <a:cubicBezTo>
                        <a:pt x="49493" y="115216"/>
                        <a:pt x="43401" y="118199"/>
                        <a:pt x="36087" y="118325"/>
                      </a:cubicBezTo>
                      <a:close/>
                      <a:moveTo>
                        <a:pt x="38441" y="130617"/>
                      </a:moveTo>
                      <a:cubicBezTo>
                        <a:pt x="45270" y="130617"/>
                        <a:pt x="51596" y="128748"/>
                        <a:pt x="57311" y="125028"/>
                      </a:cubicBezTo>
                      <a:cubicBezTo>
                        <a:pt x="63026" y="121308"/>
                        <a:pt x="67609" y="115970"/>
                        <a:pt x="71221" y="108890"/>
                      </a:cubicBezTo>
                      <a:cubicBezTo>
                        <a:pt x="74690" y="101809"/>
                        <a:pt x="76433" y="93254"/>
                        <a:pt x="76559" y="83190"/>
                      </a:cubicBezTo>
                      <a:cubicBezTo>
                        <a:pt x="76559" y="69532"/>
                        <a:pt x="73575" y="58857"/>
                        <a:pt x="67627" y="50788"/>
                      </a:cubicBezTo>
                      <a:cubicBezTo>
                        <a:pt x="61660" y="42844"/>
                        <a:pt x="52980" y="38747"/>
                        <a:pt x="41568" y="38621"/>
                      </a:cubicBezTo>
                      <a:cubicBezTo>
                        <a:pt x="36734" y="38747"/>
                        <a:pt x="31881" y="39861"/>
                        <a:pt x="27173" y="42215"/>
                      </a:cubicBezTo>
                      <a:cubicBezTo>
                        <a:pt x="22464" y="44569"/>
                        <a:pt x="18115" y="47427"/>
                        <a:pt x="14144" y="51021"/>
                      </a:cubicBezTo>
                      <a:lnTo>
                        <a:pt x="14647" y="35260"/>
                      </a:lnTo>
                      <a:lnTo>
                        <a:pt x="14647" y="0"/>
                      </a:lnTo>
                      <a:lnTo>
                        <a:pt x="0" y="0"/>
                      </a:lnTo>
                      <a:lnTo>
                        <a:pt x="0" y="128479"/>
                      </a:lnTo>
                      <a:lnTo>
                        <a:pt x="11664" y="128479"/>
                      </a:lnTo>
                      <a:lnTo>
                        <a:pt x="13029" y="119421"/>
                      </a:lnTo>
                      <a:lnTo>
                        <a:pt x="13532" y="119421"/>
                      </a:lnTo>
                      <a:cubicBezTo>
                        <a:pt x="17378" y="123015"/>
                        <a:pt x="21602" y="125747"/>
                        <a:pt x="25951" y="127616"/>
                      </a:cubicBezTo>
                      <a:cubicBezTo>
                        <a:pt x="30120" y="129611"/>
                        <a:pt x="34344" y="130617"/>
                        <a:pt x="38441" y="130617"/>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61" name="任意多边形: 形状 60">
                  <a:extLst>
                    <a:ext uri="{FF2B5EF4-FFF2-40B4-BE49-F238E27FC236}">
                      <a16:creationId xmlns:a16="http://schemas.microsoft.com/office/drawing/2014/main" id="{24DD825E-2415-0EF8-6BF6-AEA9C0805221}"/>
                    </a:ext>
                  </a:extLst>
                </p:cNvPr>
                <p:cNvSpPr/>
                <p:nvPr/>
              </p:nvSpPr>
              <p:spPr>
                <a:xfrm>
                  <a:off x="9959492" y="962019"/>
                  <a:ext cx="68651" cy="91978"/>
                </a:xfrm>
                <a:custGeom>
                  <a:avLst/>
                  <a:gdLst>
                    <a:gd name="connsiteX0" fmla="*/ 29922 w 68651"/>
                    <a:gd name="connsiteY0" fmla="*/ 80171 h 91978"/>
                    <a:gd name="connsiteX1" fmla="*/ 18870 w 68651"/>
                    <a:gd name="connsiteY1" fmla="*/ 76936 h 91978"/>
                    <a:gd name="connsiteX2" fmla="*/ 14395 w 68651"/>
                    <a:gd name="connsiteY2" fmla="*/ 66135 h 91978"/>
                    <a:gd name="connsiteX3" fmla="*/ 23075 w 68651"/>
                    <a:gd name="connsiteY3" fmla="*/ 52117 h 91978"/>
                    <a:gd name="connsiteX4" fmla="*/ 53986 w 68651"/>
                    <a:gd name="connsiteY4" fmla="*/ 44048 h 91978"/>
                    <a:gd name="connsiteX5" fmla="*/ 53986 w 68651"/>
                    <a:gd name="connsiteY5" fmla="*/ 68508 h 91978"/>
                    <a:gd name="connsiteX6" fmla="*/ 41945 w 68651"/>
                    <a:gd name="connsiteY6" fmla="*/ 77188 h 91978"/>
                    <a:gd name="connsiteX7" fmla="*/ 29922 w 68651"/>
                    <a:gd name="connsiteY7" fmla="*/ 80171 h 91978"/>
                    <a:gd name="connsiteX8" fmla="*/ 25699 w 68651"/>
                    <a:gd name="connsiteY8" fmla="*/ 91978 h 91978"/>
                    <a:gd name="connsiteX9" fmla="*/ 41083 w 68651"/>
                    <a:gd name="connsiteY9" fmla="*/ 88258 h 91978"/>
                    <a:gd name="connsiteX10" fmla="*/ 54741 w 68651"/>
                    <a:gd name="connsiteY10" fmla="*/ 79452 h 91978"/>
                    <a:gd name="connsiteX11" fmla="*/ 55244 w 68651"/>
                    <a:gd name="connsiteY11" fmla="*/ 79452 h 91978"/>
                    <a:gd name="connsiteX12" fmla="*/ 56484 w 68651"/>
                    <a:gd name="connsiteY12" fmla="*/ 89876 h 91978"/>
                    <a:gd name="connsiteX13" fmla="*/ 68651 w 68651"/>
                    <a:gd name="connsiteY13" fmla="*/ 89876 h 91978"/>
                    <a:gd name="connsiteX14" fmla="*/ 68651 w 68651"/>
                    <a:gd name="connsiteY14" fmla="*/ 35997 h 91978"/>
                    <a:gd name="connsiteX15" fmla="*/ 61445 w 68651"/>
                    <a:gd name="connsiteY15" fmla="*/ 9938 h 91978"/>
                    <a:gd name="connsiteX16" fmla="*/ 38351 w 68651"/>
                    <a:gd name="connsiteY16" fmla="*/ 0 h 91978"/>
                    <a:gd name="connsiteX17" fmla="*/ 18744 w 68651"/>
                    <a:gd name="connsiteY17" fmla="*/ 3720 h 91978"/>
                    <a:gd name="connsiteX18" fmla="*/ 3720 w 68651"/>
                    <a:gd name="connsiteY18" fmla="*/ 11412 h 91978"/>
                    <a:gd name="connsiteX19" fmla="*/ 9561 w 68651"/>
                    <a:gd name="connsiteY19" fmla="*/ 21584 h 91978"/>
                    <a:gd name="connsiteX20" fmla="*/ 21476 w 68651"/>
                    <a:gd name="connsiteY20" fmla="*/ 15132 h 91978"/>
                    <a:gd name="connsiteX21" fmla="*/ 35871 w 68651"/>
                    <a:gd name="connsiteY21" fmla="*/ 12275 h 91978"/>
                    <a:gd name="connsiteX22" fmla="*/ 50266 w 68651"/>
                    <a:gd name="connsiteY22" fmla="*/ 19104 h 91978"/>
                    <a:gd name="connsiteX23" fmla="*/ 53986 w 68651"/>
                    <a:gd name="connsiteY23" fmla="*/ 34380 h 91978"/>
                    <a:gd name="connsiteX24" fmla="*/ 13029 w 68651"/>
                    <a:gd name="connsiteY24" fmla="*/ 45180 h 91978"/>
                    <a:gd name="connsiteX25" fmla="*/ 0 w 68651"/>
                    <a:gd name="connsiteY25" fmla="*/ 67160 h 91978"/>
                    <a:gd name="connsiteX26" fmla="*/ 7332 w 68651"/>
                    <a:gd name="connsiteY26" fmla="*/ 85527 h 91978"/>
                    <a:gd name="connsiteX27" fmla="*/ 25699 w 68651"/>
                    <a:gd name="connsiteY27" fmla="*/ 91978 h 91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8651" h="91978">
                      <a:moveTo>
                        <a:pt x="29922" y="80171"/>
                      </a:moveTo>
                      <a:cubicBezTo>
                        <a:pt x="25448" y="80171"/>
                        <a:pt x="21728" y="79183"/>
                        <a:pt x="18870" y="76936"/>
                      </a:cubicBezTo>
                      <a:cubicBezTo>
                        <a:pt x="16012" y="74708"/>
                        <a:pt x="14521" y="71095"/>
                        <a:pt x="14395" y="66135"/>
                      </a:cubicBezTo>
                      <a:cubicBezTo>
                        <a:pt x="14144" y="60420"/>
                        <a:pt x="17127" y="55838"/>
                        <a:pt x="23075" y="52117"/>
                      </a:cubicBezTo>
                      <a:cubicBezTo>
                        <a:pt x="29042" y="48523"/>
                        <a:pt x="39339" y="45792"/>
                        <a:pt x="53986" y="44048"/>
                      </a:cubicBezTo>
                      <a:lnTo>
                        <a:pt x="53986" y="68508"/>
                      </a:lnTo>
                      <a:cubicBezTo>
                        <a:pt x="49763" y="72353"/>
                        <a:pt x="45666" y="75211"/>
                        <a:pt x="41945" y="77188"/>
                      </a:cubicBezTo>
                      <a:cubicBezTo>
                        <a:pt x="38118" y="79183"/>
                        <a:pt x="34146" y="80171"/>
                        <a:pt x="29922" y="80171"/>
                      </a:cubicBezTo>
                      <a:close/>
                      <a:moveTo>
                        <a:pt x="25699" y="91978"/>
                      </a:moveTo>
                      <a:cubicBezTo>
                        <a:pt x="31163" y="91853"/>
                        <a:pt x="36248" y="90613"/>
                        <a:pt x="41083" y="88258"/>
                      </a:cubicBezTo>
                      <a:cubicBezTo>
                        <a:pt x="46043" y="85904"/>
                        <a:pt x="50518" y="82921"/>
                        <a:pt x="54741" y="79452"/>
                      </a:cubicBezTo>
                      <a:lnTo>
                        <a:pt x="55244" y="79452"/>
                      </a:lnTo>
                      <a:lnTo>
                        <a:pt x="56484" y="89876"/>
                      </a:lnTo>
                      <a:lnTo>
                        <a:pt x="68651" y="89876"/>
                      </a:lnTo>
                      <a:lnTo>
                        <a:pt x="68651" y="35997"/>
                      </a:lnTo>
                      <a:cubicBezTo>
                        <a:pt x="68651" y="24945"/>
                        <a:pt x="66297" y="16264"/>
                        <a:pt x="61445" y="9938"/>
                      </a:cubicBezTo>
                      <a:cubicBezTo>
                        <a:pt x="56610" y="3486"/>
                        <a:pt x="48900" y="126"/>
                        <a:pt x="38351" y="0"/>
                      </a:cubicBezTo>
                      <a:cubicBezTo>
                        <a:pt x="31145" y="126"/>
                        <a:pt x="24693" y="1366"/>
                        <a:pt x="18744" y="3720"/>
                      </a:cubicBezTo>
                      <a:cubicBezTo>
                        <a:pt x="12903" y="6200"/>
                        <a:pt x="7818" y="8680"/>
                        <a:pt x="3720" y="11412"/>
                      </a:cubicBezTo>
                      <a:lnTo>
                        <a:pt x="9561" y="21584"/>
                      </a:lnTo>
                      <a:cubicBezTo>
                        <a:pt x="13029" y="19104"/>
                        <a:pt x="17001" y="16983"/>
                        <a:pt x="21476" y="15132"/>
                      </a:cubicBezTo>
                      <a:cubicBezTo>
                        <a:pt x="25951" y="13263"/>
                        <a:pt x="30785" y="12275"/>
                        <a:pt x="35871" y="12275"/>
                      </a:cubicBezTo>
                      <a:cubicBezTo>
                        <a:pt x="42952" y="12400"/>
                        <a:pt x="47660" y="14755"/>
                        <a:pt x="50266" y="19104"/>
                      </a:cubicBezTo>
                      <a:cubicBezTo>
                        <a:pt x="52872" y="23327"/>
                        <a:pt x="54112" y="28413"/>
                        <a:pt x="53986" y="34380"/>
                      </a:cubicBezTo>
                      <a:cubicBezTo>
                        <a:pt x="35368" y="36374"/>
                        <a:pt x="21710" y="39969"/>
                        <a:pt x="13029" y="45180"/>
                      </a:cubicBezTo>
                      <a:cubicBezTo>
                        <a:pt x="4349" y="50392"/>
                        <a:pt x="0" y="57725"/>
                        <a:pt x="0" y="67160"/>
                      </a:cubicBezTo>
                      <a:cubicBezTo>
                        <a:pt x="251" y="75103"/>
                        <a:pt x="2606" y="81177"/>
                        <a:pt x="7332" y="85527"/>
                      </a:cubicBezTo>
                      <a:cubicBezTo>
                        <a:pt x="12059" y="89732"/>
                        <a:pt x="18259" y="91853"/>
                        <a:pt x="25699" y="91978"/>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62" name="任意多边形: 形状 61">
                  <a:extLst>
                    <a:ext uri="{FF2B5EF4-FFF2-40B4-BE49-F238E27FC236}">
                      <a16:creationId xmlns:a16="http://schemas.microsoft.com/office/drawing/2014/main" id="{12F228A6-D0A9-7D00-9304-B36C7D9C9F8E}"/>
                    </a:ext>
                  </a:extLst>
                </p:cNvPr>
                <p:cNvSpPr/>
                <p:nvPr/>
              </p:nvSpPr>
              <p:spPr>
                <a:xfrm>
                  <a:off x="10057249" y="962055"/>
                  <a:ext cx="70017" cy="89857"/>
                </a:xfrm>
                <a:custGeom>
                  <a:avLst/>
                  <a:gdLst>
                    <a:gd name="connsiteX0" fmla="*/ 0 w 70017"/>
                    <a:gd name="connsiteY0" fmla="*/ 89822 h 89857"/>
                    <a:gd name="connsiteX1" fmla="*/ 14647 w 70017"/>
                    <a:gd name="connsiteY1" fmla="*/ 89822 h 89857"/>
                    <a:gd name="connsiteX2" fmla="*/ 14647 w 70017"/>
                    <a:gd name="connsiteY2" fmla="*/ 26274 h 89857"/>
                    <a:gd name="connsiteX3" fmla="*/ 26562 w 70017"/>
                    <a:gd name="connsiteY3" fmla="*/ 16228 h 89857"/>
                    <a:gd name="connsiteX4" fmla="*/ 38729 w 70017"/>
                    <a:gd name="connsiteY4" fmla="*/ 12886 h 89857"/>
                    <a:gd name="connsiteX5" fmla="*/ 51399 w 70017"/>
                    <a:gd name="connsiteY5" fmla="*/ 18349 h 89857"/>
                    <a:gd name="connsiteX6" fmla="*/ 55370 w 70017"/>
                    <a:gd name="connsiteY6" fmla="*/ 36231 h 89857"/>
                    <a:gd name="connsiteX7" fmla="*/ 55370 w 70017"/>
                    <a:gd name="connsiteY7" fmla="*/ 89858 h 89857"/>
                    <a:gd name="connsiteX8" fmla="*/ 70017 w 70017"/>
                    <a:gd name="connsiteY8" fmla="*/ 89858 h 89857"/>
                    <a:gd name="connsiteX9" fmla="*/ 70017 w 70017"/>
                    <a:gd name="connsiteY9" fmla="*/ 34380 h 89857"/>
                    <a:gd name="connsiteX10" fmla="*/ 63439 w 70017"/>
                    <a:gd name="connsiteY10" fmla="*/ 8806 h 89857"/>
                    <a:gd name="connsiteX11" fmla="*/ 43203 w 70017"/>
                    <a:gd name="connsiteY11" fmla="*/ 0 h 89857"/>
                    <a:gd name="connsiteX12" fmla="*/ 27191 w 70017"/>
                    <a:gd name="connsiteY12" fmla="*/ 4349 h 89857"/>
                    <a:gd name="connsiteX13" fmla="*/ 13784 w 70017"/>
                    <a:gd name="connsiteY13" fmla="*/ 14773 h 89857"/>
                    <a:gd name="connsiteX14" fmla="*/ 13281 w 70017"/>
                    <a:gd name="connsiteY14" fmla="*/ 14773 h 89857"/>
                    <a:gd name="connsiteX15" fmla="*/ 12041 w 70017"/>
                    <a:gd name="connsiteY15" fmla="*/ 2229 h 89857"/>
                    <a:gd name="connsiteX16" fmla="*/ 0 w 70017"/>
                    <a:gd name="connsiteY16" fmla="*/ 2229 h 89857"/>
                    <a:gd name="connsiteX17" fmla="*/ 0 w 70017"/>
                    <a:gd name="connsiteY17" fmla="*/ 89822 h 89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0017" h="89857">
                      <a:moveTo>
                        <a:pt x="0" y="89822"/>
                      </a:moveTo>
                      <a:lnTo>
                        <a:pt x="14647" y="89822"/>
                      </a:lnTo>
                      <a:lnTo>
                        <a:pt x="14647" y="26274"/>
                      </a:lnTo>
                      <a:cubicBezTo>
                        <a:pt x="18996" y="21799"/>
                        <a:pt x="22967" y="18457"/>
                        <a:pt x="26562" y="16228"/>
                      </a:cubicBezTo>
                      <a:cubicBezTo>
                        <a:pt x="30282" y="14000"/>
                        <a:pt x="34254" y="12886"/>
                        <a:pt x="38729" y="12886"/>
                      </a:cubicBezTo>
                      <a:cubicBezTo>
                        <a:pt x="44444" y="12760"/>
                        <a:pt x="48667" y="14629"/>
                        <a:pt x="51399" y="18349"/>
                      </a:cubicBezTo>
                      <a:cubicBezTo>
                        <a:pt x="54004" y="22069"/>
                        <a:pt x="55370" y="28036"/>
                        <a:pt x="55370" y="36231"/>
                      </a:cubicBezTo>
                      <a:lnTo>
                        <a:pt x="55370" y="89858"/>
                      </a:lnTo>
                      <a:lnTo>
                        <a:pt x="70017" y="89858"/>
                      </a:lnTo>
                      <a:lnTo>
                        <a:pt x="70017" y="34380"/>
                      </a:lnTo>
                      <a:cubicBezTo>
                        <a:pt x="70017" y="23076"/>
                        <a:pt x="67914" y="14521"/>
                        <a:pt x="63439" y="8806"/>
                      </a:cubicBezTo>
                      <a:cubicBezTo>
                        <a:pt x="59090" y="2965"/>
                        <a:pt x="52387" y="0"/>
                        <a:pt x="43203" y="0"/>
                      </a:cubicBezTo>
                      <a:cubicBezTo>
                        <a:pt x="37237" y="126"/>
                        <a:pt x="31899" y="1492"/>
                        <a:pt x="27191" y="4349"/>
                      </a:cubicBezTo>
                      <a:cubicBezTo>
                        <a:pt x="22482" y="7081"/>
                        <a:pt x="18007" y="10549"/>
                        <a:pt x="13784" y="14773"/>
                      </a:cubicBezTo>
                      <a:lnTo>
                        <a:pt x="13281" y="14773"/>
                      </a:lnTo>
                      <a:lnTo>
                        <a:pt x="12041" y="2229"/>
                      </a:lnTo>
                      <a:lnTo>
                        <a:pt x="0" y="2229"/>
                      </a:lnTo>
                      <a:lnTo>
                        <a:pt x="0" y="89822"/>
                      </a:lnTo>
                      <a:close/>
                    </a:path>
                  </a:pathLst>
                </a:custGeom>
                <a:solidFill>
                  <a:srgbClr val="003399"/>
                </a:solidFill>
                <a:ln w="6350" cap="flat">
                  <a:solidFill>
                    <a:srgbClr val="003399"/>
                  </a:solidFill>
                  <a:prstDash val="solid"/>
                  <a:miter/>
                </a:ln>
              </p:spPr>
              <p:txBody>
                <a:bodyPr rtlCol="0" anchor="ctr"/>
                <a:lstStyle/>
                <a:p>
                  <a:endParaRPr lang="zh-CN" altLang="en-US" dirty="0"/>
                </a:p>
              </p:txBody>
            </p:sp>
          </p:grpSp>
          <p:grpSp>
            <p:nvGrpSpPr>
              <p:cNvPr id="49" name="组合 48">
                <a:extLst>
                  <a:ext uri="{FF2B5EF4-FFF2-40B4-BE49-F238E27FC236}">
                    <a16:creationId xmlns:a16="http://schemas.microsoft.com/office/drawing/2014/main" id="{244A2369-1070-5F44-C5C8-FEBE973E53D5}"/>
                  </a:ext>
                </a:extLst>
              </p:cNvPr>
              <p:cNvGrpSpPr/>
              <p:nvPr userDrawn="1"/>
            </p:nvGrpSpPr>
            <p:grpSpPr>
              <a:xfrm>
                <a:off x="3550756" y="3868116"/>
                <a:ext cx="359700" cy="92032"/>
                <a:chOff x="10146307" y="961965"/>
                <a:chExt cx="359700" cy="92032"/>
              </a:xfrm>
            </p:grpSpPr>
            <p:sp>
              <p:nvSpPr>
                <p:cNvPr id="51" name="任意多边形: 形状 50">
                  <a:extLst>
                    <a:ext uri="{FF2B5EF4-FFF2-40B4-BE49-F238E27FC236}">
                      <a16:creationId xmlns:a16="http://schemas.microsoft.com/office/drawing/2014/main" id="{AFB459BF-C621-0B8F-706C-C7694D5C71B0}"/>
                    </a:ext>
                  </a:extLst>
                </p:cNvPr>
                <p:cNvSpPr/>
                <p:nvPr/>
              </p:nvSpPr>
              <p:spPr>
                <a:xfrm>
                  <a:off x="10146307" y="1031389"/>
                  <a:ext cx="21224" cy="22608"/>
                </a:xfrm>
                <a:custGeom>
                  <a:avLst/>
                  <a:gdLst>
                    <a:gd name="connsiteX0" fmla="*/ 10675 w 21224"/>
                    <a:gd name="connsiteY0" fmla="*/ 22608 h 22608"/>
                    <a:gd name="connsiteX1" fmla="*/ 18115 w 21224"/>
                    <a:gd name="connsiteY1" fmla="*/ 19499 h 22608"/>
                    <a:gd name="connsiteX2" fmla="*/ 21224 w 21224"/>
                    <a:gd name="connsiteY2" fmla="*/ 11430 h 22608"/>
                    <a:gd name="connsiteX3" fmla="*/ 18115 w 21224"/>
                    <a:gd name="connsiteY3" fmla="*/ 3235 h 22608"/>
                    <a:gd name="connsiteX4" fmla="*/ 10675 w 21224"/>
                    <a:gd name="connsiteY4" fmla="*/ 0 h 22608"/>
                    <a:gd name="connsiteX5" fmla="*/ 3109 w 21224"/>
                    <a:gd name="connsiteY5" fmla="*/ 3235 h 22608"/>
                    <a:gd name="connsiteX6" fmla="*/ 0 w 21224"/>
                    <a:gd name="connsiteY6" fmla="*/ 11430 h 22608"/>
                    <a:gd name="connsiteX7" fmla="*/ 3109 w 21224"/>
                    <a:gd name="connsiteY7" fmla="*/ 19499 h 22608"/>
                    <a:gd name="connsiteX8" fmla="*/ 10675 w 21224"/>
                    <a:gd name="connsiteY8" fmla="*/ 22608 h 22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24" h="22608">
                      <a:moveTo>
                        <a:pt x="10675" y="22608"/>
                      </a:moveTo>
                      <a:cubicBezTo>
                        <a:pt x="13659" y="22482"/>
                        <a:pt x="16139" y="21494"/>
                        <a:pt x="18115" y="19499"/>
                      </a:cubicBezTo>
                      <a:cubicBezTo>
                        <a:pt x="20110" y="17504"/>
                        <a:pt x="21224" y="14791"/>
                        <a:pt x="21224" y="11430"/>
                      </a:cubicBezTo>
                      <a:cubicBezTo>
                        <a:pt x="21224" y="8069"/>
                        <a:pt x="20110" y="5356"/>
                        <a:pt x="18115" y="3235"/>
                      </a:cubicBezTo>
                      <a:cubicBezTo>
                        <a:pt x="16139" y="1132"/>
                        <a:pt x="13641" y="0"/>
                        <a:pt x="10675" y="0"/>
                      </a:cubicBezTo>
                      <a:cubicBezTo>
                        <a:pt x="7710" y="0"/>
                        <a:pt x="5212" y="1114"/>
                        <a:pt x="3109" y="3235"/>
                      </a:cubicBezTo>
                      <a:cubicBezTo>
                        <a:pt x="1114" y="5338"/>
                        <a:pt x="126" y="8069"/>
                        <a:pt x="0" y="11430"/>
                      </a:cubicBezTo>
                      <a:cubicBezTo>
                        <a:pt x="126" y="14773"/>
                        <a:pt x="1114" y="17504"/>
                        <a:pt x="3109" y="19499"/>
                      </a:cubicBezTo>
                      <a:cubicBezTo>
                        <a:pt x="5212" y="21476"/>
                        <a:pt x="7692" y="22482"/>
                        <a:pt x="10675" y="22608"/>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52" name="任意多边形: 形状 51">
                  <a:extLst>
                    <a:ext uri="{FF2B5EF4-FFF2-40B4-BE49-F238E27FC236}">
                      <a16:creationId xmlns:a16="http://schemas.microsoft.com/office/drawing/2014/main" id="{D6DF0F95-2BE9-45BA-386C-66160906D4E3}"/>
                    </a:ext>
                  </a:extLst>
                </p:cNvPr>
                <p:cNvSpPr/>
                <p:nvPr/>
              </p:nvSpPr>
              <p:spPr>
                <a:xfrm>
                  <a:off x="10192350" y="961965"/>
                  <a:ext cx="69388" cy="92032"/>
                </a:xfrm>
                <a:custGeom>
                  <a:avLst/>
                  <a:gdLst>
                    <a:gd name="connsiteX0" fmla="*/ 41209 w 69388"/>
                    <a:gd name="connsiteY0" fmla="*/ 92032 h 92032"/>
                    <a:gd name="connsiteX1" fmla="*/ 56359 w 69388"/>
                    <a:gd name="connsiteY1" fmla="*/ 89049 h 92032"/>
                    <a:gd name="connsiteX2" fmla="*/ 69388 w 69388"/>
                    <a:gd name="connsiteY2" fmla="*/ 80854 h 92032"/>
                    <a:gd name="connsiteX3" fmla="*/ 63188 w 69388"/>
                    <a:gd name="connsiteY3" fmla="*/ 71042 h 92032"/>
                    <a:gd name="connsiteX4" fmla="*/ 53753 w 69388"/>
                    <a:gd name="connsiteY4" fmla="*/ 77242 h 92032"/>
                    <a:gd name="connsiteX5" fmla="*/ 42449 w 69388"/>
                    <a:gd name="connsiteY5" fmla="*/ 79722 h 92032"/>
                    <a:gd name="connsiteX6" fmla="*/ 22842 w 69388"/>
                    <a:gd name="connsiteY6" fmla="*/ 70538 h 92032"/>
                    <a:gd name="connsiteX7" fmla="*/ 15402 w 69388"/>
                    <a:gd name="connsiteY7" fmla="*/ 46205 h 92032"/>
                    <a:gd name="connsiteX8" fmla="*/ 23094 w 69388"/>
                    <a:gd name="connsiteY8" fmla="*/ 21620 h 92032"/>
                    <a:gd name="connsiteX9" fmla="*/ 42826 w 69388"/>
                    <a:gd name="connsiteY9" fmla="*/ 12311 h 92032"/>
                    <a:gd name="connsiteX10" fmla="*/ 52261 w 69388"/>
                    <a:gd name="connsiteY10" fmla="*/ 14413 h 92032"/>
                    <a:gd name="connsiteX11" fmla="*/ 60331 w 69388"/>
                    <a:gd name="connsiteY11" fmla="*/ 20128 h 92032"/>
                    <a:gd name="connsiteX12" fmla="*/ 68022 w 69388"/>
                    <a:gd name="connsiteY12" fmla="*/ 10316 h 92032"/>
                    <a:gd name="connsiteX13" fmla="*/ 57096 w 69388"/>
                    <a:gd name="connsiteY13" fmla="*/ 3109 h 92032"/>
                    <a:gd name="connsiteX14" fmla="*/ 42323 w 69388"/>
                    <a:gd name="connsiteY14" fmla="*/ 0 h 92032"/>
                    <a:gd name="connsiteX15" fmla="*/ 21350 w 69388"/>
                    <a:gd name="connsiteY15" fmla="*/ 5463 h 92032"/>
                    <a:gd name="connsiteX16" fmla="*/ 5967 w 69388"/>
                    <a:gd name="connsiteY16" fmla="*/ 21224 h 92032"/>
                    <a:gd name="connsiteX17" fmla="*/ 0 w 69388"/>
                    <a:gd name="connsiteY17" fmla="*/ 46169 h 92032"/>
                    <a:gd name="connsiteX18" fmla="*/ 11915 w 69388"/>
                    <a:gd name="connsiteY18" fmla="*/ 79937 h 92032"/>
                    <a:gd name="connsiteX19" fmla="*/ 41209 w 69388"/>
                    <a:gd name="connsiteY19" fmla="*/ 92032 h 92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9388" h="92032">
                      <a:moveTo>
                        <a:pt x="41209" y="92032"/>
                      </a:moveTo>
                      <a:cubicBezTo>
                        <a:pt x="46421" y="92032"/>
                        <a:pt x="51506" y="91044"/>
                        <a:pt x="56359" y="89049"/>
                      </a:cubicBezTo>
                      <a:cubicBezTo>
                        <a:pt x="61193" y="87180"/>
                        <a:pt x="65542" y="84448"/>
                        <a:pt x="69388" y="80854"/>
                      </a:cubicBezTo>
                      <a:lnTo>
                        <a:pt x="63188" y="71042"/>
                      </a:lnTo>
                      <a:cubicBezTo>
                        <a:pt x="60331" y="73647"/>
                        <a:pt x="57222" y="75642"/>
                        <a:pt x="53753" y="77242"/>
                      </a:cubicBezTo>
                      <a:cubicBezTo>
                        <a:pt x="50285" y="78859"/>
                        <a:pt x="46546" y="79722"/>
                        <a:pt x="42449" y="79722"/>
                      </a:cubicBezTo>
                      <a:cubicBezTo>
                        <a:pt x="34254" y="79596"/>
                        <a:pt x="27676" y="76487"/>
                        <a:pt x="22842" y="70538"/>
                      </a:cubicBezTo>
                      <a:cubicBezTo>
                        <a:pt x="18008" y="64464"/>
                        <a:pt x="15527" y="56395"/>
                        <a:pt x="15402" y="46205"/>
                      </a:cubicBezTo>
                      <a:cubicBezTo>
                        <a:pt x="15527" y="35907"/>
                        <a:pt x="18133" y="27712"/>
                        <a:pt x="23094" y="21620"/>
                      </a:cubicBezTo>
                      <a:cubicBezTo>
                        <a:pt x="28179" y="15545"/>
                        <a:pt x="34757" y="12436"/>
                        <a:pt x="42826" y="12311"/>
                      </a:cubicBezTo>
                      <a:cubicBezTo>
                        <a:pt x="46295" y="12311"/>
                        <a:pt x="49530" y="13047"/>
                        <a:pt x="52261" y="14413"/>
                      </a:cubicBezTo>
                      <a:cubicBezTo>
                        <a:pt x="55119" y="15905"/>
                        <a:pt x="57850" y="17756"/>
                        <a:pt x="60331" y="20128"/>
                      </a:cubicBezTo>
                      <a:lnTo>
                        <a:pt x="68022" y="10316"/>
                      </a:lnTo>
                      <a:cubicBezTo>
                        <a:pt x="64787" y="7458"/>
                        <a:pt x="61193" y="5104"/>
                        <a:pt x="57096" y="3109"/>
                      </a:cubicBezTo>
                      <a:cubicBezTo>
                        <a:pt x="52872" y="1114"/>
                        <a:pt x="48038" y="126"/>
                        <a:pt x="42323" y="0"/>
                      </a:cubicBezTo>
                      <a:cubicBezTo>
                        <a:pt x="34757" y="0"/>
                        <a:pt x="27802" y="1869"/>
                        <a:pt x="21350" y="5463"/>
                      </a:cubicBezTo>
                      <a:cubicBezTo>
                        <a:pt x="15024" y="9058"/>
                        <a:pt x="9938" y="14269"/>
                        <a:pt x="5967" y="21224"/>
                      </a:cubicBezTo>
                      <a:cubicBezTo>
                        <a:pt x="2121" y="28054"/>
                        <a:pt x="126" y="36374"/>
                        <a:pt x="0" y="46169"/>
                      </a:cubicBezTo>
                      <a:cubicBezTo>
                        <a:pt x="252" y="60690"/>
                        <a:pt x="4223" y="71994"/>
                        <a:pt x="11915" y="79937"/>
                      </a:cubicBezTo>
                      <a:cubicBezTo>
                        <a:pt x="19499" y="87935"/>
                        <a:pt x="29294" y="91906"/>
                        <a:pt x="41209" y="92032"/>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53" name="任意多边形: 形状 52">
                  <a:extLst>
                    <a:ext uri="{FF2B5EF4-FFF2-40B4-BE49-F238E27FC236}">
                      <a16:creationId xmlns:a16="http://schemas.microsoft.com/office/drawing/2014/main" id="{74934C67-039C-FEC1-0198-0870FFD22447}"/>
                    </a:ext>
                  </a:extLst>
                </p:cNvPr>
                <p:cNvSpPr/>
                <p:nvPr/>
              </p:nvSpPr>
              <p:spPr>
                <a:xfrm>
                  <a:off x="10279225" y="962037"/>
                  <a:ext cx="81321" cy="91960"/>
                </a:xfrm>
                <a:custGeom>
                  <a:avLst/>
                  <a:gdLst>
                    <a:gd name="connsiteX0" fmla="*/ 40723 w 81321"/>
                    <a:gd name="connsiteY0" fmla="*/ 79668 h 91960"/>
                    <a:gd name="connsiteX1" fmla="*/ 22356 w 81321"/>
                    <a:gd name="connsiteY1" fmla="*/ 70484 h 91960"/>
                    <a:gd name="connsiteX2" fmla="*/ 15402 w 81321"/>
                    <a:gd name="connsiteY2" fmla="*/ 46151 h 91960"/>
                    <a:gd name="connsiteX3" fmla="*/ 22356 w 81321"/>
                    <a:gd name="connsiteY3" fmla="*/ 21566 h 91960"/>
                    <a:gd name="connsiteX4" fmla="*/ 40723 w 81321"/>
                    <a:gd name="connsiteY4" fmla="*/ 12257 h 91960"/>
                    <a:gd name="connsiteX5" fmla="*/ 59090 w 81321"/>
                    <a:gd name="connsiteY5" fmla="*/ 21566 h 91960"/>
                    <a:gd name="connsiteX6" fmla="*/ 66171 w 81321"/>
                    <a:gd name="connsiteY6" fmla="*/ 46151 h 91960"/>
                    <a:gd name="connsiteX7" fmla="*/ 59090 w 81321"/>
                    <a:gd name="connsiteY7" fmla="*/ 70484 h 91960"/>
                    <a:gd name="connsiteX8" fmla="*/ 40723 w 81321"/>
                    <a:gd name="connsiteY8" fmla="*/ 79668 h 91960"/>
                    <a:gd name="connsiteX9" fmla="*/ 40723 w 81321"/>
                    <a:gd name="connsiteY9" fmla="*/ 91960 h 91960"/>
                    <a:gd name="connsiteX10" fmla="*/ 60834 w 81321"/>
                    <a:gd name="connsiteY10" fmla="*/ 86497 h 91960"/>
                    <a:gd name="connsiteX11" fmla="*/ 75606 w 81321"/>
                    <a:gd name="connsiteY11" fmla="*/ 70862 h 91960"/>
                    <a:gd name="connsiteX12" fmla="*/ 81321 w 81321"/>
                    <a:gd name="connsiteY12" fmla="*/ 46169 h 91960"/>
                    <a:gd name="connsiteX13" fmla="*/ 75606 w 81321"/>
                    <a:gd name="connsiteY13" fmla="*/ 21224 h 91960"/>
                    <a:gd name="connsiteX14" fmla="*/ 60834 w 81321"/>
                    <a:gd name="connsiteY14" fmla="*/ 5463 h 91960"/>
                    <a:gd name="connsiteX15" fmla="*/ 40723 w 81321"/>
                    <a:gd name="connsiteY15" fmla="*/ 0 h 91960"/>
                    <a:gd name="connsiteX16" fmla="*/ 20613 w 81321"/>
                    <a:gd name="connsiteY16" fmla="*/ 5463 h 91960"/>
                    <a:gd name="connsiteX17" fmla="*/ 5841 w 81321"/>
                    <a:gd name="connsiteY17" fmla="*/ 21224 h 91960"/>
                    <a:gd name="connsiteX18" fmla="*/ 0 w 81321"/>
                    <a:gd name="connsiteY18" fmla="*/ 46169 h 91960"/>
                    <a:gd name="connsiteX19" fmla="*/ 5841 w 81321"/>
                    <a:gd name="connsiteY19" fmla="*/ 70862 h 91960"/>
                    <a:gd name="connsiteX20" fmla="*/ 20613 w 81321"/>
                    <a:gd name="connsiteY20" fmla="*/ 86497 h 91960"/>
                    <a:gd name="connsiteX21" fmla="*/ 40723 w 81321"/>
                    <a:gd name="connsiteY21" fmla="*/ 91960 h 91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81321" h="91960">
                      <a:moveTo>
                        <a:pt x="40723" y="79668"/>
                      </a:moveTo>
                      <a:cubicBezTo>
                        <a:pt x="33032" y="79542"/>
                        <a:pt x="26939" y="76433"/>
                        <a:pt x="22356" y="70484"/>
                      </a:cubicBezTo>
                      <a:cubicBezTo>
                        <a:pt x="17756" y="64410"/>
                        <a:pt x="15527" y="56341"/>
                        <a:pt x="15402" y="46151"/>
                      </a:cubicBezTo>
                      <a:cubicBezTo>
                        <a:pt x="15527" y="35853"/>
                        <a:pt x="17756" y="27658"/>
                        <a:pt x="22356" y="21566"/>
                      </a:cubicBezTo>
                      <a:cubicBezTo>
                        <a:pt x="26957" y="15491"/>
                        <a:pt x="33032" y="12382"/>
                        <a:pt x="40723" y="12257"/>
                      </a:cubicBezTo>
                      <a:cubicBezTo>
                        <a:pt x="48415" y="12382"/>
                        <a:pt x="54508" y="15491"/>
                        <a:pt x="59090" y="21566"/>
                      </a:cubicBezTo>
                      <a:cubicBezTo>
                        <a:pt x="63673" y="27640"/>
                        <a:pt x="66045" y="35835"/>
                        <a:pt x="66171" y="46151"/>
                      </a:cubicBezTo>
                      <a:cubicBezTo>
                        <a:pt x="66045" y="56323"/>
                        <a:pt x="63691" y="64392"/>
                        <a:pt x="59090" y="70484"/>
                      </a:cubicBezTo>
                      <a:cubicBezTo>
                        <a:pt x="54508" y="76433"/>
                        <a:pt x="48433" y="79542"/>
                        <a:pt x="40723" y="79668"/>
                      </a:cubicBezTo>
                      <a:close/>
                      <a:moveTo>
                        <a:pt x="40723" y="91960"/>
                      </a:moveTo>
                      <a:cubicBezTo>
                        <a:pt x="47930" y="91960"/>
                        <a:pt x="54633" y="90091"/>
                        <a:pt x="60834" y="86497"/>
                      </a:cubicBezTo>
                      <a:cubicBezTo>
                        <a:pt x="66908" y="82903"/>
                        <a:pt x="71886" y="77691"/>
                        <a:pt x="75606" y="70862"/>
                      </a:cubicBezTo>
                      <a:cubicBezTo>
                        <a:pt x="79326" y="64158"/>
                        <a:pt x="81321" y="55838"/>
                        <a:pt x="81321" y="46169"/>
                      </a:cubicBezTo>
                      <a:cubicBezTo>
                        <a:pt x="81321" y="36356"/>
                        <a:pt x="79326" y="28054"/>
                        <a:pt x="75606" y="21224"/>
                      </a:cubicBezTo>
                      <a:cubicBezTo>
                        <a:pt x="71886" y="14269"/>
                        <a:pt x="66926" y="9058"/>
                        <a:pt x="60834" y="5463"/>
                      </a:cubicBezTo>
                      <a:cubicBezTo>
                        <a:pt x="54633" y="1869"/>
                        <a:pt x="47930" y="0"/>
                        <a:pt x="40723" y="0"/>
                      </a:cubicBezTo>
                      <a:cubicBezTo>
                        <a:pt x="33391" y="0"/>
                        <a:pt x="26706" y="1869"/>
                        <a:pt x="20613" y="5463"/>
                      </a:cubicBezTo>
                      <a:cubicBezTo>
                        <a:pt x="14539" y="9058"/>
                        <a:pt x="9561" y="14269"/>
                        <a:pt x="5841" y="21224"/>
                      </a:cubicBezTo>
                      <a:cubicBezTo>
                        <a:pt x="2121" y="28054"/>
                        <a:pt x="126" y="36374"/>
                        <a:pt x="0" y="46169"/>
                      </a:cubicBezTo>
                      <a:cubicBezTo>
                        <a:pt x="126" y="55856"/>
                        <a:pt x="2103" y="64158"/>
                        <a:pt x="5841" y="70862"/>
                      </a:cubicBezTo>
                      <a:cubicBezTo>
                        <a:pt x="9561" y="77691"/>
                        <a:pt x="14521" y="82903"/>
                        <a:pt x="20613" y="86497"/>
                      </a:cubicBezTo>
                      <a:cubicBezTo>
                        <a:pt x="26706" y="90091"/>
                        <a:pt x="33409" y="91960"/>
                        <a:pt x="40723" y="91960"/>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54" name="任意多边形: 形状 53">
                  <a:extLst>
                    <a:ext uri="{FF2B5EF4-FFF2-40B4-BE49-F238E27FC236}">
                      <a16:creationId xmlns:a16="http://schemas.microsoft.com/office/drawing/2014/main" id="{8812B083-1465-A0CE-27C3-88D3500A1434}"/>
                    </a:ext>
                  </a:extLst>
                </p:cNvPr>
                <p:cNvSpPr/>
                <p:nvPr/>
              </p:nvSpPr>
              <p:spPr>
                <a:xfrm>
                  <a:off x="10385203" y="962019"/>
                  <a:ext cx="120804" cy="89875"/>
                </a:xfrm>
                <a:custGeom>
                  <a:avLst/>
                  <a:gdLst>
                    <a:gd name="connsiteX0" fmla="*/ 36 w 120804"/>
                    <a:gd name="connsiteY0" fmla="*/ 89858 h 89875"/>
                    <a:gd name="connsiteX1" fmla="*/ 14683 w 120804"/>
                    <a:gd name="connsiteY1" fmla="*/ 89858 h 89875"/>
                    <a:gd name="connsiteX2" fmla="*/ 14683 w 120804"/>
                    <a:gd name="connsiteY2" fmla="*/ 26310 h 89875"/>
                    <a:gd name="connsiteX3" fmla="*/ 26220 w 120804"/>
                    <a:gd name="connsiteY3" fmla="*/ 16138 h 89875"/>
                    <a:gd name="connsiteX4" fmla="*/ 36770 w 120804"/>
                    <a:gd name="connsiteY4" fmla="*/ 12904 h 89875"/>
                    <a:gd name="connsiteX5" fmla="*/ 49062 w 120804"/>
                    <a:gd name="connsiteY5" fmla="*/ 18367 h 89875"/>
                    <a:gd name="connsiteX6" fmla="*/ 53034 w 120804"/>
                    <a:gd name="connsiteY6" fmla="*/ 36249 h 89875"/>
                    <a:gd name="connsiteX7" fmla="*/ 53034 w 120804"/>
                    <a:gd name="connsiteY7" fmla="*/ 89876 h 89875"/>
                    <a:gd name="connsiteX8" fmla="*/ 67807 w 120804"/>
                    <a:gd name="connsiteY8" fmla="*/ 89876 h 89875"/>
                    <a:gd name="connsiteX9" fmla="*/ 67807 w 120804"/>
                    <a:gd name="connsiteY9" fmla="*/ 26310 h 89875"/>
                    <a:gd name="connsiteX10" fmla="*/ 79344 w 120804"/>
                    <a:gd name="connsiteY10" fmla="*/ 16138 h 89875"/>
                    <a:gd name="connsiteX11" fmla="*/ 89894 w 120804"/>
                    <a:gd name="connsiteY11" fmla="*/ 12904 h 89875"/>
                    <a:gd name="connsiteX12" fmla="*/ 102186 w 120804"/>
                    <a:gd name="connsiteY12" fmla="*/ 18367 h 89875"/>
                    <a:gd name="connsiteX13" fmla="*/ 106158 w 120804"/>
                    <a:gd name="connsiteY13" fmla="*/ 36249 h 89875"/>
                    <a:gd name="connsiteX14" fmla="*/ 106158 w 120804"/>
                    <a:gd name="connsiteY14" fmla="*/ 89876 h 89875"/>
                    <a:gd name="connsiteX15" fmla="*/ 120805 w 120804"/>
                    <a:gd name="connsiteY15" fmla="*/ 89876 h 89875"/>
                    <a:gd name="connsiteX16" fmla="*/ 120805 w 120804"/>
                    <a:gd name="connsiteY16" fmla="*/ 34398 h 89875"/>
                    <a:gd name="connsiteX17" fmla="*/ 114353 w 120804"/>
                    <a:gd name="connsiteY17" fmla="*/ 8824 h 89875"/>
                    <a:gd name="connsiteX18" fmla="*/ 94243 w 120804"/>
                    <a:gd name="connsiteY18" fmla="*/ 18 h 89875"/>
                    <a:gd name="connsiteX19" fmla="*/ 79218 w 120804"/>
                    <a:gd name="connsiteY19" fmla="*/ 4727 h 89875"/>
                    <a:gd name="connsiteX20" fmla="*/ 65308 w 120804"/>
                    <a:gd name="connsiteY20" fmla="*/ 16767 h 89875"/>
                    <a:gd name="connsiteX21" fmla="*/ 56862 w 120804"/>
                    <a:gd name="connsiteY21" fmla="*/ 4475 h 89875"/>
                    <a:gd name="connsiteX22" fmla="*/ 41101 w 120804"/>
                    <a:gd name="connsiteY22" fmla="*/ 0 h 89875"/>
                    <a:gd name="connsiteX23" fmla="*/ 26328 w 120804"/>
                    <a:gd name="connsiteY23" fmla="*/ 4349 h 89875"/>
                    <a:gd name="connsiteX24" fmla="*/ 13784 w 120804"/>
                    <a:gd name="connsiteY24" fmla="*/ 15024 h 89875"/>
                    <a:gd name="connsiteX25" fmla="*/ 13281 w 120804"/>
                    <a:gd name="connsiteY25" fmla="*/ 15024 h 89875"/>
                    <a:gd name="connsiteX26" fmla="*/ 12041 w 120804"/>
                    <a:gd name="connsiteY26" fmla="*/ 2246 h 89875"/>
                    <a:gd name="connsiteX27" fmla="*/ 0 w 120804"/>
                    <a:gd name="connsiteY27" fmla="*/ 2246 h 89875"/>
                    <a:gd name="connsiteX28" fmla="*/ 0 w 120804"/>
                    <a:gd name="connsiteY28" fmla="*/ 89858 h 89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804" h="89875">
                      <a:moveTo>
                        <a:pt x="36" y="89858"/>
                      </a:moveTo>
                      <a:lnTo>
                        <a:pt x="14683" y="89858"/>
                      </a:lnTo>
                      <a:lnTo>
                        <a:pt x="14683" y="26310"/>
                      </a:lnTo>
                      <a:cubicBezTo>
                        <a:pt x="18654" y="21710"/>
                        <a:pt x="22626" y="18367"/>
                        <a:pt x="26220" y="16138"/>
                      </a:cubicBezTo>
                      <a:cubicBezTo>
                        <a:pt x="29941" y="14036"/>
                        <a:pt x="33427" y="12904"/>
                        <a:pt x="36770" y="12904"/>
                      </a:cubicBezTo>
                      <a:cubicBezTo>
                        <a:pt x="42359" y="12778"/>
                        <a:pt x="46456" y="14647"/>
                        <a:pt x="49062" y="18367"/>
                      </a:cubicBezTo>
                      <a:cubicBezTo>
                        <a:pt x="51794" y="22087"/>
                        <a:pt x="53160" y="28054"/>
                        <a:pt x="53034" y="36249"/>
                      </a:cubicBezTo>
                      <a:lnTo>
                        <a:pt x="53034" y="89876"/>
                      </a:lnTo>
                      <a:lnTo>
                        <a:pt x="67807" y="89876"/>
                      </a:lnTo>
                      <a:lnTo>
                        <a:pt x="67807" y="26310"/>
                      </a:lnTo>
                      <a:cubicBezTo>
                        <a:pt x="71904" y="21710"/>
                        <a:pt x="75750" y="18367"/>
                        <a:pt x="79344" y="16138"/>
                      </a:cubicBezTo>
                      <a:cubicBezTo>
                        <a:pt x="82939" y="14036"/>
                        <a:pt x="86551" y="12904"/>
                        <a:pt x="89894" y="12904"/>
                      </a:cubicBezTo>
                      <a:cubicBezTo>
                        <a:pt x="95357" y="12778"/>
                        <a:pt x="99580" y="14647"/>
                        <a:pt x="102186" y="18367"/>
                      </a:cubicBezTo>
                      <a:cubicBezTo>
                        <a:pt x="104918" y="22087"/>
                        <a:pt x="106158" y="28054"/>
                        <a:pt x="106158" y="36249"/>
                      </a:cubicBezTo>
                      <a:lnTo>
                        <a:pt x="106158" y="89876"/>
                      </a:lnTo>
                      <a:lnTo>
                        <a:pt x="120805" y="89876"/>
                      </a:lnTo>
                      <a:lnTo>
                        <a:pt x="120805" y="34398"/>
                      </a:lnTo>
                      <a:cubicBezTo>
                        <a:pt x="120805" y="23093"/>
                        <a:pt x="118702" y="14539"/>
                        <a:pt x="114353" y="8824"/>
                      </a:cubicBezTo>
                      <a:cubicBezTo>
                        <a:pt x="109878" y="2983"/>
                        <a:pt x="103175" y="18"/>
                        <a:pt x="94243" y="18"/>
                      </a:cubicBezTo>
                      <a:cubicBezTo>
                        <a:pt x="88905" y="144"/>
                        <a:pt x="83945" y="1635"/>
                        <a:pt x="79218" y="4727"/>
                      </a:cubicBezTo>
                      <a:cubicBezTo>
                        <a:pt x="74384" y="7710"/>
                        <a:pt x="69783" y="11807"/>
                        <a:pt x="65308" y="16767"/>
                      </a:cubicBezTo>
                      <a:cubicBezTo>
                        <a:pt x="63565" y="11556"/>
                        <a:pt x="60834" y="7458"/>
                        <a:pt x="56862" y="4475"/>
                      </a:cubicBezTo>
                      <a:cubicBezTo>
                        <a:pt x="53016" y="1617"/>
                        <a:pt x="47804" y="0"/>
                        <a:pt x="41101" y="0"/>
                      </a:cubicBezTo>
                      <a:cubicBezTo>
                        <a:pt x="35889" y="126"/>
                        <a:pt x="30929" y="1492"/>
                        <a:pt x="26328" y="4349"/>
                      </a:cubicBezTo>
                      <a:cubicBezTo>
                        <a:pt x="21853" y="7207"/>
                        <a:pt x="17648" y="10675"/>
                        <a:pt x="13784" y="15024"/>
                      </a:cubicBezTo>
                      <a:lnTo>
                        <a:pt x="13281" y="15024"/>
                      </a:lnTo>
                      <a:lnTo>
                        <a:pt x="12041" y="2246"/>
                      </a:lnTo>
                      <a:lnTo>
                        <a:pt x="0" y="2246"/>
                      </a:lnTo>
                      <a:lnTo>
                        <a:pt x="0" y="89858"/>
                      </a:lnTo>
                      <a:close/>
                    </a:path>
                  </a:pathLst>
                </a:custGeom>
                <a:solidFill>
                  <a:srgbClr val="999999"/>
                </a:solidFill>
                <a:ln w="6350" cap="flat">
                  <a:solidFill>
                    <a:srgbClr val="999999"/>
                  </a:solidFill>
                  <a:prstDash val="solid"/>
                  <a:miter/>
                </a:ln>
              </p:spPr>
              <p:txBody>
                <a:bodyPr rtlCol="0" anchor="ctr"/>
                <a:lstStyle/>
                <a:p>
                  <a:endParaRPr lang="zh-CN" altLang="en-US" b="1"/>
                </a:p>
              </p:txBody>
            </p:sp>
          </p:grpSp>
          <p:sp>
            <p:nvSpPr>
              <p:cNvPr id="50" name="任意多边形: 形状 49">
                <a:extLst>
                  <a:ext uri="{FF2B5EF4-FFF2-40B4-BE49-F238E27FC236}">
                    <a16:creationId xmlns:a16="http://schemas.microsoft.com/office/drawing/2014/main" id="{08DA06E7-DB13-D91E-0247-24FC82069F98}"/>
                  </a:ext>
                </a:extLst>
              </p:cNvPr>
              <p:cNvSpPr/>
              <p:nvPr userDrawn="1"/>
            </p:nvSpPr>
            <p:spPr>
              <a:xfrm>
                <a:off x="1086173" y="3300162"/>
                <a:ext cx="781977" cy="781959"/>
              </a:xfrm>
              <a:custGeom>
                <a:avLst/>
                <a:gdLst>
                  <a:gd name="connsiteX0" fmla="*/ 0 w 781977"/>
                  <a:gd name="connsiteY0" fmla="*/ 390989 h 781959"/>
                  <a:gd name="connsiteX1" fmla="*/ 34757 w 781977"/>
                  <a:gd name="connsiteY1" fmla="*/ 552355 h 781959"/>
                  <a:gd name="connsiteX2" fmla="*/ 114820 w 781977"/>
                  <a:gd name="connsiteY2" fmla="*/ 552355 h 781959"/>
                  <a:gd name="connsiteX3" fmla="*/ 266877 w 781977"/>
                  <a:gd name="connsiteY3" fmla="*/ 552355 h 781959"/>
                  <a:gd name="connsiteX4" fmla="*/ 341351 w 781977"/>
                  <a:gd name="connsiteY4" fmla="*/ 465463 h 781959"/>
                  <a:gd name="connsiteX5" fmla="*/ 179985 w 781977"/>
                  <a:gd name="connsiteY5" fmla="*/ 378570 h 781959"/>
                  <a:gd name="connsiteX6" fmla="*/ 179985 w 781977"/>
                  <a:gd name="connsiteY6" fmla="*/ 204786 h 781959"/>
                  <a:gd name="connsiteX7" fmla="*/ 440644 w 781977"/>
                  <a:gd name="connsiteY7" fmla="*/ 204786 h 781959"/>
                  <a:gd name="connsiteX8" fmla="*/ 440644 w 781977"/>
                  <a:gd name="connsiteY8" fmla="*/ 242023 h 781959"/>
                  <a:gd name="connsiteX9" fmla="*/ 217222 w 781977"/>
                  <a:gd name="connsiteY9" fmla="*/ 242023 h 781959"/>
                  <a:gd name="connsiteX10" fmla="*/ 217222 w 781977"/>
                  <a:gd name="connsiteY10" fmla="*/ 341316 h 781959"/>
                  <a:gd name="connsiteX11" fmla="*/ 378588 w 781977"/>
                  <a:gd name="connsiteY11" fmla="*/ 465445 h 781959"/>
                  <a:gd name="connsiteX12" fmla="*/ 126484 w 781977"/>
                  <a:gd name="connsiteY12" fmla="*/ 597140 h 781959"/>
                  <a:gd name="connsiteX13" fmla="*/ 58461 w 781977"/>
                  <a:gd name="connsiteY13" fmla="*/ 596763 h 781959"/>
                  <a:gd name="connsiteX14" fmla="*/ 390989 w 781977"/>
                  <a:gd name="connsiteY14" fmla="*/ 781960 h 781959"/>
                  <a:gd name="connsiteX15" fmla="*/ 722150 w 781977"/>
                  <a:gd name="connsiteY15" fmla="*/ 598758 h 781959"/>
                  <a:gd name="connsiteX16" fmla="*/ 692731 w 781977"/>
                  <a:gd name="connsiteY16" fmla="*/ 599387 h 781959"/>
                  <a:gd name="connsiteX17" fmla="*/ 539937 w 781977"/>
                  <a:gd name="connsiteY17" fmla="*/ 539937 h 781959"/>
                  <a:gd name="connsiteX18" fmla="*/ 539937 w 781977"/>
                  <a:gd name="connsiteY18" fmla="*/ 229640 h 781959"/>
                  <a:gd name="connsiteX19" fmla="*/ 465463 w 781977"/>
                  <a:gd name="connsiteY19" fmla="*/ 242059 h 781959"/>
                  <a:gd name="connsiteX20" fmla="*/ 465463 w 781977"/>
                  <a:gd name="connsiteY20" fmla="*/ 204822 h 781959"/>
                  <a:gd name="connsiteX21" fmla="*/ 589592 w 781977"/>
                  <a:gd name="connsiteY21" fmla="*/ 167585 h 781959"/>
                  <a:gd name="connsiteX22" fmla="*/ 589592 w 781977"/>
                  <a:gd name="connsiteY22" fmla="*/ 530771 h 781959"/>
                  <a:gd name="connsiteX23" fmla="*/ 618634 w 781977"/>
                  <a:gd name="connsiteY23" fmla="*/ 552373 h 781959"/>
                  <a:gd name="connsiteX24" fmla="*/ 705149 w 781977"/>
                  <a:gd name="connsiteY24" fmla="*/ 552373 h 781959"/>
                  <a:gd name="connsiteX25" fmla="*/ 747220 w 781977"/>
                  <a:gd name="connsiteY25" fmla="*/ 552373 h 781959"/>
                  <a:gd name="connsiteX26" fmla="*/ 781977 w 781977"/>
                  <a:gd name="connsiteY26" fmla="*/ 391007 h 781959"/>
                  <a:gd name="connsiteX27" fmla="*/ 390989 w 781977"/>
                  <a:gd name="connsiteY27" fmla="*/ 0 h 781959"/>
                  <a:gd name="connsiteX28" fmla="*/ 0 w 781977"/>
                  <a:gd name="connsiteY28" fmla="*/ 390989 h 781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781977" h="781959">
                    <a:moveTo>
                      <a:pt x="0" y="390989"/>
                    </a:moveTo>
                    <a:cubicBezTo>
                      <a:pt x="0" y="448588"/>
                      <a:pt x="12418" y="503203"/>
                      <a:pt x="34757" y="552355"/>
                    </a:cubicBezTo>
                    <a:lnTo>
                      <a:pt x="114820" y="552355"/>
                    </a:lnTo>
                    <a:lnTo>
                      <a:pt x="266877" y="552355"/>
                    </a:lnTo>
                    <a:cubicBezTo>
                      <a:pt x="336769" y="530628"/>
                      <a:pt x="341351" y="490300"/>
                      <a:pt x="341351" y="465463"/>
                    </a:cubicBezTo>
                    <a:cubicBezTo>
                      <a:pt x="341351" y="378570"/>
                      <a:pt x="254459" y="366170"/>
                      <a:pt x="179985" y="378570"/>
                    </a:cubicBezTo>
                    <a:lnTo>
                      <a:pt x="179985" y="204786"/>
                    </a:lnTo>
                    <a:lnTo>
                      <a:pt x="440644" y="204786"/>
                    </a:lnTo>
                    <a:lnTo>
                      <a:pt x="440644" y="242023"/>
                    </a:lnTo>
                    <a:lnTo>
                      <a:pt x="217222" y="242023"/>
                    </a:lnTo>
                    <a:lnTo>
                      <a:pt x="217222" y="341316"/>
                    </a:lnTo>
                    <a:cubicBezTo>
                      <a:pt x="339860" y="342807"/>
                      <a:pt x="377097" y="383153"/>
                      <a:pt x="378588" y="465445"/>
                    </a:cubicBezTo>
                    <a:cubicBezTo>
                      <a:pt x="381320" y="608444"/>
                      <a:pt x="235589" y="599369"/>
                      <a:pt x="126484" y="597140"/>
                    </a:cubicBezTo>
                    <a:cubicBezTo>
                      <a:pt x="120032" y="597015"/>
                      <a:pt x="82795" y="596889"/>
                      <a:pt x="58461" y="596763"/>
                    </a:cubicBezTo>
                    <a:cubicBezTo>
                      <a:pt x="127472" y="707989"/>
                      <a:pt x="250613" y="781960"/>
                      <a:pt x="390989" y="781960"/>
                    </a:cubicBezTo>
                    <a:cubicBezTo>
                      <a:pt x="530502" y="781960"/>
                      <a:pt x="653014" y="708851"/>
                      <a:pt x="722150" y="598758"/>
                    </a:cubicBezTo>
                    <a:cubicBezTo>
                      <a:pt x="712463" y="599135"/>
                      <a:pt x="702669" y="599261"/>
                      <a:pt x="692731" y="599387"/>
                    </a:cubicBezTo>
                    <a:cubicBezTo>
                      <a:pt x="616765" y="599513"/>
                      <a:pt x="539937" y="588838"/>
                      <a:pt x="539937" y="539937"/>
                    </a:cubicBezTo>
                    <a:lnTo>
                      <a:pt x="539937" y="229640"/>
                    </a:lnTo>
                    <a:cubicBezTo>
                      <a:pt x="511632" y="234241"/>
                      <a:pt x="499968" y="237332"/>
                      <a:pt x="465463" y="242059"/>
                    </a:cubicBezTo>
                    <a:lnTo>
                      <a:pt x="465463" y="204822"/>
                    </a:lnTo>
                    <a:cubicBezTo>
                      <a:pt x="500345" y="192781"/>
                      <a:pt x="527518" y="183094"/>
                      <a:pt x="589592" y="167585"/>
                    </a:cubicBezTo>
                    <a:lnTo>
                      <a:pt x="589592" y="530771"/>
                    </a:lnTo>
                    <a:cubicBezTo>
                      <a:pt x="594552" y="542812"/>
                      <a:pt x="596547" y="550756"/>
                      <a:pt x="618634" y="552373"/>
                    </a:cubicBezTo>
                    <a:lnTo>
                      <a:pt x="705149" y="552373"/>
                    </a:lnTo>
                    <a:lnTo>
                      <a:pt x="747220" y="552373"/>
                    </a:lnTo>
                    <a:cubicBezTo>
                      <a:pt x="769559" y="503221"/>
                      <a:pt x="781977" y="448480"/>
                      <a:pt x="781977" y="391007"/>
                    </a:cubicBezTo>
                    <a:cubicBezTo>
                      <a:pt x="781995" y="175025"/>
                      <a:pt x="606971" y="0"/>
                      <a:pt x="390989" y="0"/>
                    </a:cubicBezTo>
                    <a:cubicBezTo>
                      <a:pt x="175007" y="0"/>
                      <a:pt x="0" y="175025"/>
                      <a:pt x="0" y="390989"/>
                    </a:cubicBezTo>
                    <a:close/>
                  </a:path>
                </a:pathLst>
              </a:custGeom>
              <a:solidFill>
                <a:srgbClr val="FF5200"/>
              </a:solidFill>
              <a:ln w="1794" cap="flat">
                <a:noFill/>
                <a:prstDash val="solid"/>
                <a:miter/>
              </a:ln>
            </p:spPr>
            <p:txBody>
              <a:bodyPr rtlCol="0" anchor="ctr"/>
              <a:lstStyle/>
              <a:p>
                <a:endParaRPr lang="zh-CN" altLang="en-US"/>
              </a:p>
            </p:txBody>
          </p:sp>
        </p:grpSp>
        <p:sp>
          <p:nvSpPr>
            <p:cNvPr id="40" name="矩形 39">
              <a:hlinkClick r:id="rId2"/>
              <a:extLst>
                <a:ext uri="{FF2B5EF4-FFF2-40B4-BE49-F238E27FC236}">
                  <a16:creationId xmlns:a16="http://schemas.microsoft.com/office/drawing/2014/main" id="{1DBE33E5-F113-9DDF-B4C4-01417AA6CCA5}"/>
                </a:ext>
              </a:extLst>
            </p:cNvPr>
            <p:cNvSpPr/>
            <p:nvPr userDrawn="1"/>
          </p:nvSpPr>
          <p:spPr>
            <a:xfrm>
              <a:off x="870547" y="7238685"/>
              <a:ext cx="3333750" cy="1143000"/>
            </a:xfrm>
            <a:prstGeom prst="rect">
              <a:avLst/>
            </a:prstGeom>
            <a:solidFill>
              <a:schemeClr val="bg1">
                <a:alpha val="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9" name="文本框 68">
            <a:extLst>
              <a:ext uri="{FF2B5EF4-FFF2-40B4-BE49-F238E27FC236}">
                <a16:creationId xmlns:a16="http://schemas.microsoft.com/office/drawing/2014/main" id="{1E805515-D43D-E612-0D81-9FBB7287AF3F}"/>
              </a:ext>
            </a:extLst>
          </p:cNvPr>
          <p:cNvSpPr txBox="1"/>
          <p:nvPr userDrawn="1"/>
        </p:nvSpPr>
        <p:spPr>
          <a:xfrm>
            <a:off x="5272919" y="5324025"/>
            <a:ext cx="6182482" cy="932884"/>
          </a:xfrm>
          <a:prstGeom prst="rect">
            <a:avLst/>
          </a:prstGeom>
          <a:noFill/>
        </p:spPr>
        <p:txBody>
          <a:bodyPr wrap="square">
            <a:spAutoFit/>
          </a:bodyPr>
          <a:lstStyle/>
          <a:p>
            <a:pPr>
              <a:lnSpc>
                <a:spcPct val="150000"/>
              </a:lnSpc>
            </a:pP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51PPT模板网，幻灯片演示模板及素材 </a:t>
            </a:r>
            <a:r>
              <a:rPr lang="zh-CN" altLang="en-US" sz="2000" b="1" dirty="0">
                <a:solidFill>
                  <a:schemeClr val="tx1">
                    <a:lumMod val="95000"/>
                    <a:lumOff val="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免费 </a:t>
            </a: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下载！</a:t>
            </a:r>
          </a:p>
          <a:p>
            <a:pPr>
              <a:lnSpc>
                <a:spcPct val="150000"/>
              </a:lnSpc>
            </a:pP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51PPT模板网 唯一访问网址：www.51pptmoban.com</a:t>
            </a:r>
          </a:p>
        </p:txBody>
      </p:sp>
      <p:cxnSp>
        <p:nvCxnSpPr>
          <p:cNvPr id="70" name="直接连接符 69">
            <a:extLst>
              <a:ext uri="{FF2B5EF4-FFF2-40B4-BE49-F238E27FC236}">
                <a16:creationId xmlns:a16="http://schemas.microsoft.com/office/drawing/2014/main" id="{93F3A60C-65E6-8099-3FE8-71B1500798B9}"/>
              </a:ext>
            </a:extLst>
          </p:cNvPr>
          <p:cNvCxnSpPr/>
          <p:nvPr userDrawn="1"/>
        </p:nvCxnSpPr>
        <p:spPr>
          <a:xfrm>
            <a:off x="0" y="5011727"/>
            <a:ext cx="12192000" cy="0"/>
          </a:xfrm>
          <a:prstGeom prst="line">
            <a:avLst/>
          </a:prstGeom>
          <a:ln w="25400" cmpd="sng">
            <a:solidFill>
              <a:srgbClr val="003399"/>
            </a:solidFill>
            <a:prstDash val="solid"/>
          </a:ln>
        </p:spPr>
        <p:style>
          <a:lnRef idx="1">
            <a:schemeClr val="accent1"/>
          </a:lnRef>
          <a:fillRef idx="0">
            <a:schemeClr val="accent1"/>
          </a:fillRef>
          <a:effectRef idx="0">
            <a:schemeClr val="accent1"/>
          </a:effectRef>
          <a:fontRef idx="minor">
            <a:schemeClr val="tx1"/>
          </a:fontRef>
        </p:style>
      </p:cxnSp>
      <p:sp>
        <p:nvSpPr>
          <p:cNvPr id="71" name="任意多边形: 形状 70">
            <a:extLst>
              <a:ext uri="{FF2B5EF4-FFF2-40B4-BE49-F238E27FC236}">
                <a16:creationId xmlns:a16="http://schemas.microsoft.com/office/drawing/2014/main" id="{46BE660F-2121-B7F2-8925-6D5F4EF0ED00}"/>
              </a:ext>
            </a:extLst>
          </p:cNvPr>
          <p:cNvSpPr/>
          <p:nvPr userDrawn="1"/>
        </p:nvSpPr>
        <p:spPr>
          <a:xfrm>
            <a:off x="9512074" y="4974744"/>
            <a:ext cx="578076" cy="300049"/>
          </a:xfrm>
          <a:custGeom>
            <a:avLst/>
            <a:gdLst>
              <a:gd name="connsiteX0" fmla="*/ 266700 w 800100"/>
              <a:gd name="connsiteY0" fmla="*/ 0 h 434340"/>
              <a:gd name="connsiteX1" fmla="*/ 0 w 800100"/>
              <a:gd name="connsiteY1" fmla="*/ 434340 h 434340"/>
              <a:gd name="connsiteX2" fmla="*/ 800100 w 800100"/>
              <a:gd name="connsiteY2" fmla="*/ 30480 h 434340"/>
              <a:gd name="connsiteX3" fmla="*/ 800100 w 800100"/>
              <a:gd name="connsiteY3" fmla="*/ 30480 h 434340"/>
              <a:gd name="connsiteX0" fmla="*/ 254794 w 800100"/>
              <a:gd name="connsiteY0" fmla="*/ 0 h 415290"/>
              <a:gd name="connsiteX1" fmla="*/ 0 w 800100"/>
              <a:gd name="connsiteY1" fmla="*/ 415290 h 415290"/>
              <a:gd name="connsiteX2" fmla="*/ 800100 w 800100"/>
              <a:gd name="connsiteY2" fmla="*/ 11430 h 415290"/>
              <a:gd name="connsiteX3" fmla="*/ 800100 w 800100"/>
              <a:gd name="connsiteY3" fmla="*/ 11430 h 415290"/>
            </a:gdLst>
            <a:ahLst/>
            <a:cxnLst>
              <a:cxn ang="0">
                <a:pos x="connsiteX0" y="connsiteY0"/>
              </a:cxn>
              <a:cxn ang="0">
                <a:pos x="connsiteX1" y="connsiteY1"/>
              </a:cxn>
              <a:cxn ang="0">
                <a:pos x="connsiteX2" y="connsiteY2"/>
              </a:cxn>
              <a:cxn ang="0">
                <a:pos x="connsiteX3" y="connsiteY3"/>
              </a:cxn>
            </a:cxnLst>
            <a:rect l="l" t="t" r="r" b="b"/>
            <a:pathLst>
              <a:path w="800100" h="415290">
                <a:moveTo>
                  <a:pt x="254794" y="0"/>
                </a:moveTo>
                <a:lnTo>
                  <a:pt x="0" y="415290"/>
                </a:lnTo>
                <a:lnTo>
                  <a:pt x="800100" y="11430"/>
                </a:lnTo>
                <a:lnTo>
                  <a:pt x="800100" y="11430"/>
                </a:lnTo>
              </a:path>
            </a:pathLst>
          </a:custGeom>
          <a:solidFill>
            <a:schemeClr val="bg1"/>
          </a:solidFill>
          <a:ln w="25400">
            <a:solidFill>
              <a:srgbClr val="00339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53480820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标题 1"/>
          <p:cNvSpPr>
            <a:spLocks noGrp="1"/>
          </p:cNvSpPr>
          <p:nvPr>
            <p:ph type="title" hasCustomPrompt="1"/>
          </p:nvPr>
        </p:nvSpPr>
        <p:spPr/>
        <p:txBody>
          <a:bodyPr/>
          <a:lstStyle>
            <a:lvl1pPr>
              <a:defRPr/>
            </a:lvl1pPr>
          </a:lstStyle>
          <a:p>
            <a:r>
              <a:rPr lang="en-US" dirty="0"/>
              <a:t>Click to add title</a:t>
            </a:r>
          </a:p>
        </p:txBody>
      </p:sp>
      <p:sp>
        <p:nvSpPr>
          <p:cNvPr id="3" name="内容占位符 2"/>
          <p:cNvSpPr>
            <a:spLocks noGrp="1"/>
          </p:cNvSpPr>
          <p:nvPr>
            <p:ph idx="1" hasCustomPrompt="1"/>
          </p:nvPr>
        </p:nvSpPr>
        <p:spPr/>
        <p:txBody>
          <a:bodyPr/>
          <a:lstStyle>
            <a:lvl1pPr>
              <a:defRPr/>
            </a:lvl1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日期占位符 3"/>
          <p:cNvSpPr>
            <a:spLocks noGrp="1"/>
          </p:cNvSpPr>
          <p:nvPr>
            <p:ph type="dt" sz="half" idx="10"/>
          </p:nvPr>
        </p:nvSpPr>
        <p:spPr/>
        <p:txBody>
          <a:bodyPr/>
          <a:lstStyle/>
          <a:p>
            <a:fld id="{EFB4CFB1-9FA3-4760-A123-FDB32F7871AF}" type="datetime1">
              <a:rPr lang="zh-CN" altLang="en-US" smtClean="0"/>
              <a:t>2023/10/12</a:t>
            </a:fld>
            <a:endParaRPr lang="en-US"/>
          </a:p>
        </p:txBody>
      </p:sp>
      <p:sp>
        <p:nvSpPr>
          <p:cNvPr id="5" name="页脚占位符 4"/>
          <p:cNvSpPr>
            <a:spLocks noGrp="1"/>
          </p:cNvSpPr>
          <p:nvPr>
            <p:ph type="ftr" sz="quarter" idx="11"/>
          </p:nvPr>
        </p:nvSpPr>
        <p:spPr/>
        <p:txBody>
          <a:bodyPr/>
          <a:lstStyle/>
          <a:p>
            <a:r>
              <a:rPr lang="en-US"/>
              <a:t>OfficePLUS</a:t>
            </a:r>
            <a:endParaRPr lang="en-US" dirty="0"/>
          </a:p>
        </p:txBody>
      </p:sp>
      <p:sp>
        <p:nvSpPr>
          <p:cNvPr id="6" name="灯片编号占位符 5"/>
          <p:cNvSpPr>
            <a:spLocks noGrp="1"/>
          </p:cNvSpPr>
          <p:nvPr>
            <p:ph type="sldNum" sz="quarter" idx="12"/>
          </p:nvPr>
        </p:nvSpPr>
        <p:spPr/>
        <p:txBody>
          <a:bodyPr/>
          <a:lstStyle/>
          <a:p>
            <a:fld id="{C8BB1146-E542-4D4E-B8E9-6919A11DDD48}"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Agenda">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660400" y="1500187"/>
            <a:ext cx="2836562" cy="915667"/>
          </a:xfrm>
        </p:spPr>
        <p:txBody>
          <a:bodyPr anchor="t">
            <a:normAutofit/>
          </a:bodyPr>
          <a:lstStyle>
            <a:lvl1pPr algn="r">
              <a:defRPr sz="2800"/>
            </a:lvl1pPr>
          </a:lstStyle>
          <a:p>
            <a:r>
              <a:rPr lang="en-US" altLang="zh-CN" dirty="0"/>
              <a:t>Agenda</a:t>
            </a:r>
            <a:endParaRPr lang="en-US" dirty="0"/>
          </a:p>
        </p:txBody>
      </p:sp>
      <p:sp>
        <p:nvSpPr>
          <p:cNvPr id="3" name="内容占位符 2"/>
          <p:cNvSpPr>
            <a:spLocks noGrp="1"/>
          </p:cNvSpPr>
          <p:nvPr>
            <p:ph sz="quarter" idx="1" hasCustomPrompt="1"/>
          </p:nvPr>
        </p:nvSpPr>
        <p:spPr>
          <a:xfrm>
            <a:off x="3745078" y="1500188"/>
            <a:ext cx="7773821" cy="4633912"/>
          </a:xfrm>
        </p:spPr>
        <p:txBody>
          <a:bodyPr/>
          <a:lstStyle>
            <a:lvl1pPr marL="342900" indent="-342900">
              <a:lnSpc>
                <a:spcPct val="100000"/>
              </a:lnSpc>
              <a:buFont typeface="+mj-lt"/>
              <a:buAutoNum type="arabicPeriod"/>
              <a:defRPr/>
            </a:lvl1pPr>
            <a:lvl2pPr marL="800100" indent="-342900">
              <a:lnSpc>
                <a:spcPct val="100000"/>
              </a:lnSpc>
              <a:buFont typeface="+mj-ea"/>
              <a:buAutoNum type="circleNumDbPlain"/>
              <a:defRPr/>
            </a:lvl2pPr>
            <a:lvl3pPr marL="1257300" indent="-342900">
              <a:lnSpc>
                <a:spcPct val="100000"/>
              </a:lnSpc>
              <a:buFont typeface="+mj-lt"/>
              <a:buAutoNum type="alphaLcParenR"/>
              <a:defRPr/>
            </a:lvl3pPr>
            <a:lvl4pPr>
              <a:lnSpc>
                <a:spcPct val="100000"/>
              </a:lnSpc>
              <a:defRPr/>
            </a:lvl4pPr>
            <a:lvl5pPr>
              <a:lnSpc>
                <a:spcPct val="100000"/>
              </a:lnSpc>
              <a:defRPr/>
            </a:lvl5pPr>
          </a:lstStyle>
          <a:p>
            <a:pPr lvl="0"/>
            <a:r>
              <a:rPr lang="en-US" dirty="0"/>
              <a:t>Click to edit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日期占位符 3"/>
          <p:cNvSpPr>
            <a:spLocks noGrp="1"/>
          </p:cNvSpPr>
          <p:nvPr>
            <p:ph type="dt" sz="half" idx="10"/>
          </p:nvPr>
        </p:nvSpPr>
        <p:spPr/>
        <p:txBody>
          <a:bodyPr/>
          <a:lstStyle/>
          <a:p>
            <a:fld id="{78AF18E7-61D5-4E4C-8785-F1CDCD055DBD}" type="datetime1">
              <a:rPr lang="zh-CN" altLang="en-US" smtClean="0"/>
              <a:t>2023/10/12</a:t>
            </a:fld>
            <a:endParaRPr lang="en-US" dirty="0"/>
          </a:p>
        </p:txBody>
      </p:sp>
      <p:sp>
        <p:nvSpPr>
          <p:cNvPr id="5" name="页脚占位符 4"/>
          <p:cNvSpPr>
            <a:spLocks noGrp="1"/>
          </p:cNvSpPr>
          <p:nvPr>
            <p:ph type="ftr" sz="quarter" idx="11"/>
          </p:nvPr>
        </p:nvSpPr>
        <p:spPr/>
        <p:txBody>
          <a:bodyPr/>
          <a:lstStyle/>
          <a:p>
            <a:r>
              <a:rPr lang="en-US"/>
              <a:t>OfficePLUS</a:t>
            </a:r>
            <a:endParaRPr lang="en-US" dirty="0"/>
          </a:p>
        </p:txBody>
      </p:sp>
      <p:sp>
        <p:nvSpPr>
          <p:cNvPr id="6" name="灯片编号占位符 5"/>
          <p:cNvSpPr>
            <a:spLocks noGrp="1"/>
          </p:cNvSpPr>
          <p:nvPr>
            <p:ph type="sldNum" sz="quarter" idx="12"/>
          </p:nvPr>
        </p:nvSpPr>
        <p:spPr/>
        <p:txBody>
          <a:bodyPr/>
          <a:lstStyle/>
          <a:p>
            <a:fld id="{C8BB1146-E542-4D4E-B8E9-6919A11DDD48}" type="slidenum">
              <a:rPr lang="en-US" smtClean="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660400" y="2115395"/>
            <a:ext cx="5435600" cy="1371600"/>
          </a:xfrm>
        </p:spPr>
        <p:txBody>
          <a:bodyPr anchor="b">
            <a:normAutofit/>
          </a:bodyPr>
          <a:lstStyle>
            <a:lvl1pPr>
              <a:defRPr sz="3600"/>
            </a:lvl1pPr>
          </a:lstStyle>
          <a:p>
            <a:r>
              <a:rPr lang="en-US" dirty="0"/>
              <a:t>Click to add title</a:t>
            </a:r>
          </a:p>
        </p:txBody>
      </p:sp>
      <p:sp>
        <p:nvSpPr>
          <p:cNvPr id="3" name="文本占位符 2"/>
          <p:cNvSpPr>
            <a:spLocks noGrp="1"/>
          </p:cNvSpPr>
          <p:nvPr>
            <p:ph type="body" idx="1" hasCustomPrompt="1"/>
          </p:nvPr>
        </p:nvSpPr>
        <p:spPr>
          <a:xfrm>
            <a:off x="660400" y="3492500"/>
            <a:ext cx="5435600" cy="2743200"/>
          </a:xfrm>
        </p:spPr>
        <p:txBody>
          <a:bodyPr>
            <a:normAutofit/>
          </a:bodyPr>
          <a:lstStyle>
            <a:lvl1pPr marL="0" indent="0">
              <a:buNone/>
              <a:defRPr sz="16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4" name="日期占位符 3"/>
          <p:cNvSpPr>
            <a:spLocks noGrp="1"/>
          </p:cNvSpPr>
          <p:nvPr>
            <p:ph type="dt" sz="half" idx="10"/>
          </p:nvPr>
        </p:nvSpPr>
        <p:spPr/>
        <p:txBody>
          <a:bodyPr/>
          <a:lstStyle/>
          <a:p>
            <a:fld id="{71B72A82-80EA-48CB-97F6-EAAD127772DB}" type="datetime1">
              <a:rPr lang="zh-CN" altLang="en-US" smtClean="0"/>
              <a:t>2023/10/12</a:t>
            </a:fld>
            <a:endParaRPr lang="en-US"/>
          </a:p>
        </p:txBody>
      </p:sp>
      <p:sp>
        <p:nvSpPr>
          <p:cNvPr id="5" name="页脚占位符 4"/>
          <p:cNvSpPr>
            <a:spLocks noGrp="1"/>
          </p:cNvSpPr>
          <p:nvPr>
            <p:ph type="ftr" sz="quarter" idx="11"/>
          </p:nvPr>
        </p:nvSpPr>
        <p:spPr/>
        <p:txBody>
          <a:bodyPr/>
          <a:lstStyle/>
          <a:p>
            <a:r>
              <a:rPr lang="en-US"/>
              <a:t>OfficePLUS</a:t>
            </a:r>
            <a:endParaRPr lang="en-US" dirty="0"/>
          </a:p>
        </p:txBody>
      </p:sp>
      <p:sp>
        <p:nvSpPr>
          <p:cNvPr id="6" name="灯片编号占位符 5"/>
          <p:cNvSpPr>
            <a:spLocks noGrp="1"/>
          </p:cNvSpPr>
          <p:nvPr>
            <p:ph type="sldNum" sz="quarter" idx="12"/>
          </p:nvPr>
        </p:nvSpPr>
        <p:spPr/>
        <p:txBody>
          <a:bodyPr/>
          <a:lstStyle/>
          <a:p>
            <a:fld id="{C8BB1146-E542-4D4E-B8E9-6919A11DDD48}"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标题 1"/>
          <p:cNvSpPr>
            <a:spLocks noGrp="1"/>
          </p:cNvSpPr>
          <p:nvPr>
            <p:ph type="title" hasCustomPrompt="1"/>
          </p:nvPr>
        </p:nvSpPr>
        <p:spPr/>
        <p:txBody>
          <a:bodyPr/>
          <a:lstStyle>
            <a:lvl1pPr>
              <a:defRPr/>
            </a:lvl1pPr>
          </a:lstStyle>
          <a:p>
            <a:r>
              <a:rPr lang="en-US" dirty="0"/>
              <a:t>Click to add title</a:t>
            </a:r>
          </a:p>
        </p:txBody>
      </p:sp>
      <p:sp>
        <p:nvSpPr>
          <p:cNvPr id="3" name="日期占位符 2"/>
          <p:cNvSpPr>
            <a:spLocks noGrp="1"/>
          </p:cNvSpPr>
          <p:nvPr>
            <p:ph type="dt" sz="half" idx="10"/>
          </p:nvPr>
        </p:nvSpPr>
        <p:spPr/>
        <p:txBody>
          <a:bodyPr/>
          <a:lstStyle/>
          <a:p>
            <a:fld id="{8D954212-8017-4471-A4AD-8A796FC810C6}" type="datetime1">
              <a:rPr lang="zh-CN" altLang="en-US" smtClean="0"/>
              <a:t>2023/10/12</a:t>
            </a:fld>
            <a:endParaRPr lang="en-US"/>
          </a:p>
        </p:txBody>
      </p:sp>
      <p:sp>
        <p:nvSpPr>
          <p:cNvPr id="4" name="页脚占位符 3"/>
          <p:cNvSpPr>
            <a:spLocks noGrp="1"/>
          </p:cNvSpPr>
          <p:nvPr>
            <p:ph type="ftr" sz="quarter" idx="11"/>
          </p:nvPr>
        </p:nvSpPr>
        <p:spPr/>
        <p:txBody>
          <a:bodyPr/>
          <a:lstStyle/>
          <a:p>
            <a:r>
              <a:rPr lang="en-US" dirty="0" err="1"/>
              <a:t>OfficePLUS</a:t>
            </a:r>
            <a:endParaRPr lang="en-US" dirty="0"/>
          </a:p>
        </p:txBody>
      </p:sp>
      <p:sp>
        <p:nvSpPr>
          <p:cNvPr id="5" name="灯片编号占位符 4"/>
          <p:cNvSpPr>
            <a:spLocks noGrp="1"/>
          </p:cNvSpPr>
          <p:nvPr>
            <p:ph type="sldNum" sz="quarter" idx="12"/>
          </p:nvPr>
        </p:nvSpPr>
        <p:spPr/>
        <p:txBody>
          <a:bodyPr/>
          <a:lstStyle/>
          <a:p>
            <a:fld id="{C8BB1146-E542-4D4E-B8E9-6919A11DDD48}"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bg>
      <p:bgPr>
        <a:solidFill>
          <a:schemeClr val="bg1"/>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6983D36A-0885-4071-9EF1-0FE4286E17CF}" type="datetime1">
              <a:rPr lang="zh-CN" altLang="en-US" smtClean="0"/>
              <a:t>2023/10/12</a:t>
            </a:fld>
            <a:endParaRPr lang="en-US"/>
          </a:p>
        </p:txBody>
      </p:sp>
      <p:sp>
        <p:nvSpPr>
          <p:cNvPr id="3" name="页脚占位符 2"/>
          <p:cNvSpPr>
            <a:spLocks noGrp="1"/>
          </p:cNvSpPr>
          <p:nvPr>
            <p:ph type="ftr" sz="quarter" idx="11"/>
          </p:nvPr>
        </p:nvSpPr>
        <p:spPr/>
        <p:txBody>
          <a:bodyPr/>
          <a:lstStyle/>
          <a:p>
            <a:r>
              <a:rPr lang="en-US"/>
              <a:t>OfficePLUS</a:t>
            </a:r>
            <a:endParaRPr lang="en-US" dirty="0"/>
          </a:p>
        </p:txBody>
      </p:sp>
      <p:sp>
        <p:nvSpPr>
          <p:cNvPr id="4" name="灯片编号占位符 3"/>
          <p:cNvSpPr>
            <a:spLocks noGrp="1"/>
          </p:cNvSpPr>
          <p:nvPr>
            <p:ph type="sldNum" sz="quarter" idx="12"/>
          </p:nvPr>
        </p:nvSpPr>
        <p:spPr/>
        <p:txBody>
          <a:bodyPr/>
          <a:lstStyle/>
          <a:p>
            <a:fld id="{C8BB1146-E542-4D4E-B8E9-6919A11DDD48}"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p:cSld name="Closing">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660400" y="2946400"/>
            <a:ext cx="10858500" cy="1371600"/>
          </a:xfrm>
        </p:spPr>
        <p:txBody>
          <a:bodyPr anchor="ctr">
            <a:noAutofit/>
          </a:bodyPr>
          <a:lstStyle>
            <a:lvl1pPr>
              <a:defRPr sz="4800"/>
            </a:lvl1pPr>
          </a:lstStyle>
          <a:p>
            <a:r>
              <a:rPr lang="en-US" altLang="zh-CN" dirty="0"/>
              <a:t>Click to add title</a:t>
            </a:r>
            <a:endParaRPr lang="en-US" dirty="0"/>
          </a:p>
        </p:txBody>
      </p:sp>
      <p:sp>
        <p:nvSpPr>
          <p:cNvPr id="4" name="文本占位符 3"/>
          <p:cNvSpPr>
            <a:spLocks noGrp="1"/>
          </p:cNvSpPr>
          <p:nvPr>
            <p:ph type="body" sz="quarter" idx="13" hasCustomPrompt="1"/>
          </p:nvPr>
        </p:nvSpPr>
        <p:spPr>
          <a:xfrm>
            <a:off x="660400" y="5585460"/>
            <a:ext cx="3657600" cy="274320"/>
          </a:xfrm>
        </p:spPr>
        <p:txBody>
          <a:bodyPr anchor="ctr"/>
          <a:lstStyle>
            <a:lvl1pPr marL="0" indent="0" algn="l">
              <a:buNone/>
              <a:defRPr sz="1200">
                <a:solidFill>
                  <a:schemeClr val="tx1"/>
                </a:solidFill>
              </a:defRPr>
            </a:lvl1pPr>
          </a:lstStyle>
          <a:p>
            <a:r>
              <a:rPr lang="en-US" dirty="0"/>
              <a:t>Presenter name</a:t>
            </a:r>
          </a:p>
        </p:txBody>
      </p:sp>
      <p:sp>
        <p:nvSpPr>
          <p:cNvPr id="5" name="文本占位符 4"/>
          <p:cNvSpPr>
            <a:spLocks noGrp="1"/>
          </p:cNvSpPr>
          <p:nvPr>
            <p:ph type="body" sz="quarter" idx="14" hasCustomPrompt="1"/>
          </p:nvPr>
        </p:nvSpPr>
        <p:spPr>
          <a:xfrm>
            <a:off x="660400" y="5859780"/>
            <a:ext cx="3657600" cy="274320"/>
          </a:xfrm>
        </p:spPr>
        <p:txBody>
          <a:bodyPr anchor="ctr"/>
          <a:lstStyle>
            <a:lvl1pPr marL="0" indent="0">
              <a:buNone/>
              <a:defRPr sz="1200">
                <a:solidFill>
                  <a:schemeClr val="tx1"/>
                </a:solidFill>
              </a:defRPr>
            </a:lvl1pPr>
          </a:lstStyle>
          <a:p>
            <a:r>
              <a:rPr lang="en-US" altLang="zh-CN" dirty="0"/>
              <a:t>www.51pptmoban.com</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1_样式1">
    <p:spTree>
      <p:nvGrpSpPr>
        <p:cNvPr id="1" name=""/>
        <p:cNvGrpSpPr/>
        <p:nvPr/>
      </p:nvGrpSpPr>
      <p:grpSpPr>
        <a:xfrm>
          <a:off x="0" y="0"/>
          <a:ext cx="0" cy="0"/>
          <a:chOff x="0" y="0"/>
          <a:chExt cx="0" cy="0"/>
        </a:xfrm>
      </p:grpSpPr>
      <p:pic>
        <p:nvPicPr>
          <p:cNvPr id="9" name="图片 8" descr="形状&#10;&#10;描述已自动生成">
            <a:extLst>
              <a:ext uri="{FF2B5EF4-FFF2-40B4-BE49-F238E27FC236}">
                <a16:creationId xmlns:a16="http://schemas.microsoft.com/office/drawing/2014/main" id="{6ECF15C3-1CAB-516B-AF5B-883C8F9F1572}"/>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12192000" cy="6858000"/>
          </a:xfrm>
          <a:prstGeom prst="rect">
            <a:avLst/>
          </a:prstGeom>
        </p:spPr>
      </p:pic>
      <p:grpSp>
        <p:nvGrpSpPr>
          <p:cNvPr id="2" name="组合 1">
            <a:extLst>
              <a:ext uri="{FF2B5EF4-FFF2-40B4-BE49-F238E27FC236}">
                <a16:creationId xmlns:a16="http://schemas.microsoft.com/office/drawing/2014/main" id="{BE922B32-DA99-40AC-D85D-1D7D8CDD8111}"/>
              </a:ext>
            </a:extLst>
          </p:cNvPr>
          <p:cNvGrpSpPr>
            <a:grpSpLocks noGrp="1" noUngrp="1" noRot="1" noMove="1" noResize="1"/>
          </p:cNvGrpSpPr>
          <p:nvPr userDrawn="1"/>
        </p:nvGrpSpPr>
        <p:grpSpPr>
          <a:xfrm>
            <a:off x="-481495" y="3508800"/>
            <a:ext cx="11496376" cy="2535865"/>
            <a:chOff x="-481495" y="3508800"/>
            <a:chExt cx="11496376" cy="2535865"/>
          </a:xfrm>
        </p:grpSpPr>
        <p:sp>
          <p:nvSpPr>
            <p:cNvPr id="3" name="矩形 7">
              <a:extLst>
                <a:ext uri="{FF2B5EF4-FFF2-40B4-BE49-F238E27FC236}">
                  <a16:creationId xmlns:a16="http://schemas.microsoft.com/office/drawing/2014/main" id="{DC3D6BA6-8CB6-3801-6855-D03DBC317307}"/>
                </a:ext>
              </a:extLst>
            </p:cNvPr>
            <p:cNvSpPr>
              <a:spLocks noGrp="1" noRot="1" noMove="1" noResize="1" noEditPoints="1" noAdjustHandles="1" noChangeArrowheads="1" noChangeShapeType="1"/>
            </p:cNvSpPr>
            <p:nvPr userDrawn="1"/>
          </p:nvSpPr>
          <p:spPr>
            <a:xfrm flipH="1" flipV="1">
              <a:off x="3911466" y="5285195"/>
              <a:ext cx="6860356"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任意多边形: 形状 3">
              <a:extLst>
                <a:ext uri="{FF2B5EF4-FFF2-40B4-BE49-F238E27FC236}">
                  <a16:creationId xmlns:a16="http://schemas.microsoft.com/office/drawing/2014/main" id="{1C276870-802D-4D86-4A7F-CD3EBEA914FF}"/>
                </a:ext>
              </a:extLst>
            </p:cNvPr>
            <p:cNvSpPr>
              <a:spLocks noGrp="1" noRot="1" noMove="1" noResize="1" noEditPoints="1" noAdjustHandles="1" noChangeArrowheads="1" noChangeShapeType="1"/>
            </p:cNvSpPr>
            <p:nvPr userDrawn="1"/>
          </p:nvSpPr>
          <p:spPr>
            <a:xfrm>
              <a:off x="5687024" y="5250403"/>
              <a:ext cx="4497794" cy="211445"/>
            </a:xfrm>
            <a:custGeom>
              <a:avLst/>
              <a:gdLst/>
              <a:ahLst/>
              <a:cxnLst/>
              <a:rect l="l" t="t" r="r" b="b"/>
              <a:pathLst>
                <a:path w="6223844" h="292589">
                  <a:moveTo>
                    <a:pt x="2540184" y="228581"/>
                  </a:moveTo>
                  <a:cubicBezTo>
                    <a:pt x="2553400" y="232312"/>
                    <a:pt x="2567236" y="236602"/>
                    <a:pt x="2581694" y="241451"/>
                  </a:cubicBezTo>
                  <a:cubicBezTo>
                    <a:pt x="2596151" y="246299"/>
                    <a:pt x="2609964" y="251266"/>
                    <a:pt x="2623135" y="256352"/>
                  </a:cubicBezTo>
                  <a:cubicBezTo>
                    <a:pt x="2636305" y="261438"/>
                    <a:pt x="2647568" y="266202"/>
                    <a:pt x="2656923" y="270644"/>
                  </a:cubicBezTo>
                  <a:lnTo>
                    <a:pt x="2648388" y="283141"/>
                  </a:lnTo>
                  <a:cubicBezTo>
                    <a:pt x="2639532" y="278591"/>
                    <a:pt x="2628593" y="273669"/>
                    <a:pt x="2615572" y="268375"/>
                  </a:cubicBezTo>
                  <a:cubicBezTo>
                    <a:pt x="2602550" y="263080"/>
                    <a:pt x="2588766" y="257887"/>
                    <a:pt x="2574220" y="252796"/>
                  </a:cubicBezTo>
                  <a:cubicBezTo>
                    <a:pt x="2559674" y="247705"/>
                    <a:pt x="2545688" y="243189"/>
                    <a:pt x="2532260" y="239249"/>
                  </a:cubicBezTo>
                  <a:close/>
                  <a:moveTo>
                    <a:pt x="1523981" y="209379"/>
                  </a:moveTo>
                  <a:lnTo>
                    <a:pt x="1523981" y="223419"/>
                  </a:lnTo>
                  <a:cubicBezTo>
                    <a:pt x="1532224" y="222943"/>
                    <a:pt x="1540656" y="222371"/>
                    <a:pt x="1549280" y="221704"/>
                  </a:cubicBezTo>
                  <a:cubicBezTo>
                    <a:pt x="1557903" y="221038"/>
                    <a:pt x="1566640" y="220390"/>
                    <a:pt x="1575492" y="219761"/>
                  </a:cubicBezTo>
                  <a:lnTo>
                    <a:pt x="1575492" y="209379"/>
                  </a:lnTo>
                  <a:close/>
                  <a:moveTo>
                    <a:pt x="4692834" y="202673"/>
                  </a:moveTo>
                  <a:lnTo>
                    <a:pt x="4692834" y="238659"/>
                  </a:lnTo>
                  <a:cubicBezTo>
                    <a:pt x="4705858" y="237891"/>
                    <a:pt x="4719739" y="236989"/>
                    <a:pt x="4734478" y="235954"/>
                  </a:cubicBezTo>
                  <a:cubicBezTo>
                    <a:pt x="4749216" y="234919"/>
                    <a:pt x="4764392" y="233788"/>
                    <a:pt x="4780007" y="232563"/>
                  </a:cubicBezTo>
                  <a:lnTo>
                    <a:pt x="4780007" y="202673"/>
                  </a:lnTo>
                  <a:close/>
                  <a:moveTo>
                    <a:pt x="406280" y="197492"/>
                  </a:moveTo>
                  <a:cubicBezTo>
                    <a:pt x="414096" y="205870"/>
                    <a:pt x="423380" y="213504"/>
                    <a:pt x="434131" y="220396"/>
                  </a:cubicBezTo>
                  <a:cubicBezTo>
                    <a:pt x="444881" y="227288"/>
                    <a:pt x="456832" y="233474"/>
                    <a:pt x="469983" y="238956"/>
                  </a:cubicBezTo>
                  <a:cubicBezTo>
                    <a:pt x="483318" y="233474"/>
                    <a:pt x="495586" y="227288"/>
                    <a:pt x="506787" y="220396"/>
                  </a:cubicBezTo>
                  <a:cubicBezTo>
                    <a:pt x="517989" y="213504"/>
                    <a:pt x="527666" y="205870"/>
                    <a:pt x="535820" y="197492"/>
                  </a:cubicBezTo>
                  <a:close/>
                  <a:moveTo>
                    <a:pt x="4929435" y="188055"/>
                  </a:moveTo>
                  <a:lnTo>
                    <a:pt x="4942236" y="192628"/>
                  </a:lnTo>
                  <a:cubicBezTo>
                    <a:pt x="4938598" y="205105"/>
                    <a:pt x="4933988" y="218342"/>
                    <a:pt x="4928406" y="232340"/>
                  </a:cubicBezTo>
                  <a:cubicBezTo>
                    <a:pt x="4922825" y="246339"/>
                    <a:pt x="4916158" y="258504"/>
                    <a:pt x="4908404" y="268836"/>
                  </a:cubicBezTo>
                  <a:lnTo>
                    <a:pt x="4895298" y="261842"/>
                  </a:lnTo>
                  <a:cubicBezTo>
                    <a:pt x="4903235" y="251812"/>
                    <a:pt x="4910068" y="240010"/>
                    <a:pt x="4915796" y="226435"/>
                  </a:cubicBezTo>
                  <a:cubicBezTo>
                    <a:pt x="4921524" y="212860"/>
                    <a:pt x="4926070" y="200067"/>
                    <a:pt x="4929435" y="188055"/>
                  </a:cubicBezTo>
                  <a:close/>
                  <a:moveTo>
                    <a:pt x="2520372" y="186824"/>
                  </a:moveTo>
                  <a:lnTo>
                    <a:pt x="2535308" y="186824"/>
                  </a:lnTo>
                  <a:cubicBezTo>
                    <a:pt x="2532034" y="206613"/>
                    <a:pt x="2525610" y="222982"/>
                    <a:pt x="2516038" y="235930"/>
                  </a:cubicBezTo>
                  <a:cubicBezTo>
                    <a:pt x="2506464" y="248879"/>
                    <a:pt x="2492048" y="259152"/>
                    <a:pt x="2472790" y="266749"/>
                  </a:cubicBezTo>
                  <a:cubicBezTo>
                    <a:pt x="2453531" y="274347"/>
                    <a:pt x="2427736" y="280014"/>
                    <a:pt x="2395404" y="283750"/>
                  </a:cubicBezTo>
                  <a:cubicBezTo>
                    <a:pt x="2394890" y="281820"/>
                    <a:pt x="2394014" y="279661"/>
                    <a:pt x="2392776" y="277273"/>
                  </a:cubicBezTo>
                  <a:cubicBezTo>
                    <a:pt x="2391537" y="274886"/>
                    <a:pt x="2390280" y="272879"/>
                    <a:pt x="2389003" y="271253"/>
                  </a:cubicBezTo>
                  <a:cubicBezTo>
                    <a:pt x="2420208" y="268106"/>
                    <a:pt x="2444904" y="263225"/>
                    <a:pt x="2463092" y="256612"/>
                  </a:cubicBezTo>
                  <a:cubicBezTo>
                    <a:pt x="2481281" y="249998"/>
                    <a:pt x="2494711" y="241031"/>
                    <a:pt x="2503382" y="229710"/>
                  </a:cubicBezTo>
                  <a:cubicBezTo>
                    <a:pt x="2512054" y="218389"/>
                    <a:pt x="2517718" y="204094"/>
                    <a:pt x="2520372" y="186824"/>
                  </a:cubicBezTo>
                  <a:close/>
                  <a:moveTo>
                    <a:pt x="4966620" y="185921"/>
                  </a:moveTo>
                  <a:lnTo>
                    <a:pt x="4981251" y="185921"/>
                  </a:lnTo>
                  <a:lnTo>
                    <a:pt x="4981251" y="252695"/>
                  </a:lnTo>
                  <a:cubicBezTo>
                    <a:pt x="4981004" y="256716"/>
                    <a:pt x="4982337" y="259422"/>
                    <a:pt x="4985252" y="260813"/>
                  </a:cubicBezTo>
                  <a:cubicBezTo>
                    <a:pt x="4988166" y="262204"/>
                    <a:pt x="4994148" y="262852"/>
                    <a:pt x="5003197" y="262757"/>
                  </a:cubicBezTo>
                  <a:lnTo>
                    <a:pt x="5070252" y="262757"/>
                  </a:lnTo>
                  <a:cubicBezTo>
                    <a:pt x="5075559" y="262915"/>
                    <a:pt x="5079578" y="261989"/>
                    <a:pt x="5082310" y="259979"/>
                  </a:cubicBezTo>
                  <a:cubicBezTo>
                    <a:pt x="5085042" y="257969"/>
                    <a:pt x="5086960" y="253926"/>
                    <a:pt x="5088067" y="247851"/>
                  </a:cubicBezTo>
                  <a:cubicBezTo>
                    <a:pt x="5089173" y="241775"/>
                    <a:pt x="5089940" y="232718"/>
                    <a:pt x="5090370" y="220680"/>
                  </a:cubicBezTo>
                  <a:cubicBezTo>
                    <a:pt x="5092420" y="222065"/>
                    <a:pt x="5094720" y="223259"/>
                    <a:pt x="5097266" y="224263"/>
                  </a:cubicBezTo>
                  <a:cubicBezTo>
                    <a:pt x="5099812" y="225266"/>
                    <a:pt x="5102187" y="226003"/>
                    <a:pt x="5104390" y="226473"/>
                  </a:cubicBezTo>
                  <a:cubicBezTo>
                    <a:pt x="5103546" y="246291"/>
                    <a:pt x="5100892" y="259685"/>
                    <a:pt x="5096428" y="266656"/>
                  </a:cubicBezTo>
                  <a:cubicBezTo>
                    <a:pt x="5091964" y="273627"/>
                    <a:pt x="5083442" y="276887"/>
                    <a:pt x="5070862" y="276435"/>
                  </a:cubicBezTo>
                  <a:lnTo>
                    <a:pt x="5003197" y="276435"/>
                  </a:lnTo>
                  <a:cubicBezTo>
                    <a:pt x="4989138" y="276645"/>
                    <a:pt x="4979460" y="275086"/>
                    <a:pt x="4974164" y="271758"/>
                  </a:cubicBezTo>
                  <a:cubicBezTo>
                    <a:pt x="4968869" y="268430"/>
                    <a:pt x="4966354" y="262076"/>
                    <a:pt x="4966620" y="252695"/>
                  </a:cubicBezTo>
                  <a:close/>
                  <a:moveTo>
                    <a:pt x="5119020" y="183786"/>
                  </a:moveTo>
                  <a:cubicBezTo>
                    <a:pt x="5128426" y="195932"/>
                    <a:pt x="5137277" y="208916"/>
                    <a:pt x="5145576" y="222738"/>
                  </a:cubicBezTo>
                  <a:cubicBezTo>
                    <a:pt x="5153876" y="236560"/>
                    <a:pt x="5160060" y="248782"/>
                    <a:pt x="5164132" y="259403"/>
                  </a:cubicBezTo>
                  <a:lnTo>
                    <a:pt x="5150110" y="265797"/>
                  </a:lnTo>
                  <a:cubicBezTo>
                    <a:pt x="5146212" y="255009"/>
                    <a:pt x="5140217" y="242599"/>
                    <a:pt x="5132128" y="228568"/>
                  </a:cubicBezTo>
                  <a:cubicBezTo>
                    <a:pt x="5124037" y="214537"/>
                    <a:pt x="5115300" y="201439"/>
                    <a:pt x="5105914" y="189275"/>
                  </a:cubicBezTo>
                  <a:close/>
                  <a:moveTo>
                    <a:pt x="1523981" y="168536"/>
                  </a:moveTo>
                  <a:lnTo>
                    <a:pt x="1523981" y="179242"/>
                  </a:lnTo>
                  <a:lnTo>
                    <a:pt x="1575492" y="179242"/>
                  </a:lnTo>
                  <a:lnTo>
                    <a:pt x="1575492" y="168536"/>
                  </a:lnTo>
                  <a:close/>
                  <a:moveTo>
                    <a:pt x="5003502" y="163967"/>
                  </a:moveTo>
                  <a:cubicBezTo>
                    <a:pt x="5015764" y="170288"/>
                    <a:pt x="5027968" y="177466"/>
                    <a:pt x="5040116" y="185501"/>
                  </a:cubicBezTo>
                  <a:cubicBezTo>
                    <a:pt x="5052263" y="193537"/>
                    <a:pt x="5062106" y="201096"/>
                    <a:pt x="5069644" y="208179"/>
                  </a:cubicBezTo>
                  <a:lnTo>
                    <a:pt x="5059585" y="218546"/>
                  </a:lnTo>
                  <a:cubicBezTo>
                    <a:pt x="5052194" y="211564"/>
                    <a:pt x="5042440" y="203878"/>
                    <a:pt x="5030324" y="195487"/>
                  </a:cubicBezTo>
                  <a:cubicBezTo>
                    <a:pt x="5018208" y="187096"/>
                    <a:pt x="5006016" y="179638"/>
                    <a:pt x="4993748" y="173114"/>
                  </a:cubicBezTo>
                  <a:close/>
                  <a:moveTo>
                    <a:pt x="3111075" y="162764"/>
                  </a:moveTo>
                  <a:lnTo>
                    <a:pt x="3111075" y="218237"/>
                  </a:lnTo>
                  <a:cubicBezTo>
                    <a:pt x="3120555" y="216720"/>
                    <a:pt x="3130474" y="215107"/>
                    <a:pt x="3140831" y="213399"/>
                  </a:cubicBezTo>
                  <a:cubicBezTo>
                    <a:pt x="3151188" y="211690"/>
                    <a:pt x="3161792" y="209849"/>
                    <a:pt x="3172644" y="207874"/>
                  </a:cubicBezTo>
                  <a:lnTo>
                    <a:pt x="3172644" y="162764"/>
                  </a:lnTo>
                  <a:close/>
                  <a:moveTo>
                    <a:pt x="2432590" y="159735"/>
                  </a:moveTo>
                  <a:lnTo>
                    <a:pt x="2620651" y="159735"/>
                  </a:lnTo>
                  <a:lnTo>
                    <a:pt x="2620651" y="243212"/>
                  </a:lnTo>
                  <a:lnTo>
                    <a:pt x="2606021" y="243212"/>
                  </a:lnTo>
                  <a:lnTo>
                    <a:pt x="2606021" y="172803"/>
                  </a:lnTo>
                  <a:lnTo>
                    <a:pt x="2446610" y="172803"/>
                  </a:lnTo>
                  <a:lnTo>
                    <a:pt x="2446610" y="244736"/>
                  </a:lnTo>
                  <a:lnTo>
                    <a:pt x="2432590" y="244736"/>
                  </a:lnTo>
                  <a:close/>
                  <a:moveTo>
                    <a:pt x="4692834" y="157868"/>
                  </a:moveTo>
                  <a:lnTo>
                    <a:pt x="4692834" y="190215"/>
                  </a:lnTo>
                  <a:lnTo>
                    <a:pt x="4780007" y="190215"/>
                  </a:lnTo>
                  <a:lnTo>
                    <a:pt x="4780007" y="157868"/>
                  </a:lnTo>
                  <a:close/>
                  <a:moveTo>
                    <a:pt x="6079674" y="138684"/>
                  </a:moveTo>
                  <a:lnTo>
                    <a:pt x="6094305" y="138684"/>
                  </a:lnTo>
                  <a:lnTo>
                    <a:pt x="6094305" y="172517"/>
                  </a:lnTo>
                  <a:lnTo>
                    <a:pt x="6214396" y="172517"/>
                  </a:lnTo>
                  <a:lnTo>
                    <a:pt x="6214396" y="186233"/>
                  </a:lnTo>
                  <a:lnTo>
                    <a:pt x="6107411" y="186233"/>
                  </a:lnTo>
                  <a:cubicBezTo>
                    <a:pt x="6120835" y="203531"/>
                    <a:pt x="6137954" y="218847"/>
                    <a:pt x="6158770" y="232182"/>
                  </a:cubicBezTo>
                  <a:cubicBezTo>
                    <a:pt x="6179585" y="245517"/>
                    <a:pt x="6201276" y="255499"/>
                    <a:pt x="6223844" y="262128"/>
                  </a:cubicBezTo>
                  <a:cubicBezTo>
                    <a:pt x="6222124" y="263862"/>
                    <a:pt x="6220384" y="265881"/>
                    <a:pt x="6218625" y="268186"/>
                  </a:cubicBezTo>
                  <a:cubicBezTo>
                    <a:pt x="6216866" y="270491"/>
                    <a:pt x="6215355" y="272739"/>
                    <a:pt x="6214091" y="274930"/>
                  </a:cubicBezTo>
                  <a:cubicBezTo>
                    <a:pt x="6191364" y="266961"/>
                    <a:pt x="6169304" y="255696"/>
                    <a:pt x="6147912" y="241135"/>
                  </a:cubicBezTo>
                  <a:cubicBezTo>
                    <a:pt x="6126518" y="226575"/>
                    <a:pt x="6108649" y="209900"/>
                    <a:pt x="6094305" y="191110"/>
                  </a:cubicBezTo>
                  <a:lnTo>
                    <a:pt x="6094305" y="283160"/>
                  </a:lnTo>
                  <a:lnTo>
                    <a:pt x="6079674" y="283160"/>
                  </a:lnTo>
                  <a:lnTo>
                    <a:pt x="6079674" y="188062"/>
                  </a:lnTo>
                  <a:cubicBezTo>
                    <a:pt x="6070156" y="200745"/>
                    <a:pt x="6058780" y="212768"/>
                    <a:pt x="6045548" y="224130"/>
                  </a:cubicBezTo>
                  <a:cubicBezTo>
                    <a:pt x="6032316" y="235492"/>
                    <a:pt x="6018253" y="245686"/>
                    <a:pt x="6003362" y="254712"/>
                  </a:cubicBezTo>
                  <a:cubicBezTo>
                    <a:pt x="5988470" y="263737"/>
                    <a:pt x="5973775" y="271086"/>
                    <a:pt x="5959278" y="276759"/>
                  </a:cubicBezTo>
                  <a:cubicBezTo>
                    <a:pt x="5958020" y="274854"/>
                    <a:pt x="5956497" y="272796"/>
                    <a:pt x="5954706" y="270587"/>
                  </a:cubicBezTo>
                  <a:cubicBezTo>
                    <a:pt x="5952916" y="268377"/>
                    <a:pt x="5951087" y="266472"/>
                    <a:pt x="5949220" y="264872"/>
                  </a:cubicBezTo>
                  <a:cubicBezTo>
                    <a:pt x="5963092" y="260012"/>
                    <a:pt x="5977139" y="253577"/>
                    <a:pt x="5991361" y="245568"/>
                  </a:cubicBezTo>
                  <a:cubicBezTo>
                    <a:pt x="6005584" y="237558"/>
                    <a:pt x="6019044" y="228482"/>
                    <a:pt x="6031742" y="218339"/>
                  </a:cubicBezTo>
                  <a:cubicBezTo>
                    <a:pt x="6044440" y="208196"/>
                    <a:pt x="6055439" y="197494"/>
                    <a:pt x="6064739" y="186233"/>
                  </a:cubicBezTo>
                  <a:lnTo>
                    <a:pt x="5955621" y="186233"/>
                  </a:lnTo>
                  <a:lnTo>
                    <a:pt x="5955621" y="172517"/>
                  </a:lnTo>
                  <a:lnTo>
                    <a:pt x="6079674" y="172517"/>
                  </a:lnTo>
                  <a:close/>
                  <a:moveTo>
                    <a:pt x="3488114" y="138361"/>
                  </a:moveTo>
                  <a:cubicBezTo>
                    <a:pt x="3480656" y="138234"/>
                    <a:pt x="3472474" y="140622"/>
                    <a:pt x="3463567" y="145526"/>
                  </a:cubicBezTo>
                  <a:cubicBezTo>
                    <a:pt x="3454661" y="150430"/>
                    <a:pt x="3445869" y="158612"/>
                    <a:pt x="3437192" y="170071"/>
                  </a:cubicBezTo>
                  <a:cubicBezTo>
                    <a:pt x="3438526" y="194743"/>
                    <a:pt x="3443633" y="214155"/>
                    <a:pt x="3452514" y="228307"/>
                  </a:cubicBezTo>
                  <a:cubicBezTo>
                    <a:pt x="3461395" y="242460"/>
                    <a:pt x="3474278" y="249676"/>
                    <a:pt x="3491163" y="249955"/>
                  </a:cubicBezTo>
                  <a:cubicBezTo>
                    <a:pt x="3503455" y="249638"/>
                    <a:pt x="3513479" y="244327"/>
                    <a:pt x="3521235" y="234024"/>
                  </a:cubicBezTo>
                  <a:cubicBezTo>
                    <a:pt x="3528992" y="223721"/>
                    <a:pt x="3532994" y="210331"/>
                    <a:pt x="3533242" y="193853"/>
                  </a:cubicBezTo>
                  <a:cubicBezTo>
                    <a:pt x="3533343" y="177401"/>
                    <a:pt x="3529786" y="164113"/>
                    <a:pt x="3522570" y="153987"/>
                  </a:cubicBezTo>
                  <a:cubicBezTo>
                    <a:pt x="3515353" y="143862"/>
                    <a:pt x="3503868" y="138653"/>
                    <a:pt x="3488114" y="138361"/>
                  </a:cubicBezTo>
                  <a:close/>
                  <a:moveTo>
                    <a:pt x="1523981" y="126778"/>
                  </a:moveTo>
                  <a:lnTo>
                    <a:pt x="1523981" y="138399"/>
                  </a:lnTo>
                  <a:lnTo>
                    <a:pt x="1575492" y="138399"/>
                  </a:lnTo>
                  <a:lnTo>
                    <a:pt x="1575492" y="126778"/>
                  </a:lnTo>
                  <a:close/>
                  <a:moveTo>
                    <a:pt x="398050" y="124035"/>
                  </a:moveTo>
                  <a:lnTo>
                    <a:pt x="398050" y="149676"/>
                  </a:lnTo>
                  <a:lnTo>
                    <a:pt x="549536" y="149676"/>
                  </a:lnTo>
                  <a:lnTo>
                    <a:pt x="549536" y="124035"/>
                  </a:lnTo>
                  <a:close/>
                  <a:moveTo>
                    <a:pt x="4692834" y="113672"/>
                  </a:moveTo>
                  <a:lnTo>
                    <a:pt x="4692834" y="145714"/>
                  </a:lnTo>
                  <a:lnTo>
                    <a:pt x="4780007" y="145714"/>
                  </a:lnTo>
                  <a:lnTo>
                    <a:pt x="4780007" y="113672"/>
                  </a:lnTo>
                  <a:close/>
                  <a:moveTo>
                    <a:pt x="4189228" y="111252"/>
                  </a:moveTo>
                  <a:lnTo>
                    <a:pt x="4251102" y="111252"/>
                  </a:lnTo>
                  <a:lnTo>
                    <a:pt x="4251102" y="229834"/>
                  </a:lnTo>
                  <a:cubicBezTo>
                    <a:pt x="4254202" y="231726"/>
                    <a:pt x="4257682" y="234343"/>
                    <a:pt x="4261542" y="237684"/>
                  </a:cubicBezTo>
                  <a:cubicBezTo>
                    <a:pt x="4265403" y="241024"/>
                    <a:pt x="4270254" y="244708"/>
                    <a:pt x="4276096" y="248734"/>
                  </a:cubicBezTo>
                  <a:cubicBezTo>
                    <a:pt x="4285863" y="255409"/>
                    <a:pt x="4297191" y="259816"/>
                    <a:pt x="4310082" y="261957"/>
                  </a:cubicBezTo>
                  <a:cubicBezTo>
                    <a:pt x="4322972" y="264097"/>
                    <a:pt x="4338263" y="265075"/>
                    <a:pt x="4355954" y="264891"/>
                  </a:cubicBezTo>
                  <a:cubicBezTo>
                    <a:pt x="4375677" y="264846"/>
                    <a:pt x="4395362" y="264325"/>
                    <a:pt x="4415009" y="263328"/>
                  </a:cubicBezTo>
                  <a:cubicBezTo>
                    <a:pt x="4434656" y="262331"/>
                    <a:pt x="4452055" y="261125"/>
                    <a:pt x="4467206" y="259708"/>
                  </a:cubicBezTo>
                  <a:cubicBezTo>
                    <a:pt x="4466088" y="261975"/>
                    <a:pt x="4465047" y="264677"/>
                    <a:pt x="4464082" y="267814"/>
                  </a:cubicBezTo>
                  <a:cubicBezTo>
                    <a:pt x="4463116" y="270951"/>
                    <a:pt x="4462532" y="273725"/>
                    <a:pt x="4462329" y="276138"/>
                  </a:cubicBezTo>
                  <a:cubicBezTo>
                    <a:pt x="4455012" y="276559"/>
                    <a:pt x="4444822" y="277001"/>
                    <a:pt x="4431759" y="277467"/>
                  </a:cubicBezTo>
                  <a:cubicBezTo>
                    <a:pt x="4418696" y="277932"/>
                    <a:pt x="4405210" y="278330"/>
                    <a:pt x="4391300" y="278660"/>
                  </a:cubicBezTo>
                  <a:cubicBezTo>
                    <a:pt x="4377390" y="278991"/>
                    <a:pt x="4365506" y="279163"/>
                    <a:pt x="4355650" y="279178"/>
                  </a:cubicBezTo>
                  <a:cubicBezTo>
                    <a:pt x="4336612" y="279343"/>
                    <a:pt x="4320280" y="278177"/>
                    <a:pt x="4306652" y="275681"/>
                  </a:cubicBezTo>
                  <a:cubicBezTo>
                    <a:pt x="4293026" y="273185"/>
                    <a:pt x="4281113" y="268369"/>
                    <a:pt x="4270915" y="261233"/>
                  </a:cubicBezTo>
                  <a:cubicBezTo>
                    <a:pt x="4264934" y="256673"/>
                    <a:pt x="4259523" y="252303"/>
                    <a:pt x="4254684" y="248124"/>
                  </a:cubicBezTo>
                  <a:cubicBezTo>
                    <a:pt x="4249846" y="243946"/>
                    <a:pt x="4245807" y="241710"/>
                    <a:pt x="4242568" y="241418"/>
                  </a:cubicBezTo>
                  <a:cubicBezTo>
                    <a:pt x="4236593" y="241647"/>
                    <a:pt x="4229646" y="245532"/>
                    <a:pt x="4221728" y="253073"/>
                  </a:cubicBezTo>
                  <a:cubicBezTo>
                    <a:pt x="4213810" y="260614"/>
                    <a:pt x="4205110" y="270433"/>
                    <a:pt x="4195630" y="282531"/>
                  </a:cubicBezTo>
                  <a:lnTo>
                    <a:pt x="4184656" y="269450"/>
                  </a:lnTo>
                  <a:cubicBezTo>
                    <a:pt x="4194442" y="258489"/>
                    <a:pt x="4203751" y="249334"/>
                    <a:pt x="4212584" y="241988"/>
                  </a:cubicBezTo>
                  <a:cubicBezTo>
                    <a:pt x="4221416" y="234641"/>
                    <a:pt x="4229583" y="229980"/>
                    <a:pt x="4237082" y="228005"/>
                  </a:cubicBezTo>
                  <a:lnTo>
                    <a:pt x="4237082" y="125273"/>
                  </a:lnTo>
                  <a:lnTo>
                    <a:pt x="4189228" y="125273"/>
                  </a:lnTo>
                  <a:close/>
                  <a:moveTo>
                    <a:pt x="81344" y="103309"/>
                  </a:moveTo>
                  <a:lnTo>
                    <a:pt x="81344" y="183204"/>
                  </a:lnTo>
                  <a:lnTo>
                    <a:pt x="167335" y="183204"/>
                  </a:lnTo>
                  <a:lnTo>
                    <a:pt x="167335" y="103309"/>
                  </a:lnTo>
                  <a:close/>
                  <a:moveTo>
                    <a:pt x="4656563" y="100603"/>
                  </a:moveTo>
                  <a:lnTo>
                    <a:pt x="4815059" y="100603"/>
                  </a:lnTo>
                  <a:lnTo>
                    <a:pt x="4815059" y="113672"/>
                  </a:lnTo>
                  <a:lnTo>
                    <a:pt x="4794028" y="113672"/>
                  </a:lnTo>
                  <a:lnTo>
                    <a:pt x="4794028" y="231648"/>
                  </a:lnTo>
                  <a:lnTo>
                    <a:pt x="4816582" y="229819"/>
                  </a:lnTo>
                  <a:lnTo>
                    <a:pt x="4816278" y="242621"/>
                  </a:lnTo>
                  <a:lnTo>
                    <a:pt x="4794028" y="244450"/>
                  </a:lnTo>
                  <a:lnTo>
                    <a:pt x="4794028" y="283160"/>
                  </a:lnTo>
                  <a:lnTo>
                    <a:pt x="4780007" y="283160"/>
                  </a:lnTo>
                  <a:lnTo>
                    <a:pt x="4780007" y="245669"/>
                  </a:lnTo>
                  <a:cubicBezTo>
                    <a:pt x="4755515" y="247523"/>
                    <a:pt x="4732109" y="249301"/>
                    <a:pt x="4709788" y="251003"/>
                  </a:cubicBezTo>
                  <a:cubicBezTo>
                    <a:pt x="4687468" y="252705"/>
                    <a:pt x="4667796" y="254178"/>
                    <a:pt x="4650772" y="255423"/>
                  </a:cubicBezTo>
                  <a:lnTo>
                    <a:pt x="4648334" y="241707"/>
                  </a:lnTo>
                  <a:lnTo>
                    <a:pt x="4678814" y="239878"/>
                  </a:lnTo>
                  <a:lnTo>
                    <a:pt x="4678814" y="113672"/>
                  </a:lnTo>
                  <a:lnTo>
                    <a:pt x="4656563" y="113672"/>
                  </a:lnTo>
                  <a:close/>
                  <a:moveTo>
                    <a:pt x="3111075" y="98756"/>
                  </a:moveTo>
                  <a:lnTo>
                    <a:pt x="3111075" y="149352"/>
                  </a:lnTo>
                  <a:lnTo>
                    <a:pt x="3172644" y="149352"/>
                  </a:lnTo>
                  <a:lnTo>
                    <a:pt x="3172644" y="98756"/>
                  </a:lnTo>
                  <a:close/>
                  <a:moveTo>
                    <a:pt x="1411510" y="98146"/>
                  </a:moveTo>
                  <a:cubicBezTo>
                    <a:pt x="1409827" y="102889"/>
                    <a:pt x="1408087" y="107576"/>
                    <a:pt x="1406290" y="112205"/>
                  </a:cubicBezTo>
                  <a:cubicBezTo>
                    <a:pt x="1404493" y="116834"/>
                    <a:pt x="1402677" y="121292"/>
                    <a:pt x="1400842" y="125578"/>
                  </a:cubicBezTo>
                  <a:lnTo>
                    <a:pt x="1411510" y="125578"/>
                  </a:lnTo>
                  <a:close/>
                  <a:moveTo>
                    <a:pt x="2191798" y="97822"/>
                  </a:moveTo>
                  <a:cubicBezTo>
                    <a:pt x="2190909" y="108795"/>
                    <a:pt x="2189791" y="119406"/>
                    <a:pt x="2188445" y="129655"/>
                  </a:cubicBezTo>
                  <a:cubicBezTo>
                    <a:pt x="2187099" y="139904"/>
                    <a:pt x="2185372" y="149829"/>
                    <a:pt x="2183264" y="159430"/>
                  </a:cubicBezTo>
                  <a:lnTo>
                    <a:pt x="2280190" y="159430"/>
                  </a:lnTo>
                  <a:lnTo>
                    <a:pt x="2280190" y="97822"/>
                  </a:lnTo>
                  <a:close/>
                  <a:moveTo>
                    <a:pt x="2094567" y="97822"/>
                  </a:moveTo>
                  <a:lnTo>
                    <a:pt x="2094567" y="159430"/>
                  </a:lnTo>
                  <a:lnTo>
                    <a:pt x="2168328" y="159430"/>
                  </a:lnTo>
                  <a:cubicBezTo>
                    <a:pt x="2170424" y="149962"/>
                    <a:pt x="2172100" y="140076"/>
                    <a:pt x="2173358" y="129770"/>
                  </a:cubicBezTo>
                  <a:cubicBezTo>
                    <a:pt x="2174615" y="119464"/>
                    <a:pt x="2175682" y="108814"/>
                    <a:pt x="2176558" y="97822"/>
                  </a:cubicBezTo>
                  <a:close/>
                  <a:moveTo>
                    <a:pt x="1754715" y="96317"/>
                  </a:moveTo>
                  <a:lnTo>
                    <a:pt x="1798301" y="96317"/>
                  </a:lnTo>
                  <a:lnTo>
                    <a:pt x="1798301" y="289865"/>
                  </a:lnTo>
                  <a:lnTo>
                    <a:pt x="1694669" y="289865"/>
                  </a:lnTo>
                  <a:lnTo>
                    <a:pt x="1694669" y="250241"/>
                  </a:lnTo>
                  <a:lnTo>
                    <a:pt x="1754715" y="250241"/>
                  </a:lnTo>
                  <a:close/>
                  <a:moveTo>
                    <a:pt x="5036724" y="93555"/>
                  </a:moveTo>
                  <a:lnTo>
                    <a:pt x="5036724" y="140227"/>
                  </a:lnTo>
                  <a:lnTo>
                    <a:pt x="5119630" y="140227"/>
                  </a:lnTo>
                  <a:lnTo>
                    <a:pt x="5119630" y="93555"/>
                  </a:lnTo>
                  <a:close/>
                  <a:moveTo>
                    <a:pt x="4938274" y="93555"/>
                  </a:moveTo>
                  <a:lnTo>
                    <a:pt x="4938274" y="140227"/>
                  </a:lnTo>
                  <a:lnTo>
                    <a:pt x="5022704" y="140227"/>
                  </a:lnTo>
                  <a:lnTo>
                    <a:pt x="5022704" y="93555"/>
                  </a:lnTo>
                  <a:close/>
                  <a:moveTo>
                    <a:pt x="1468508" y="91459"/>
                  </a:moveTo>
                  <a:lnTo>
                    <a:pt x="1636148" y="91459"/>
                  </a:lnTo>
                  <a:lnTo>
                    <a:pt x="1636148" y="126778"/>
                  </a:lnTo>
                  <a:lnTo>
                    <a:pt x="1616336" y="126778"/>
                  </a:lnTo>
                  <a:lnTo>
                    <a:pt x="1616336" y="216412"/>
                  </a:lnTo>
                  <a:lnTo>
                    <a:pt x="1639500" y="214579"/>
                  </a:lnTo>
                  <a:lnTo>
                    <a:pt x="1639500" y="250694"/>
                  </a:lnTo>
                  <a:lnTo>
                    <a:pt x="1616336" y="252832"/>
                  </a:lnTo>
                  <a:lnTo>
                    <a:pt x="1616336" y="289560"/>
                  </a:lnTo>
                  <a:lnTo>
                    <a:pt x="1575492" y="289560"/>
                  </a:lnTo>
                  <a:lnTo>
                    <a:pt x="1575492" y="256642"/>
                  </a:lnTo>
                  <a:cubicBezTo>
                    <a:pt x="1556004" y="258337"/>
                    <a:pt x="1537297" y="259976"/>
                    <a:pt x="1519371" y="261557"/>
                  </a:cubicBezTo>
                  <a:cubicBezTo>
                    <a:pt x="1501445" y="263138"/>
                    <a:pt x="1485100" y="264548"/>
                    <a:pt x="1470336" y="265786"/>
                  </a:cubicBezTo>
                  <a:lnTo>
                    <a:pt x="1463936" y="227381"/>
                  </a:lnTo>
                  <a:lnTo>
                    <a:pt x="1483443" y="226162"/>
                  </a:lnTo>
                  <a:lnTo>
                    <a:pt x="1483443" y="126778"/>
                  </a:lnTo>
                  <a:lnTo>
                    <a:pt x="1468508" y="126778"/>
                  </a:lnTo>
                  <a:close/>
                  <a:moveTo>
                    <a:pt x="3965734" y="91440"/>
                  </a:moveTo>
                  <a:lnTo>
                    <a:pt x="3980364" y="91440"/>
                  </a:lnTo>
                  <a:lnTo>
                    <a:pt x="3980364" y="283160"/>
                  </a:lnTo>
                  <a:lnTo>
                    <a:pt x="3965734" y="283160"/>
                  </a:lnTo>
                  <a:close/>
                  <a:moveTo>
                    <a:pt x="67361" y="89631"/>
                  </a:moveTo>
                  <a:lnTo>
                    <a:pt x="181623" y="89631"/>
                  </a:lnTo>
                  <a:lnTo>
                    <a:pt x="181623" y="196577"/>
                  </a:lnTo>
                  <a:lnTo>
                    <a:pt x="67361" y="196577"/>
                  </a:lnTo>
                  <a:close/>
                  <a:moveTo>
                    <a:pt x="398050" y="87764"/>
                  </a:moveTo>
                  <a:lnTo>
                    <a:pt x="398050" y="112491"/>
                  </a:lnTo>
                  <a:lnTo>
                    <a:pt x="549536" y="112491"/>
                  </a:lnTo>
                  <a:lnTo>
                    <a:pt x="549536" y="87764"/>
                  </a:lnTo>
                  <a:close/>
                  <a:moveTo>
                    <a:pt x="2939777" y="84125"/>
                  </a:moveTo>
                  <a:cubicBezTo>
                    <a:pt x="2948896" y="89370"/>
                    <a:pt x="2957786" y="95492"/>
                    <a:pt x="2966447" y="102489"/>
                  </a:cubicBezTo>
                  <a:cubicBezTo>
                    <a:pt x="2975108" y="109487"/>
                    <a:pt x="2981865" y="116066"/>
                    <a:pt x="2986716" y="122225"/>
                  </a:cubicBezTo>
                  <a:lnTo>
                    <a:pt x="2976658" y="131369"/>
                  </a:lnTo>
                  <a:cubicBezTo>
                    <a:pt x="2971534" y="125216"/>
                    <a:pt x="2964714" y="118549"/>
                    <a:pt x="2956198" y="111367"/>
                  </a:cubicBezTo>
                  <a:cubicBezTo>
                    <a:pt x="2947683" y="104185"/>
                    <a:pt x="2938958" y="97746"/>
                    <a:pt x="2930024" y="92050"/>
                  </a:cubicBezTo>
                  <a:close/>
                  <a:moveTo>
                    <a:pt x="2902896" y="79858"/>
                  </a:moveTo>
                  <a:lnTo>
                    <a:pt x="2916917" y="79858"/>
                  </a:lnTo>
                  <a:lnTo>
                    <a:pt x="2916917" y="123444"/>
                  </a:lnTo>
                  <a:cubicBezTo>
                    <a:pt x="2916924" y="126175"/>
                    <a:pt x="2916910" y="128867"/>
                    <a:pt x="2916879" y="131522"/>
                  </a:cubicBezTo>
                  <a:cubicBezTo>
                    <a:pt x="2916847" y="134176"/>
                    <a:pt x="2916758" y="136868"/>
                    <a:pt x="2916612" y="139599"/>
                  </a:cubicBezTo>
                  <a:lnTo>
                    <a:pt x="3001956" y="139599"/>
                  </a:lnTo>
                  <a:lnTo>
                    <a:pt x="3001956" y="153315"/>
                  </a:lnTo>
                  <a:lnTo>
                    <a:pt x="2918746" y="153315"/>
                  </a:lnTo>
                  <a:cubicBezTo>
                    <a:pt x="2925712" y="181274"/>
                    <a:pt x="2936240" y="205442"/>
                    <a:pt x="2950331" y="225819"/>
                  </a:cubicBezTo>
                  <a:cubicBezTo>
                    <a:pt x="2964422" y="246196"/>
                    <a:pt x="2982341" y="261449"/>
                    <a:pt x="3004090" y="271577"/>
                  </a:cubicBezTo>
                  <a:cubicBezTo>
                    <a:pt x="3002204" y="273012"/>
                    <a:pt x="3000337" y="274790"/>
                    <a:pt x="2998489" y="276911"/>
                  </a:cubicBezTo>
                  <a:cubicBezTo>
                    <a:pt x="2996641" y="279032"/>
                    <a:pt x="2995155" y="281115"/>
                    <a:pt x="2994032" y="283160"/>
                  </a:cubicBezTo>
                  <a:cubicBezTo>
                    <a:pt x="2974251" y="273127"/>
                    <a:pt x="2957576" y="258979"/>
                    <a:pt x="2944006" y="240716"/>
                  </a:cubicBezTo>
                  <a:cubicBezTo>
                    <a:pt x="2930436" y="222454"/>
                    <a:pt x="2919781" y="200838"/>
                    <a:pt x="2912040" y="175870"/>
                  </a:cubicBezTo>
                  <a:cubicBezTo>
                    <a:pt x="2908313" y="194666"/>
                    <a:pt x="2900223" y="213386"/>
                    <a:pt x="2887770" y="232029"/>
                  </a:cubicBezTo>
                  <a:cubicBezTo>
                    <a:pt x="2875318" y="250673"/>
                    <a:pt x="2856180" y="268021"/>
                    <a:pt x="2830354" y="284074"/>
                  </a:cubicBezTo>
                  <a:cubicBezTo>
                    <a:pt x="2829078" y="282480"/>
                    <a:pt x="2827439" y="280791"/>
                    <a:pt x="2825439" y="279007"/>
                  </a:cubicBezTo>
                  <a:cubicBezTo>
                    <a:pt x="2823439" y="277222"/>
                    <a:pt x="2821419" y="275762"/>
                    <a:pt x="2819381" y="274625"/>
                  </a:cubicBezTo>
                  <a:cubicBezTo>
                    <a:pt x="2839110" y="262640"/>
                    <a:pt x="2854685" y="249831"/>
                    <a:pt x="2866106" y="236198"/>
                  </a:cubicBezTo>
                  <a:cubicBezTo>
                    <a:pt x="2877526" y="222565"/>
                    <a:pt x="2885899" y="208694"/>
                    <a:pt x="2891224" y="194587"/>
                  </a:cubicBezTo>
                  <a:cubicBezTo>
                    <a:pt x="2896548" y="180480"/>
                    <a:pt x="2899931" y="166722"/>
                    <a:pt x="2901372" y="153315"/>
                  </a:cubicBezTo>
                  <a:lnTo>
                    <a:pt x="2826392" y="153315"/>
                  </a:lnTo>
                  <a:lnTo>
                    <a:pt x="2826392" y="139599"/>
                  </a:lnTo>
                  <a:lnTo>
                    <a:pt x="2902592" y="139599"/>
                  </a:lnTo>
                  <a:cubicBezTo>
                    <a:pt x="2902737" y="136716"/>
                    <a:pt x="2902826" y="133947"/>
                    <a:pt x="2902858" y="131293"/>
                  </a:cubicBezTo>
                  <a:cubicBezTo>
                    <a:pt x="2902890" y="128639"/>
                    <a:pt x="2902902" y="126023"/>
                    <a:pt x="2902896" y="123444"/>
                  </a:cubicBezTo>
                  <a:close/>
                  <a:moveTo>
                    <a:pt x="2497817" y="79229"/>
                  </a:moveTo>
                  <a:cubicBezTo>
                    <a:pt x="2497392" y="84246"/>
                    <a:pt x="2496718" y="89091"/>
                    <a:pt x="2495798" y="93765"/>
                  </a:cubicBezTo>
                  <a:cubicBezTo>
                    <a:pt x="2494877" y="98439"/>
                    <a:pt x="2493518" y="103055"/>
                    <a:pt x="2491721" y="107614"/>
                  </a:cubicBezTo>
                  <a:lnTo>
                    <a:pt x="2555729" y="107614"/>
                  </a:lnTo>
                  <a:lnTo>
                    <a:pt x="2555729" y="79229"/>
                  </a:lnTo>
                  <a:close/>
                  <a:moveTo>
                    <a:pt x="2432894" y="79229"/>
                  </a:moveTo>
                  <a:cubicBezTo>
                    <a:pt x="2432133" y="84132"/>
                    <a:pt x="2431370" y="88977"/>
                    <a:pt x="2430608" y="93765"/>
                  </a:cubicBezTo>
                  <a:cubicBezTo>
                    <a:pt x="2429847" y="98553"/>
                    <a:pt x="2429084" y="103169"/>
                    <a:pt x="2428323" y="107614"/>
                  </a:cubicBezTo>
                  <a:lnTo>
                    <a:pt x="2476176" y="107614"/>
                  </a:lnTo>
                  <a:cubicBezTo>
                    <a:pt x="2478437" y="103055"/>
                    <a:pt x="2480164" y="98439"/>
                    <a:pt x="2481358" y="93765"/>
                  </a:cubicBezTo>
                  <a:cubicBezTo>
                    <a:pt x="2482552" y="89091"/>
                    <a:pt x="2483364" y="84246"/>
                    <a:pt x="2483796" y="79229"/>
                  </a:cubicBezTo>
                  <a:close/>
                  <a:moveTo>
                    <a:pt x="2757507" y="78639"/>
                  </a:moveTo>
                  <a:cubicBezTo>
                    <a:pt x="2764663" y="83528"/>
                    <a:pt x="2771000" y="88532"/>
                    <a:pt x="2776518" y="93650"/>
                  </a:cubicBezTo>
                  <a:cubicBezTo>
                    <a:pt x="2782036" y="98768"/>
                    <a:pt x="2786774" y="103925"/>
                    <a:pt x="2790730" y="109119"/>
                  </a:cubicBezTo>
                  <a:cubicBezTo>
                    <a:pt x="2796534" y="105004"/>
                    <a:pt x="2801842" y="100813"/>
                    <a:pt x="2806656" y="96546"/>
                  </a:cubicBezTo>
                  <a:cubicBezTo>
                    <a:pt x="2811469" y="92279"/>
                    <a:pt x="2815711" y="87935"/>
                    <a:pt x="2819381" y="83516"/>
                  </a:cubicBezTo>
                  <a:lnTo>
                    <a:pt x="2831268" y="90526"/>
                  </a:lnTo>
                  <a:cubicBezTo>
                    <a:pt x="2826817" y="95555"/>
                    <a:pt x="2821775" y="100508"/>
                    <a:pt x="2816143" y="105385"/>
                  </a:cubicBezTo>
                  <a:cubicBezTo>
                    <a:pt x="2810510" y="110262"/>
                    <a:pt x="2804478" y="115062"/>
                    <a:pt x="2798045" y="119787"/>
                  </a:cubicBezTo>
                  <a:cubicBezTo>
                    <a:pt x="2805449" y="132290"/>
                    <a:pt x="2810300" y="145079"/>
                    <a:pt x="2812599" y="158154"/>
                  </a:cubicBezTo>
                  <a:cubicBezTo>
                    <a:pt x="2814898" y="171228"/>
                    <a:pt x="2815939" y="184550"/>
                    <a:pt x="2815724" y="198120"/>
                  </a:cubicBezTo>
                  <a:cubicBezTo>
                    <a:pt x="2815831" y="215856"/>
                    <a:pt x="2814854" y="231058"/>
                    <a:pt x="2812790" y="243726"/>
                  </a:cubicBezTo>
                  <a:cubicBezTo>
                    <a:pt x="2810726" y="256394"/>
                    <a:pt x="2806929" y="266186"/>
                    <a:pt x="2801398" y="273101"/>
                  </a:cubicBezTo>
                  <a:cubicBezTo>
                    <a:pt x="2799722" y="275095"/>
                    <a:pt x="2797664" y="276746"/>
                    <a:pt x="2795226" y="278054"/>
                  </a:cubicBezTo>
                  <a:cubicBezTo>
                    <a:pt x="2792787" y="279362"/>
                    <a:pt x="2789968" y="280251"/>
                    <a:pt x="2786768" y="280721"/>
                  </a:cubicBezTo>
                  <a:cubicBezTo>
                    <a:pt x="2782164" y="281464"/>
                    <a:pt x="2777198" y="281883"/>
                    <a:pt x="2771870" y="281979"/>
                  </a:cubicBezTo>
                  <a:cubicBezTo>
                    <a:pt x="2766543" y="282074"/>
                    <a:pt x="2761044" y="281959"/>
                    <a:pt x="2755373" y="281636"/>
                  </a:cubicBezTo>
                  <a:cubicBezTo>
                    <a:pt x="2755202" y="279445"/>
                    <a:pt x="2754630" y="277121"/>
                    <a:pt x="2753659" y="274663"/>
                  </a:cubicBezTo>
                  <a:cubicBezTo>
                    <a:pt x="2752687" y="272206"/>
                    <a:pt x="2751430" y="269958"/>
                    <a:pt x="2749886" y="267920"/>
                  </a:cubicBezTo>
                  <a:cubicBezTo>
                    <a:pt x="2756808" y="268377"/>
                    <a:pt x="2763006" y="268605"/>
                    <a:pt x="2768480" y="268605"/>
                  </a:cubicBezTo>
                  <a:cubicBezTo>
                    <a:pt x="2773953" y="268605"/>
                    <a:pt x="2778322" y="268377"/>
                    <a:pt x="2781586" y="267920"/>
                  </a:cubicBezTo>
                  <a:cubicBezTo>
                    <a:pt x="2783840" y="267774"/>
                    <a:pt x="2785732" y="267304"/>
                    <a:pt x="2787263" y="266510"/>
                  </a:cubicBezTo>
                  <a:cubicBezTo>
                    <a:pt x="2788793" y="265716"/>
                    <a:pt x="2790152" y="264560"/>
                    <a:pt x="2791340" y="263043"/>
                  </a:cubicBezTo>
                  <a:cubicBezTo>
                    <a:pt x="2795251" y="258198"/>
                    <a:pt x="2798020" y="250133"/>
                    <a:pt x="2799645" y="238849"/>
                  </a:cubicBezTo>
                  <a:cubicBezTo>
                    <a:pt x="2801271" y="227565"/>
                    <a:pt x="2802058" y="213786"/>
                    <a:pt x="2802008" y="197511"/>
                  </a:cubicBezTo>
                  <a:cubicBezTo>
                    <a:pt x="2801956" y="191466"/>
                    <a:pt x="2801754" y="185268"/>
                    <a:pt x="2801398" y="178918"/>
                  </a:cubicBezTo>
                  <a:cubicBezTo>
                    <a:pt x="2792787" y="188862"/>
                    <a:pt x="2782958" y="198311"/>
                    <a:pt x="2771908" y="207264"/>
                  </a:cubicBezTo>
                  <a:cubicBezTo>
                    <a:pt x="2760860" y="216218"/>
                    <a:pt x="2749963" y="223533"/>
                    <a:pt x="2739218" y="229210"/>
                  </a:cubicBezTo>
                  <a:cubicBezTo>
                    <a:pt x="2738247" y="227451"/>
                    <a:pt x="2736914" y="225483"/>
                    <a:pt x="2735218" y="223305"/>
                  </a:cubicBezTo>
                  <a:cubicBezTo>
                    <a:pt x="2733523" y="221126"/>
                    <a:pt x="2731808" y="219234"/>
                    <a:pt x="2730075" y="217628"/>
                  </a:cubicBezTo>
                  <a:cubicBezTo>
                    <a:pt x="2742806" y="212154"/>
                    <a:pt x="2755519" y="204356"/>
                    <a:pt x="2768213" y="194234"/>
                  </a:cubicBezTo>
                  <a:cubicBezTo>
                    <a:pt x="2780906" y="184112"/>
                    <a:pt x="2791257" y="173419"/>
                    <a:pt x="2799264" y="162154"/>
                  </a:cubicBezTo>
                  <a:cubicBezTo>
                    <a:pt x="2798210" y="156223"/>
                    <a:pt x="2796661" y="150407"/>
                    <a:pt x="2794616" y="144704"/>
                  </a:cubicBezTo>
                  <a:cubicBezTo>
                    <a:pt x="2792572" y="139002"/>
                    <a:pt x="2789955" y="133338"/>
                    <a:pt x="2786768" y="127712"/>
                  </a:cubicBezTo>
                  <a:cubicBezTo>
                    <a:pt x="2779287" y="132455"/>
                    <a:pt x="2771616" y="136989"/>
                    <a:pt x="2763755" y="141313"/>
                  </a:cubicBezTo>
                  <a:cubicBezTo>
                    <a:pt x="2755894" y="145638"/>
                    <a:pt x="2747918" y="149638"/>
                    <a:pt x="2739828" y="153315"/>
                  </a:cubicBezTo>
                  <a:cubicBezTo>
                    <a:pt x="2738704" y="151886"/>
                    <a:pt x="2737294" y="150324"/>
                    <a:pt x="2735599" y="148629"/>
                  </a:cubicBezTo>
                  <a:cubicBezTo>
                    <a:pt x="2733904" y="146933"/>
                    <a:pt x="2732266" y="145447"/>
                    <a:pt x="2730684" y="144171"/>
                  </a:cubicBezTo>
                  <a:cubicBezTo>
                    <a:pt x="2739111" y="140348"/>
                    <a:pt x="2747480" y="136183"/>
                    <a:pt x="2755792" y="131674"/>
                  </a:cubicBezTo>
                  <a:cubicBezTo>
                    <a:pt x="2764104" y="127166"/>
                    <a:pt x="2772093" y="122390"/>
                    <a:pt x="2779757" y="117348"/>
                  </a:cubicBezTo>
                  <a:cubicBezTo>
                    <a:pt x="2775820" y="112008"/>
                    <a:pt x="2771197" y="106763"/>
                    <a:pt x="2765889" y="101613"/>
                  </a:cubicBezTo>
                  <a:cubicBezTo>
                    <a:pt x="2760580" y="96463"/>
                    <a:pt x="2754433" y="91447"/>
                    <a:pt x="2747448" y="86564"/>
                  </a:cubicBezTo>
                  <a:close/>
                  <a:moveTo>
                    <a:pt x="383724" y="75915"/>
                  </a:moveTo>
                  <a:lnTo>
                    <a:pt x="564471" y="75915"/>
                  </a:lnTo>
                  <a:lnTo>
                    <a:pt x="564471" y="161525"/>
                  </a:lnTo>
                  <a:lnTo>
                    <a:pt x="434321" y="161525"/>
                  </a:lnTo>
                  <a:cubicBezTo>
                    <a:pt x="431864" y="165520"/>
                    <a:pt x="429159" y="169514"/>
                    <a:pt x="426206" y="173508"/>
                  </a:cubicBezTo>
                  <a:cubicBezTo>
                    <a:pt x="423253" y="177503"/>
                    <a:pt x="420167" y="181344"/>
                    <a:pt x="416948" y="185033"/>
                  </a:cubicBezTo>
                  <a:lnTo>
                    <a:pt x="547402" y="185033"/>
                  </a:lnTo>
                  <a:lnTo>
                    <a:pt x="550450" y="184117"/>
                  </a:lnTo>
                  <a:lnTo>
                    <a:pt x="559594" y="190807"/>
                  </a:lnTo>
                  <a:cubicBezTo>
                    <a:pt x="551136" y="202197"/>
                    <a:pt x="540773" y="212392"/>
                    <a:pt x="528504" y="221390"/>
                  </a:cubicBezTo>
                  <a:cubicBezTo>
                    <a:pt x="516236" y="230388"/>
                    <a:pt x="502520" y="238377"/>
                    <a:pt x="487356" y="245358"/>
                  </a:cubicBezTo>
                  <a:cubicBezTo>
                    <a:pt x="504978" y="251291"/>
                    <a:pt x="523837" y="256118"/>
                    <a:pt x="543935" y="259840"/>
                  </a:cubicBezTo>
                  <a:cubicBezTo>
                    <a:pt x="564033" y="263562"/>
                    <a:pt x="584797" y="266255"/>
                    <a:pt x="606228" y="267920"/>
                  </a:cubicBezTo>
                  <a:cubicBezTo>
                    <a:pt x="604539" y="269831"/>
                    <a:pt x="602965" y="272028"/>
                    <a:pt x="601504" y="274511"/>
                  </a:cubicBezTo>
                  <a:cubicBezTo>
                    <a:pt x="600043" y="276994"/>
                    <a:pt x="598774" y="279267"/>
                    <a:pt x="597694" y="281331"/>
                  </a:cubicBezTo>
                  <a:cubicBezTo>
                    <a:pt x="574561" y="279223"/>
                    <a:pt x="552171" y="275819"/>
                    <a:pt x="530524" y="271120"/>
                  </a:cubicBezTo>
                  <a:cubicBezTo>
                    <a:pt x="508877" y="266420"/>
                    <a:pt x="488696" y="260272"/>
                    <a:pt x="469983" y="252675"/>
                  </a:cubicBezTo>
                  <a:cubicBezTo>
                    <a:pt x="448736" y="260856"/>
                    <a:pt x="426460" y="267436"/>
                    <a:pt x="403155" y="272415"/>
                  </a:cubicBezTo>
                  <a:cubicBezTo>
                    <a:pt x="379851" y="277394"/>
                    <a:pt x="356813" y="281077"/>
                    <a:pt x="334042" y="283464"/>
                  </a:cubicBezTo>
                  <a:cubicBezTo>
                    <a:pt x="333540" y="281255"/>
                    <a:pt x="332715" y="278892"/>
                    <a:pt x="331566" y="276378"/>
                  </a:cubicBezTo>
                  <a:cubicBezTo>
                    <a:pt x="330416" y="273863"/>
                    <a:pt x="329210" y="271653"/>
                    <a:pt x="327946" y="269748"/>
                  </a:cubicBezTo>
                  <a:cubicBezTo>
                    <a:pt x="348857" y="267957"/>
                    <a:pt x="369977" y="265061"/>
                    <a:pt x="391306" y="261060"/>
                  </a:cubicBezTo>
                  <a:cubicBezTo>
                    <a:pt x="412636" y="257058"/>
                    <a:pt x="433070" y="251723"/>
                    <a:pt x="452609" y="245053"/>
                  </a:cubicBezTo>
                  <a:cubicBezTo>
                    <a:pt x="441592" y="239718"/>
                    <a:pt x="431394" y="233773"/>
                    <a:pt x="422015" y="227218"/>
                  </a:cubicBezTo>
                  <a:cubicBezTo>
                    <a:pt x="412636" y="220663"/>
                    <a:pt x="404343" y="213498"/>
                    <a:pt x="397136" y="205723"/>
                  </a:cubicBezTo>
                  <a:cubicBezTo>
                    <a:pt x="390709" y="211529"/>
                    <a:pt x="384131" y="216991"/>
                    <a:pt x="377400" y="222111"/>
                  </a:cubicBezTo>
                  <a:cubicBezTo>
                    <a:pt x="370669" y="227230"/>
                    <a:pt x="363938" y="231931"/>
                    <a:pt x="357207" y="236212"/>
                  </a:cubicBezTo>
                  <a:cubicBezTo>
                    <a:pt x="356045" y="234878"/>
                    <a:pt x="354406" y="233201"/>
                    <a:pt x="352292" y="231181"/>
                  </a:cubicBezTo>
                  <a:cubicBezTo>
                    <a:pt x="350177" y="229161"/>
                    <a:pt x="348158" y="227484"/>
                    <a:pt x="346234" y="226151"/>
                  </a:cubicBezTo>
                  <a:cubicBezTo>
                    <a:pt x="360166" y="218276"/>
                    <a:pt x="373450" y="208804"/>
                    <a:pt x="386087" y="197734"/>
                  </a:cubicBezTo>
                  <a:cubicBezTo>
                    <a:pt x="398723" y="186664"/>
                    <a:pt x="409417" y="174594"/>
                    <a:pt x="418167" y="161525"/>
                  </a:cubicBezTo>
                  <a:lnTo>
                    <a:pt x="383724" y="161525"/>
                  </a:lnTo>
                  <a:close/>
                  <a:moveTo>
                    <a:pt x="5735174" y="71343"/>
                  </a:moveTo>
                  <a:lnTo>
                    <a:pt x="5861970" y="71343"/>
                  </a:lnTo>
                  <a:lnTo>
                    <a:pt x="5861970" y="84716"/>
                  </a:lnTo>
                  <a:lnTo>
                    <a:pt x="5802535" y="84716"/>
                  </a:lnTo>
                  <a:lnTo>
                    <a:pt x="5802535" y="135351"/>
                  </a:lnTo>
                  <a:lnTo>
                    <a:pt x="5854960" y="135351"/>
                  </a:lnTo>
                  <a:lnTo>
                    <a:pt x="5854960" y="148419"/>
                  </a:lnTo>
                  <a:lnTo>
                    <a:pt x="5802535" y="148419"/>
                  </a:lnTo>
                  <a:lnTo>
                    <a:pt x="5802535" y="204845"/>
                  </a:lnTo>
                  <a:lnTo>
                    <a:pt x="5865324" y="204845"/>
                  </a:lnTo>
                  <a:lnTo>
                    <a:pt x="5865324" y="217913"/>
                  </a:lnTo>
                  <a:lnTo>
                    <a:pt x="5732126" y="217913"/>
                  </a:lnTo>
                  <a:lnTo>
                    <a:pt x="5732126" y="204845"/>
                  </a:lnTo>
                  <a:lnTo>
                    <a:pt x="5788514" y="204845"/>
                  </a:lnTo>
                  <a:lnTo>
                    <a:pt x="5788514" y="148419"/>
                  </a:lnTo>
                  <a:lnTo>
                    <a:pt x="5740356" y="148419"/>
                  </a:lnTo>
                  <a:lnTo>
                    <a:pt x="5740356" y="135351"/>
                  </a:lnTo>
                  <a:lnTo>
                    <a:pt x="5788514" y="135351"/>
                  </a:lnTo>
                  <a:lnTo>
                    <a:pt x="5788514" y="84716"/>
                  </a:lnTo>
                  <a:lnTo>
                    <a:pt x="5735174" y="84716"/>
                  </a:lnTo>
                  <a:close/>
                  <a:moveTo>
                    <a:pt x="3243358" y="56998"/>
                  </a:moveTo>
                  <a:cubicBezTo>
                    <a:pt x="3247117" y="81738"/>
                    <a:pt x="3251943" y="105029"/>
                    <a:pt x="3257836" y="126873"/>
                  </a:cubicBezTo>
                  <a:cubicBezTo>
                    <a:pt x="3263729" y="148717"/>
                    <a:pt x="3270993" y="168809"/>
                    <a:pt x="3279629" y="187148"/>
                  </a:cubicBezTo>
                  <a:cubicBezTo>
                    <a:pt x="3289433" y="169304"/>
                    <a:pt x="3298019" y="149518"/>
                    <a:pt x="3305384" y="127788"/>
                  </a:cubicBezTo>
                  <a:cubicBezTo>
                    <a:pt x="3312750" y="106058"/>
                    <a:pt x="3318592" y="82462"/>
                    <a:pt x="3322910" y="56998"/>
                  </a:cubicBezTo>
                  <a:close/>
                  <a:moveTo>
                    <a:pt x="3684858" y="49359"/>
                  </a:moveTo>
                  <a:cubicBezTo>
                    <a:pt x="3672566" y="49689"/>
                    <a:pt x="3662542" y="55051"/>
                    <a:pt x="3654785" y="65443"/>
                  </a:cubicBezTo>
                  <a:cubicBezTo>
                    <a:pt x="3647029" y="75835"/>
                    <a:pt x="3643027" y="89276"/>
                    <a:pt x="3642779" y="105766"/>
                  </a:cubicBezTo>
                  <a:cubicBezTo>
                    <a:pt x="3642709" y="122085"/>
                    <a:pt x="3646280" y="135336"/>
                    <a:pt x="3653490" y="145518"/>
                  </a:cubicBezTo>
                  <a:cubicBezTo>
                    <a:pt x="3660700" y="155701"/>
                    <a:pt x="3671969" y="160947"/>
                    <a:pt x="3687298" y="161259"/>
                  </a:cubicBezTo>
                  <a:cubicBezTo>
                    <a:pt x="3695613" y="161348"/>
                    <a:pt x="3704214" y="158807"/>
                    <a:pt x="3713102" y="153636"/>
                  </a:cubicBezTo>
                  <a:cubicBezTo>
                    <a:pt x="3721989" y="148465"/>
                    <a:pt x="3730666" y="140131"/>
                    <a:pt x="3739134" y="128634"/>
                  </a:cubicBezTo>
                  <a:cubicBezTo>
                    <a:pt x="3738245" y="104121"/>
                    <a:pt x="3733315" y="84849"/>
                    <a:pt x="3724345" y="70817"/>
                  </a:cubicBezTo>
                  <a:cubicBezTo>
                    <a:pt x="3715376" y="56785"/>
                    <a:pt x="3702213" y="49632"/>
                    <a:pt x="3684858" y="49359"/>
                  </a:cubicBezTo>
                  <a:close/>
                  <a:moveTo>
                    <a:pt x="6121737" y="46025"/>
                  </a:moveTo>
                  <a:lnTo>
                    <a:pt x="6121737" y="118263"/>
                  </a:lnTo>
                  <a:lnTo>
                    <a:pt x="6196412" y="118263"/>
                  </a:lnTo>
                  <a:lnTo>
                    <a:pt x="6196412" y="46025"/>
                  </a:lnTo>
                  <a:close/>
                  <a:moveTo>
                    <a:pt x="2128704" y="45397"/>
                  </a:moveTo>
                  <a:cubicBezTo>
                    <a:pt x="2123529" y="51969"/>
                    <a:pt x="2118030" y="58503"/>
                    <a:pt x="2112207" y="64999"/>
                  </a:cubicBezTo>
                  <a:cubicBezTo>
                    <a:pt x="2106384" y="71495"/>
                    <a:pt x="2100199" y="77877"/>
                    <a:pt x="2093652" y="84144"/>
                  </a:cubicBezTo>
                  <a:lnTo>
                    <a:pt x="2184788" y="84144"/>
                  </a:lnTo>
                  <a:cubicBezTo>
                    <a:pt x="2190045" y="78678"/>
                    <a:pt x="2195227" y="72525"/>
                    <a:pt x="2200332" y="65686"/>
                  </a:cubicBezTo>
                  <a:cubicBezTo>
                    <a:pt x="2205438" y="58846"/>
                    <a:pt x="2210010" y="52083"/>
                    <a:pt x="2214048" y="45397"/>
                  </a:cubicBezTo>
                  <a:close/>
                  <a:moveTo>
                    <a:pt x="3329311" y="42063"/>
                  </a:moveTo>
                  <a:lnTo>
                    <a:pt x="3338456" y="44806"/>
                  </a:lnTo>
                  <a:cubicBezTo>
                    <a:pt x="3333839" y="76956"/>
                    <a:pt x="3327222" y="106153"/>
                    <a:pt x="3318605" y="132398"/>
                  </a:cubicBezTo>
                  <a:cubicBezTo>
                    <a:pt x="3309988" y="158642"/>
                    <a:pt x="3299638" y="181972"/>
                    <a:pt x="3287554" y="202388"/>
                  </a:cubicBezTo>
                  <a:cubicBezTo>
                    <a:pt x="3295606" y="216764"/>
                    <a:pt x="3304877" y="229616"/>
                    <a:pt x="3315367" y="240945"/>
                  </a:cubicBezTo>
                  <a:cubicBezTo>
                    <a:pt x="3325857" y="252273"/>
                    <a:pt x="3337719" y="261773"/>
                    <a:pt x="3350952" y="269444"/>
                  </a:cubicBezTo>
                  <a:cubicBezTo>
                    <a:pt x="3349060" y="270866"/>
                    <a:pt x="3347130" y="272593"/>
                    <a:pt x="3345161" y="274625"/>
                  </a:cubicBezTo>
                  <a:cubicBezTo>
                    <a:pt x="3343192" y="276657"/>
                    <a:pt x="3341567" y="278689"/>
                    <a:pt x="3340284" y="280721"/>
                  </a:cubicBezTo>
                  <a:cubicBezTo>
                    <a:pt x="3327673" y="272949"/>
                    <a:pt x="3316320" y="263652"/>
                    <a:pt x="3306223" y="252832"/>
                  </a:cubicBezTo>
                  <a:cubicBezTo>
                    <a:pt x="3296126" y="242012"/>
                    <a:pt x="3287058" y="229667"/>
                    <a:pt x="3279019" y="215799"/>
                  </a:cubicBezTo>
                  <a:cubicBezTo>
                    <a:pt x="3269545" y="230131"/>
                    <a:pt x="3259461" y="242920"/>
                    <a:pt x="3248768" y="254166"/>
                  </a:cubicBezTo>
                  <a:cubicBezTo>
                    <a:pt x="3238075" y="265411"/>
                    <a:pt x="3226924" y="275076"/>
                    <a:pt x="3215316" y="283160"/>
                  </a:cubicBezTo>
                  <a:cubicBezTo>
                    <a:pt x="3214053" y="281242"/>
                    <a:pt x="3212541" y="279210"/>
                    <a:pt x="3210782" y="277064"/>
                  </a:cubicBezTo>
                  <a:cubicBezTo>
                    <a:pt x="3209023" y="274917"/>
                    <a:pt x="3207284" y="273190"/>
                    <a:pt x="3205563" y="271882"/>
                  </a:cubicBezTo>
                  <a:cubicBezTo>
                    <a:pt x="3217494" y="264072"/>
                    <a:pt x="3228988" y="254242"/>
                    <a:pt x="3240043" y="242393"/>
                  </a:cubicBezTo>
                  <a:cubicBezTo>
                    <a:pt x="3251098" y="230544"/>
                    <a:pt x="3261449" y="216904"/>
                    <a:pt x="3271094" y="201473"/>
                  </a:cubicBezTo>
                  <a:cubicBezTo>
                    <a:pt x="3261246" y="181604"/>
                    <a:pt x="3252978" y="159544"/>
                    <a:pt x="3246292" y="135294"/>
                  </a:cubicBezTo>
                  <a:cubicBezTo>
                    <a:pt x="3239605" y="111043"/>
                    <a:pt x="3234157" y="84944"/>
                    <a:pt x="3229947" y="56998"/>
                  </a:cubicBezTo>
                  <a:lnTo>
                    <a:pt x="3211964" y="56998"/>
                  </a:lnTo>
                  <a:lnTo>
                    <a:pt x="3211964" y="42977"/>
                  </a:lnTo>
                  <a:lnTo>
                    <a:pt x="3326873" y="42977"/>
                  </a:lnTo>
                  <a:close/>
                  <a:moveTo>
                    <a:pt x="2569750" y="40825"/>
                  </a:moveTo>
                  <a:lnTo>
                    <a:pt x="2569750" y="67380"/>
                  </a:lnTo>
                  <a:lnTo>
                    <a:pt x="2623090" y="67380"/>
                  </a:lnTo>
                  <a:lnTo>
                    <a:pt x="2623090" y="40825"/>
                  </a:lnTo>
                  <a:close/>
                  <a:moveTo>
                    <a:pt x="2498122" y="40825"/>
                  </a:moveTo>
                  <a:lnTo>
                    <a:pt x="2498122" y="65854"/>
                  </a:lnTo>
                  <a:lnTo>
                    <a:pt x="2498122" y="67380"/>
                  </a:lnTo>
                  <a:lnTo>
                    <a:pt x="2555729" y="67380"/>
                  </a:lnTo>
                  <a:lnTo>
                    <a:pt x="2555729" y="40825"/>
                  </a:lnTo>
                  <a:close/>
                  <a:moveTo>
                    <a:pt x="1229525" y="40520"/>
                  </a:moveTo>
                  <a:lnTo>
                    <a:pt x="1229525" y="61894"/>
                  </a:lnTo>
                  <a:lnTo>
                    <a:pt x="1247547" y="61894"/>
                  </a:lnTo>
                  <a:lnTo>
                    <a:pt x="1247547" y="40520"/>
                  </a:lnTo>
                  <a:close/>
                  <a:moveTo>
                    <a:pt x="1184720" y="40520"/>
                  </a:moveTo>
                  <a:lnTo>
                    <a:pt x="1184720" y="61894"/>
                  </a:lnTo>
                  <a:lnTo>
                    <a:pt x="1202131" y="61894"/>
                  </a:lnTo>
                  <a:lnTo>
                    <a:pt x="1202131" y="40520"/>
                  </a:lnTo>
                  <a:close/>
                  <a:moveTo>
                    <a:pt x="1140219" y="40520"/>
                  </a:moveTo>
                  <a:lnTo>
                    <a:pt x="1140219" y="61894"/>
                  </a:lnTo>
                  <a:lnTo>
                    <a:pt x="1157326" y="61894"/>
                  </a:lnTo>
                  <a:lnTo>
                    <a:pt x="1157326" y="40520"/>
                  </a:lnTo>
                  <a:close/>
                  <a:moveTo>
                    <a:pt x="1522762" y="39301"/>
                  </a:moveTo>
                  <a:lnTo>
                    <a:pt x="1522762" y="51531"/>
                  </a:lnTo>
                  <a:lnTo>
                    <a:pt x="1577016" y="51531"/>
                  </a:lnTo>
                  <a:lnTo>
                    <a:pt x="1577016" y="39301"/>
                  </a:lnTo>
                  <a:close/>
                  <a:moveTo>
                    <a:pt x="3111075" y="36272"/>
                  </a:moveTo>
                  <a:lnTo>
                    <a:pt x="3111075" y="85649"/>
                  </a:lnTo>
                  <a:lnTo>
                    <a:pt x="3172644" y="85649"/>
                  </a:lnTo>
                  <a:lnTo>
                    <a:pt x="3172644" y="36272"/>
                  </a:lnTo>
                  <a:close/>
                  <a:moveTo>
                    <a:pt x="14593" y="35338"/>
                  </a:moveTo>
                  <a:lnTo>
                    <a:pt x="14593" y="252394"/>
                  </a:lnTo>
                  <a:lnTo>
                    <a:pt x="235306" y="252394"/>
                  </a:lnTo>
                  <a:lnTo>
                    <a:pt x="235306" y="35338"/>
                  </a:lnTo>
                  <a:close/>
                  <a:moveTo>
                    <a:pt x="3685163" y="34767"/>
                  </a:moveTo>
                  <a:cubicBezTo>
                    <a:pt x="3706957" y="34867"/>
                    <a:pt x="3724266" y="43651"/>
                    <a:pt x="3737091" y="61120"/>
                  </a:cubicBezTo>
                  <a:cubicBezTo>
                    <a:pt x="3749917" y="78588"/>
                    <a:pt x="3756478" y="104142"/>
                    <a:pt x="3756774" y="137781"/>
                  </a:cubicBezTo>
                  <a:cubicBezTo>
                    <a:pt x="3756562" y="168808"/>
                    <a:pt x="3752824" y="193652"/>
                    <a:pt x="3745560" y="212313"/>
                  </a:cubicBezTo>
                  <a:cubicBezTo>
                    <a:pt x="3738297" y="230975"/>
                    <a:pt x="3728780" y="244437"/>
                    <a:pt x="3717010" y="252702"/>
                  </a:cubicBezTo>
                  <a:cubicBezTo>
                    <a:pt x="3705240" y="260966"/>
                    <a:pt x="3692490" y="265017"/>
                    <a:pt x="3678760" y="264853"/>
                  </a:cubicBezTo>
                  <a:cubicBezTo>
                    <a:pt x="3667986" y="264745"/>
                    <a:pt x="3658586" y="262756"/>
                    <a:pt x="3650560" y="258884"/>
                  </a:cubicBezTo>
                  <a:cubicBezTo>
                    <a:pt x="3642534" y="255011"/>
                    <a:pt x="3635582" y="249901"/>
                    <a:pt x="3629701" y="243552"/>
                  </a:cubicBezTo>
                  <a:lnTo>
                    <a:pt x="3640346" y="231963"/>
                  </a:lnTo>
                  <a:cubicBezTo>
                    <a:pt x="3645406" y="237770"/>
                    <a:pt x="3651210" y="242167"/>
                    <a:pt x="3657759" y="245153"/>
                  </a:cubicBezTo>
                  <a:cubicBezTo>
                    <a:pt x="3664308" y="248139"/>
                    <a:pt x="3671410" y="249638"/>
                    <a:pt x="3679065" y="249651"/>
                  </a:cubicBezTo>
                  <a:cubicBezTo>
                    <a:pt x="3694940" y="250133"/>
                    <a:pt x="3708623" y="242460"/>
                    <a:pt x="3720115" y="226632"/>
                  </a:cubicBezTo>
                  <a:cubicBezTo>
                    <a:pt x="3731606" y="210805"/>
                    <a:pt x="3738048" y="183932"/>
                    <a:pt x="3739439" y="146014"/>
                  </a:cubicBezTo>
                  <a:cubicBezTo>
                    <a:pt x="3732070" y="154978"/>
                    <a:pt x="3723786" y="162109"/>
                    <a:pt x="3714588" y="167409"/>
                  </a:cubicBezTo>
                  <a:cubicBezTo>
                    <a:pt x="3705390" y="172708"/>
                    <a:pt x="3695582" y="175420"/>
                    <a:pt x="3685163" y="175546"/>
                  </a:cubicBezTo>
                  <a:cubicBezTo>
                    <a:pt x="3666387" y="175459"/>
                    <a:pt x="3651733" y="169470"/>
                    <a:pt x="3641201" y="157578"/>
                  </a:cubicBezTo>
                  <a:cubicBezTo>
                    <a:pt x="3630669" y="145687"/>
                    <a:pt x="3625315" y="128416"/>
                    <a:pt x="3625139" y="105766"/>
                  </a:cubicBezTo>
                  <a:cubicBezTo>
                    <a:pt x="3625620" y="84533"/>
                    <a:pt x="3631584" y="67478"/>
                    <a:pt x="3643030" y="54602"/>
                  </a:cubicBezTo>
                  <a:cubicBezTo>
                    <a:pt x="3654477" y="41726"/>
                    <a:pt x="3668522" y="35114"/>
                    <a:pt x="3685163" y="34767"/>
                  </a:cubicBezTo>
                  <a:close/>
                  <a:moveTo>
                    <a:pt x="3499396" y="34767"/>
                  </a:moveTo>
                  <a:cubicBezTo>
                    <a:pt x="3509712" y="34855"/>
                    <a:pt x="3518731" y="36807"/>
                    <a:pt x="3526451" y="40622"/>
                  </a:cubicBezTo>
                  <a:cubicBezTo>
                    <a:pt x="3534172" y="44437"/>
                    <a:pt x="3540896" y="49585"/>
                    <a:pt x="3546624" y="56067"/>
                  </a:cubicBezTo>
                  <a:lnTo>
                    <a:pt x="3535979" y="67656"/>
                  </a:lnTo>
                  <a:cubicBezTo>
                    <a:pt x="3531192" y="61849"/>
                    <a:pt x="3525681" y="57453"/>
                    <a:pt x="3519443" y="54467"/>
                  </a:cubicBezTo>
                  <a:cubicBezTo>
                    <a:pt x="3513206" y="51481"/>
                    <a:pt x="3506625" y="49981"/>
                    <a:pt x="3499700" y="49969"/>
                  </a:cubicBezTo>
                  <a:cubicBezTo>
                    <a:pt x="3482466" y="49480"/>
                    <a:pt x="3467919" y="57090"/>
                    <a:pt x="3456058" y="72796"/>
                  </a:cubicBezTo>
                  <a:cubicBezTo>
                    <a:pt x="3444198" y="88503"/>
                    <a:pt x="3437808" y="115236"/>
                    <a:pt x="3436887" y="152997"/>
                  </a:cubicBezTo>
                  <a:cubicBezTo>
                    <a:pt x="3444306" y="143925"/>
                    <a:pt x="3452641" y="136857"/>
                    <a:pt x="3461890" y="131792"/>
                  </a:cubicBezTo>
                  <a:cubicBezTo>
                    <a:pt x="3471140" y="126728"/>
                    <a:pt x="3480694" y="124155"/>
                    <a:pt x="3490553" y="124073"/>
                  </a:cubicBezTo>
                  <a:cubicBezTo>
                    <a:pt x="3509608" y="124122"/>
                    <a:pt x="3524390" y="130035"/>
                    <a:pt x="3534896" y="141813"/>
                  </a:cubicBezTo>
                  <a:cubicBezTo>
                    <a:pt x="3545403" y="153590"/>
                    <a:pt x="3550731" y="170937"/>
                    <a:pt x="3550882" y="193853"/>
                  </a:cubicBezTo>
                  <a:cubicBezTo>
                    <a:pt x="3550401" y="215087"/>
                    <a:pt x="3544437" y="232141"/>
                    <a:pt x="3532990" y="245017"/>
                  </a:cubicBezTo>
                  <a:cubicBezTo>
                    <a:pt x="3521544" y="257893"/>
                    <a:pt x="3507500" y="264505"/>
                    <a:pt x="3490858" y="264853"/>
                  </a:cubicBezTo>
                  <a:cubicBezTo>
                    <a:pt x="3469077" y="264740"/>
                    <a:pt x="3451818" y="255448"/>
                    <a:pt x="3439082" y="236976"/>
                  </a:cubicBezTo>
                  <a:cubicBezTo>
                    <a:pt x="3426346" y="218503"/>
                    <a:pt x="3419835" y="191527"/>
                    <a:pt x="3419551" y="156046"/>
                  </a:cubicBezTo>
                  <a:cubicBezTo>
                    <a:pt x="3419763" y="126338"/>
                    <a:pt x="3423569" y="102581"/>
                    <a:pt x="3430968" y="84776"/>
                  </a:cubicBezTo>
                  <a:cubicBezTo>
                    <a:pt x="3438368" y="66971"/>
                    <a:pt x="3448088" y="54145"/>
                    <a:pt x="3460129" y="46296"/>
                  </a:cubicBezTo>
                  <a:cubicBezTo>
                    <a:pt x="3472170" y="38448"/>
                    <a:pt x="3485259" y="34605"/>
                    <a:pt x="3499396" y="34767"/>
                  </a:cubicBezTo>
                  <a:close/>
                  <a:moveTo>
                    <a:pt x="5036724" y="34424"/>
                  </a:moveTo>
                  <a:lnTo>
                    <a:pt x="5036724" y="80487"/>
                  </a:lnTo>
                  <a:lnTo>
                    <a:pt x="5119630" y="80487"/>
                  </a:lnTo>
                  <a:lnTo>
                    <a:pt x="5119630" y="34424"/>
                  </a:lnTo>
                  <a:close/>
                  <a:moveTo>
                    <a:pt x="4938274" y="34424"/>
                  </a:moveTo>
                  <a:lnTo>
                    <a:pt x="4938274" y="80487"/>
                  </a:lnTo>
                  <a:lnTo>
                    <a:pt x="5022704" y="80487"/>
                  </a:lnTo>
                  <a:lnTo>
                    <a:pt x="5022704" y="34424"/>
                  </a:lnTo>
                  <a:close/>
                  <a:moveTo>
                    <a:pt x="6107716" y="32614"/>
                  </a:moveTo>
                  <a:lnTo>
                    <a:pt x="6210738" y="32614"/>
                  </a:lnTo>
                  <a:lnTo>
                    <a:pt x="6210738" y="131369"/>
                  </a:lnTo>
                  <a:lnTo>
                    <a:pt x="6107716" y="131369"/>
                  </a:lnTo>
                  <a:close/>
                  <a:moveTo>
                    <a:pt x="4399522" y="30766"/>
                  </a:moveTo>
                  <a:lnTo>
                    <a:pt x="4399522" y="83230"/>
                  </a:lnTo>
                  <a:lnTo>
                    <a:pt x="4440708" y="83230"/>
                  </a:lnTo>
                  <a:lnTo>
                    <a:pt x="4440708" y="30766"/>
                  </a:lnTo>
                  <a:close/>
                  <a:moveTo>
                    <a:pt x="4347400" y="30766"/>
                  </a:moveTo>
                  <a:lnTo>
                    <a:pt x="4347400" y="83230"/>
                  </a:lnTo>
                  <a:lnTo>
                    <a:pt x="4387977" y="83230"/>
                  </a:lnTo>
                  <a:lnTo>
                    <a:pt x="4387977" y="30766"/>
                  </a:lnTo>
                  <a:close/>
                  <a:moveTo>
                    <a:pt x="4297108" y="30766"/>
                  </a:moveTo>
                  <a:lnTo>
                    <a:pt x="4297108" y="83230"/>
                  </a:lnTo>
                  <a:lnTo>
                    <a:pt x="4335856" y="83230"/>
                  </a:lnTo>
                  <a:lnTo>
                    <a:pt x="4335856" y="30766"/>
                  </a:lnTo>
                  <a:close/>
                  <a:moveTo>
                    <a:pt x="4689482" y="29852"/>
                  </a:moveTo>
                  <a:lnTo>
                    <a:pt x="4689482" y="67075"/>
                  </a:lnTo>
                  <a:lnTo>
                    <a:pt x="4780922" y="67075"/>
                  </a:lnTo>
                  <a:lnTo>
                    <a:pt x="4780922" y="29852"/>
                  </a:lnTo>
                  <a:close/>
                  <a:moveTo>
                    <a:pt x="5705608" y="25318"/>
                  </a:moveTo>
                  <a:lnTo>
                    <a:pt x="5868982" y="25318"/>
                  </a:lnTo>
                  <a:lnTo>
                    <a:pt x="5868982" y="39301"/>
                  </a:lnTo>
                  <a:lnTo>
                    <a:pt x="5719630" y="39301"/>
                  </a:lnTo>
                  <a:lnTo>
                    <a:pt x="5719630" y="254527"/>
                  </a:lnTo>
                  <a:lnTo>
                    <a:pt x="5873553" y="254527"/>
                  </a:lnTo>
                  <a:lnTo>
                    <a:pt x="5873553" y="268205"/>
                  </a:lnTo>
                  <a:lnTo>
                    <a:pt x="5705608" y="268205"/>
                  </a:lnTo>
                  <a:close/>
                  <a:moveTo>
                    <a:pt x="3074194" y="22556"/>
                  </a:moveTo>
                  <a:lnTo>
                    <a:pt x="3211354" y="22556"/>
                  </a:lnTo>
                  <a:lnTo>
                    <a:pt x="3211354" y="36272"/>
                  </a:lnTo>
                  <a:lnTo>
                    <a:pt x="3186970" y="36272"/>
                  </a:lnTo>
                  <a:lnTo>
                    <a:pt x="3186970" y="205436"/>
                  </a:lnTo>
                  <a:lnTo>
                    <a:pt x="3213792" y="200559"/>
                  </a:lnTo>
                  <a:lnTo>
                    <a:pt x="3214707" y="213665"/>
                  </a:lnTo>
                  <a:lnTo>
                    <a:pt x="3186970" y="218847"/>
                  </a:lnTo>
                  <a:lnTo>
                    <a:pt x="3186970" y="282855"/>
                  </a:lnTo>
                  <a:lnTo>
                    <a:pt x="3172644" y="282855"/>
                  </a:lnTo>
                  <a:lnTo>
                    <a:pt x="3172644" y="221590"/>
                  </a:lnTo>
                  <a:cubicBezTo>
                    <a:pt x="3154686" y="224943"/>
                    <a:pt x="3137414" y="228067"/>
                    <a:pt x="3120828" y="230963"/>
                  </a:cubicBezTo>
                  <a:cubicBezTo>
                    <a:pt x="3104242" y="233858"/>
                    <a:pt x="3089104" y="236525"/>
                    <a:pt x="3075413" y="238964"/>
                  </a:cubicBezTo>
                  <a:lnTo>
                    <a:pt x="3072060" y="224638"/>
                  </a:lnTo>
                  <a:lnTo>
                    <a:pt x="3096749" y="220676"/>
                  </a:lnTo>
                  <a:lnTo>
                    <a:pt x="3096749" y="36272"/>
                  </a:lnTo>
                  <a:lnTo>
                    <a:pt x="3074194" y="36272"/>
                  </a:lnTo>
                  <a:close/>
                  <a:moveTo>
                    <a:pt x="4923949" y="20746"/>
                  </a:moveTo>
                  <a:lnTo>
                    <a:pt x="5133956" y="20746"/>
                  </a:lnTo>
                  <a:lnTo>
                    <a:pt x="5133956" y="153601"/>
                  </a:lnTo>
                  <a:lnTo>
                    <a:pt x="4923949" y="153601"/>
                  </a:lnTo>
                  <a:close/>
                  <a:moveTo>
                    <a:pt x="0" y="20746"/>
                  </a:moveTo>
                  <a:lnTo>
                    <a:pt x="250203" y="20746"/>
                  </a:lnTo>
                  <a:lnTo>
                    <a:pt x="250203" y="282836"/>
                  </a:lnTo>
                  <a:lnTo>
                    <a:pt x="235306" y="282836"/>
                  </a:lnTo>
                  <a:lnTo>
                    <a:pt x="235306" y="266377"/>
                  </a:lnTo>
                  <a:lnTo>
                    <a:pt x="14593" y="266377"/>
                  </a:lnTo>
                  <a:lnTo>
                    <a:pt x="14593" y="282836"/>
                  </a:lnTo>
                  <a:lnTo>
                    <a:pt x="0" y="282836"/>
                  </a:lnTo>
                  <a:close/>
                  <a:moveTo>
                    <a:pt x="4283736" y="18003"/>
                  </a:moveTo>
                  <a:lnTo>
                    <a:pt x="4454386" y="18003"/>
                  </a:lnTo>
                  <a:lnTo>
                    <a:pt x="4454386" y="95993"/>
                  </a:lnTo>
                  <a:lnTo>
                    <a:pt x="4350756" y="95993"/>
                  </a:lnTo>
                  <a:lnTo>
                    <a:pt x="4357468" y="97825"/>
                  </a:lnTo>
                  <a:cubicBezTo>
                    <a:pt x="4355485" y="102397"/>
                    <a:pt x="4353274" y="106835"/>
                    <a:pt x="4350836" y="111140"/>
                  </a:cubicBezTo>
                  <a:cubicBezTo>
                    <a:pt x="4348396" y="115445"/>
                    <a:pt x="4345732" y="119654"/>
                    <a:pt x="4342844" y="123768"/>
                  </a:cubicBezTo>
                  <a:lnTo>
                    <a:pt x="4429724" y="123768"/>
                  </a:lnTo>
                  <a:lnTo>
                    <a:pt x="4432470" y="122853"/>
                  </a:lnTo>
                  <a:lnTo>
                    <a:pt x="4441315" y="128023"/>
                  </a:lnTo>
                  <a:cubicBezTo>
                    <a:pt x="4432554" y="151091"/>
                    <a:pt x="4420220" y="170651"/>
                    <a:pt x="4404316" y="186700"/>
                  </a:cubicBezTo>
                  <a:cubicBezTo>
                    <a:pt x="4388412" y="202750"/>
                    <a:pt x="4370258" y="215854"/>
                    <a:pt x="4349855" y="226013"/>
                  </a:cubicBezTo>
                  <a:cubicBezTo>
                    <a:pt x="4329452" y="236171"/>
                    <a:pt x="4308122" y="243947"/>
                    <a:pt x="4285863" y="249341"/>
                  </a:cubicBezTo>
                  <a:cubicBezTo>
                    <a:pt x="4284907" y="247449"/>
                    <a:pt x="4283702" y="245441"/>
                    <a:pt x="4282248" y="243320"/>
                  </a:cubicBezTo>
                  <a:cubicBezTo>
                    <a:pt x="4280794" y="241198"/>
                    <a:pt x="4279358" y="239344"/>
                    <a:pt x="4277941" y="237756"/>
                  </a:cubicBezTo>
                  <a:cubicBezTo>
                    <a:pt x="4293723" y="234275"/>
                    <a:pt x="4309148" y="229498"/>
                    <a:pt x="4324218" y="223426"/>
                  </a:cubicBezTo>
                  <a:cubicBezTo>
                    <a:pt x="4339286" y="217353"/>
                    <a:pt x="4353421" y="209833"/>
                    <a:pt x="4366622" y="200864"/>
                  </a:cubicBezTo>
                  <a:cubicBezTo>
                    <a:pt x="4360470" y="195363"/>
                    <a:pt x="4353410" y="189367"/>
                    <a:pt x="4345440" y="182876"/>
                  </a:cubicBezTo>
                  <a:cubicBezTo>
                    <a:pt x="4337471" y="176384"/>
                    <a:pt x="4329802" y="170388"/>
                    <a:pt x="4322432" y="164887"/>
                  </a:cubicBezTo>
                  <a:lnTo>
                    <a:pt x="4332196" y="156960"/>
                  </a:lnTo>
                  <a:cubicBezTo>
                    <a:pt x="4339876" y="162486"/>
                    <a:pt x="4347870" y="168508"/>
                    <a:pt x="4356178" y="175025"/>
                  </a:cubicBezTo>
                  <a:cubicBezTo>
                    <a:pt x="4364487" y="181542"/>
                    <a:pt x="4371730" y="187411"/>
                    <a:pt x="4377910" y="192632"/>
                  </a:cubicBezTo>
                  <a:cubicBezTo>
                    <a:pt x="4387393" y="185150"/>
                    <a:pt x="4395910" y="176714"/>
                    <a:pt x="4403460" y="167326"/>
                  </a:cubicBezTo>
                  <a:cubicBezTo>
                    <a:pt x="4411010" y="157938"/>
                    <a:pt x="4417324" y="147673"/>
                    <a:pt x="4422402" y="136532"/>
                  </a:cubicBezTo>
                  <a:lnTo>
                    <a:pt x="4333111" y="136532"/>
                  </a:lnTo>
                  <a:cubicBezTo>
                    <a:pt x="4326346" y="144624"/>
                    <a:pt x="4319051" y="151993"/>
                    <a:pt x="4311224" y="158637"/>
                  </a:cubicBezTo>
                  <a:cubicBezTo>
                    <a:pt x="4303398" y="165281"/>
                    <a:pt x="4295349" y="171125"/>
                    <a:pt x="4287078" y="176168"/>
                  </a:cubicBezTo>
                  <a:cubicBezTo>
                    <a:pt x="4285762" y="174853"/>
                    <a:pt x="4283986" y="173291"/>
                    <a:pt x="4281750" y="171480"/>
                  </a:cubicBezTo>
                  <a:cubicBezTo>
                    <a:pt x="4279516" y="169670"/>
                    <a:pt x="4277432" y="168184"/>
                    <a:pt x="4275501" y="167022"/>
                  </a:cubicBezTo>
                  <a:cubicBezTo>
                    <a:pt x="4289993" y="158880"/>
                    <a:pt x="4303121" y="148798"/>
                    <a:pt x="4314884" y="136775"/>
                  </a:cubicBezTo>
                  <a:cubicBezTo>
                    <a:pt x="4326647" y="124752"/>
                    <a:pt x="4335966" y="111158"/>
                    <a:pt x="4342844" y="95993"/>
                  </a:cubicBezTo>
                  <a:lnTo>
                    <a:pt x="4283736" y="95993"/>
                  </a:lnTo>
                  <a:close/>
                  <a:moveTo>
                    <a:pt x="4675766" y="17393"/>
                  </a:moveTo>
                  <a:lnTo>
                    <a:pt x="4795247" y="17393"/>
                  </a:lnTo>
                  <a:lnTo>
                    <a:pt x="4795247" y="79229"/>
                  </a:lnTo>
                  <a:lnTo>
                    <a:pt x="4675766" y="79229"/>
                  </a:lnTo>
                  <a:close/>
                  <a:moveTo>
                    <a:pt x="4211479" y="17088"/>
                  </a:moveTo>
                  <a:cubicBezTo>
                    <a:pt x="4220604" y="24837"/>
                    <a:pt x="4229710" y="33300"/>
                    <a:pt x="4238798" y="42477"/>
                  </a:cubicBezTo>
                  <a:cubicBezTo>
                    <a:pt x="4247884" y="51655"/>
                    <a:pt x="4255240" y="59748"/>
                    <a:pt x="4260862" y="66759"/>
                  </a:cubicBezTo>
                  <a:lnTo>
                    <a:pt x="4249579" y="75909"/>
                  </a:lnTo>
                  <a:cubicBezTo>
                    <a:pt x="4244251" y="68747"/>
                    <a:pt x="4237076" y="60424"/>
                    <a:pt x="4228052" y="50939"/>
                  </a:cubicBezTo>
                  <a:cubicBezTo>
                    <a:pt x="4219029" y="41454"/>
                    <a:pt x="4209948" y="32602"/>
                    <a:pt x="4200810" y="24384"/>
                  </a:cubicBezTo>
                  <a:close/>
                  <a:moveTo>
                    <a:pt x="1482528" y="8859"/>
                  </a:moveTo>
                  <a:lnTo>
                    <a:pt x="1619993" y="8859"/>
                  </a:lnTo>
                  <a:lnTo>
                    <a:pt x="1619993" y="81973"/>
                  </a:lnTo>
                  <a:lnTo>
                    <a:pt x="1482528" y="81973"/>
                  </a:lnTo>
                  <a:close/>
                  <a:moveTo>
                    <a:pt x="6005608" y="7620"/>
                  </a:moveTo>
                  <a:lnTo>
                    <a:pt x="6020238" y="7620"/>
                  </a:lnTo>
                  <a:cubicBezTo>
                    <a:pt x="6019628" y="19203"/>
                    <a:pt x="6018714" y="30176"/>
                    <a:pt x="6017495" y="40539"/>
                  </a:cubicBezTo>
                  <a:lnTo>
                    <a:pt x="6080588" y="40539"/>
                  </a:lnTo>
                  <a:cubicBezTo>
                    <a:pt x="6080582" y="40704"/>
                    <a:pt x="6080519" y="41593"/>
                    <a:pt x="6080398" y="43206"/>
                  </a:cubicBezTo>
                  <a:cubicBezTo>
                    <a:pt x="6080277" y="44819"/>
                    <a:pt x="6080138" y="46165"/>
                    <a:pt x="6079979" y="47244"/>
                  </a:cubicBezTo>
                  <a:cubicBezTo>
                    <a:pt x="6077947" y="74372"/>
                    <a:pt x="6075839" y="94184"/>
                    <a:pt x="6073654" y="106680"/>
                  </a:cubicBezTo>
                  <a:cubicBezTo>
                    <a:pt x="6071470" y="119177"/>
                    <a:pt x="6068600" y="127102"/>
                    <a:pt x="6065044" y="130455"/>
                  </a:cubicBezTo>
                  <a:cubicBezTo>
                    <a:pt x="6062840" y="132557"/>
                    <a:pt x="6060542" y="134068"/>
                    <a:pt x="6058148" y="134989"/>
                  </a:cubicBezTo>
                  <a:cubicBezTo>
                    <a:pt x="6055754" y="135909"/>
                    <a:pt x="6052769" y="136430"/>
                    <a:pt x="6049194" y="136551"/>
                  </a:cubicBezTo>
                  <a:cubicBezTo>
                    <a:pt x="6046165" y="136849"/>
                    <a:pt x="6042012" y="136938"/>
                    <a:pt x="6036736" y="136818"/>
                  </a:cubicBezTo>
                  <a:cubicBezTo>
                    <a:pt x="6031458" y="136697"/>
                    <a:pt x="6025858" y="136405"/>
                    <a:pt x="6019933" y="135941"/>
                  </a:cubicBezTo>
                  <a:cubicBezTo>
                    <a:pt x="6019768" y="133890"/>
                    <a:pt x="6019336" y="131668"/>
                    <a:pt x="6018638" y="129274"/>
                  </a:cubicBezTo>
                  <a:cubicBezTo>
                    <a:pt x="6017940" y="126880"/>
                    <a:pt x="6017050" y="124733"/>
                    <a:pt x="6015971" y="122835"/>
                  </a:cubicBezTo>
                  <a:cubicBezTo>
                    <a:pt x="6022353" y="123419"/>
                    <a:pt x="6028106" y="123775"/>
                    <a:pt x="6033230" y="123902"/>
                  </a:cubicBezTo>
                  <a:cubicBezTo>
                    <a:pt x="6038354" y="124029"/>
                    <a:pt x="6042050" y="124079"/>
                    <a:pt x="6044317" y="124054"/>
                  </a:cubicBezTo>
                  <a:cubicBezTo>
                    <a:pt x="6046413" y="124225"/>
                    <a:pt x="6048166" y="124111"/>
                    <a:pt x="6049575" y="123711"/>
                  </a:cubicBezTo>
                  <a:cubicBezTo>
                    <a:pt x="6050984" y="123311"/>
                    <a:pt x="6052280" y="122511"/>
                    <a:pt x="6053462" y="121311"/>
                  </a:cubicBezTo>
                  <a:cubicBezTo>
                    <a:pt x="6055735" y="119038"/>
                    <a:pt x="6057818" y="112764"/>
                    <a:pt x="6059710" y="102489"/>
                  </a:cubicBezTo>
                  <a:cubicBezTo>
                    <a:pt x="6061602" y="92215"/>
                    <a:pt x="6063380" y="76035"/>
                    <a:pt x="6065044" y="53950"/>
                  </a:cubicBezTo>
                  <a:lnTo>
                    <a:pt x="6015666" y="53950"/>
                  </a:lnTo>
                  <a:cubicBezTo>
                    <a:pt x="6012606" y="75013"/>
                    <a:pt x="6006688" y="93237"/>
                    <a:pt x="5997912" y="108624"/>
                  </a:cubicBezTo>
                  <a:cubicBezTo>
                    <a:pt x="5989136" y="124010"/>
                    <a:pt x="5975750" y="136367"/>
                    <a:pt x="5957754" y="145695"/>
                  </a:cubicBezTo>
                  <a:cubicBezTo>
                    <a:pt x="5956618" y="144082"/>
                    <a:pt x="5955157" y="142279"/>
                    <a:pt x="5953372" y="140285"/>
                  </a:cubicBezTo>
                  <a:cubicBezTo>
                    <a:pt x="5951588" y="138291"/>
                    <a:pt x="5949899" y="136640"/>
                    <a:pt x="5948306" y="135332"/>
                  </a:cubicBezTo>
                  <a:cubicBezTo>
                    <a:pt x="5964669" y="127064"/>
                    <a:pt x="5976900" y="116091"/>
                    <a:pt x="5984996" y="102413"/>
                  </a:cubicBezTo>
                  <a:cubicBezTo>
                    <a:pt x="5993092" y="88735"/>
                    <a:pt x="5998540" y="72581"/>
                    <a:pt x="6001340" y="53950"/>
                  </a:cubicBezTo>
                  <a:lnTo>
                    <a:pt x="5953182" y="53950"/>
                  </a:lnTo>
                  <a:lnTo>
                    <a:pt x="5953182" y="40539"/>
                  </a:lnTo>
                  <a:lnTo>
                    <a:pt x="6003170" y="40539"/>
                  </a:lnTo>
                  <a:cubicBezTo>
                    <a:pt x="6003766" y="35357"/>
                    <a:pt x="6004248" y="30023"/>
                    <a:pt x="6004617" y="24537"/>
                  </a:cubicBezTo>
                  <a:cubicBezTo>
                    <a:pt x="6004986" y="19050"/>
                    <a:pt x="6005316" y="13412"/>
                    <a:pt x="6005608" y="7620"/>
                  </a:cubicBezTo>
                  <a:close/>
                  <a:moveTo>
                    <a:pt x="4588898" y="7620"/>
                  </a:moveTo>
                  <a:lnTo>
                    <a:pt x="4603528" y="10668"/>
                  </a:lnTo>
                  <a:cubicBezTo>
                    <a:pt x="4601445" y="22302"/>
                    <a:pt x="4598905" y="33782"/>
                    <a:pt x="4595908" y="45111"/>
                  </a:cubicBezTo>
                  <a:lnTo>
                    <a:pt x="4650772" y="45111"/>
                  </a:lnTo>
                  <a:lnTo>
                    <a:pt x="4650772" y="59132"/>
                  </a:lnTo>
                  <a:lnTo>
                    <a:pt x="4592860" y="59132"/>
                  </a:lnTo>
                  <a:cubicBezTo>
                    <a:pt x="4589030" y="73525"/>
                    <a:pt x="4584878" y="87419"/>
                    <a:pt x="4580401" y="100811"/>
                  </a:cubicBezTo>
                  <a:cubicBezTo>
                    <a:pt x="4575924" y="114204"/>
                    <a:pt x="4571238" y="126727"/>
                    <a:pt x="4566342" y="138380"/>
                  </a:cubicBezTo>
                  <a:lnTo>
                    <a:pt x="4602918" y="138380"/>
                  </a:lnTo>
                  <a:lnTo>
                    <a:pt x="4602918" y="89291"/>
                  </a:lnTo>
                  <a:lnTo>
                    <a:pt x="4616634" y="89291"/>
                  </a:lnTo>
                  <a:lnTo>
                    <a:pt x="4616634" y="138380"/>
                  </a:lnTo>
                  <a:lnTo>
                    <a:pt x="4649858" y="138380"/>
                  </a:lnTo>
                  <a:lnTo>
                    <a:pt x="4649858" y="152096"/>
                  </a:lnTo>
                  <a:lnTo>
                    <a:pt x="4616634" y="152096"/>
                  </a:lnTo>
                  <a:lnTo>
                    <a:pt x="4616634" y="198730"/>
                  </a:lnTo>
                  <a:lnTo>
                    <a:pt x="4655648" y="190805"/>
                  </a:lnTo>
                  <a:lnTo>
                    <a:pt x="4656868" y="204216"/>
                  </a:lnTo>
                  <a:lnTo>
                    <a:pt x="4616634" y="212433"/>
                  </a:lnTo>
                  <a:lnTo>
                    <a:pt x="4616634" y="281940"/>
                  </a:lnTo>
                  <a:lnTo>
                    <a:pt x="4602918" y="281940"/>
                  </a:lnTo>
                  <a:lnTo>
                    <a:pt x="4602918" y="215483"/>
                  </a:lnTo>
                  <a:cubicBezTo>
                    <a:pt x="4591914" y="217783"/>
                    <a:pt x="4581462" y="219969"/>
                    <a:pt x="4571562" y="222040"/>
                  </a:cubicBezTo>
                  <a:cubicBezTo>
                    <a:pt x="4561662" y="224112"/>
                    <a:pt x="4552506" y="225993"/>
                    <a:pt x="4544092" y="227683"/>
                  </a:cubicBezTo>
                  <a:lnTo>
                    <a:pt x="4540130" y="213043"/>
                  </a:lnTo>
                  <a:cubicBezTo>
                    <a:pt x="4548728" y="211651"/>
                    <a:pt x="4558354" y="209936"/>
                    <a:pt x="4569009" y="207897"/>
                  </a:cubicBezTo>
                  <a:cubicBezTo>
                    <a:pt x="4579664" y="205858"/>
                    <a:pt x="4590968" y="203610"/>
                    <a:pt x="4602918" y="201154"/>
                  </a:cubicBezTo>
                  <a:lnTo>
                    <a:pt x="4602918" y="152096"/>
                  </a:lnTo>
                  <a:lnTo>
                    <a:pt x="4573353" y="152096"/>
                  </a:lnTo>
                  <a:cubicBezTo>
                    <a:pt x="4567949" y="152121"/>
                    <a:pt x="4563364" y="152528"/>
                    <a:pt x="4559598" y="153315"/>
                  </a:cubicBezTo>
                  <a:cubicBezTo>
                    <a:pt x="4555833" y="154103"/>
                    <a:pt x="4553306" y="155120"/>
                    <a:pt x="4552016" y="156365"/>
                  </a:cubicBezTo>
                  <a:cubicBezTo>
                    <a:pt x="4551540" y="154523"/>
                    <a:pt x="4550893" y="152185"/>
                    <a:pt x="4550074" y="149353"/>
                  </a:cubicBezTo>
                  <a:cubicBezTo>
                    <a:pt x="4549254" y="146520"/>
                    <a:pt x="4548378" y="144184"/>
                    <a:pt x="4547444" y="142342"/>
                  </a:cubicBezTo>
                  <a:cubicBezTo>
                    <a:pt x="4549546" y="141739"/>
                    <a:pt x="4551668" y="139134"/>
                    <a:pt x="4553808" y="134527"/>
                  </a:cubicBezTo>
                  <a:cubicBezTo>
                    <a:pt x="4555947" y="129921"/>
                    <a:pt x="4558297" y="124189"/>
                    <a:pt x="4560856" y="117332"/>
                  </a:cubicBezTo>
                  <a:cubicBezTo>
                    <a:pt x="4562634" y="113007"/>
                    <a:pt x="4565174" y="105673"/>
                    <a:pt x="4568476" y="95327"/>
                  </a:cubicBezTo>
                  <a:cubicBezTo>
                    <a:pt x="4571778" y="84982"/>
                    <a:pt x="4575232" y="72917"/>
                    <a:pt x="4578839" y="59132"/>
                  </a:cubicBezTo>
                  <a:lnTo>
                    <a:pt x="4541958" y="59132"/>
                  </a:lnTo>
                  <a:lnTo>
                    <a:pt x="4541958" y="45111"/>
                  </a:lnTo>
                  <a:lnTo>
                    <a:pt x="4581887" y="45111"/>
                  </a:lnTo>
                  <a:cubicBezTo>
                    <a:pt x="4583265" y="38996"/>
                    <a:pt x="4584548" y="32785"/>
                    <a:pt x="4585735" y="26480"/>
                  </a:cubicBezTo>
                  <a:cubicBezTo>
                    <a:pt x="4586922" y="20174"/>
                    <a:pt x="4587976" y="13888"/>
                    <a:pt x="4588898" y="7620"/>
                  </a:cubicBezTo>
                  <a:close/>
                  <a:moveTo>
                    <a:pt x="5361718" y="7335"/>
                  </a:moveTo>
                  <a:lnTo>
                    <a:pt x="5376348" y="7335"/>
                  </a:lnTo>
                  <a:lnTo>
                    <a:pt x="5376348" y="45739"/>
                  </a:lnTo>
                  <a:lnTo>
                    <a:pt x="5444928" y="45739"/>
                  </a:lnTo>
                  <a:lnTo>
                    <a:pt x="5444928" y="58808"/>
                  </a:lnTo>
                  <a:lnTo>
                    <a:pt x="5376348" y="58808"/>
                  </a:lnTo>
                  <a:lnTo>
                    <a:pt x="5376348" y="99994"/>
                  </a:lnTo>
                  <a:lnTo>
                    <a:pt x="5406524" y="99994"/>
                  </a:lnTo>
                  <a:cubicBezTo>
                    <a:pt x="5422252" y="88376"/>
                    <a:pt x="5436972" y="76078"/>
                    <a:pt x="5450681" y="63100"/>
                  </a:cubicBezTo>
                  <a:cubicBezTo>
                    <a:pt x="5464391" y="50122"/>
                    <a:pt x="5476900" y="36613"/>
                    <a:pt x="5488210" y="22575"/>
                  </a:cubicBezTo>
                  <a:lnTo>
                    <a:pt x="5500402" y="29585"/>
                  </a:lnTo>
                  <a:cubicBezTo>
                    <a:pt x="5489880" y="42240"/>
                    <a:pt x="5478615" y="54465"/>
                    <a:pt x="5466607" y="66258"/>
                  </a:cubicBezTo>
                  <a:cubicBezTo>
                    <a:pt x="5454599" y="78051"/>
                    <a:pt x="5441886" y="89296"/>
                    <a:pt x="5428469" y="99994"/>
                  </a:cubicBezTo>
                  <a:lnTo>
                    <a:pt x="5515032" y="99994"/>
                  </a:lnTo>
                  <a:lnTo>
                    <a:pt x="5515032" y="113367"/>
                  </a:lnTo>
                  <a:lnTo>
                    <a:pt x="5410790" y="113367"/>
                  </a:lnTo>
                  <a:cubicBezTo>
                    <a:pt x="5402237" y="119641"/>
                    <a:pt x="5393436" y="125782"/>
                    <a:pt x="5384387" y="131789"/>
                  </a:cubicBezTo>
                  <a:cubicBezTo>
                    <a:pt x="5375339" y="137796"/>
                    <a:pt x="5366156" y="143555"/>
                    <a:pt x="5356841" y="149067"/>
                  </a:cubicBezTo>
                  <a:lnTo>
                    <a:pt x="5487600" y="149067"/>
                  </a:lnTo>
                  <a:lnTo>
                    <a:pt x="5487600" y="161830"/>
                  </a:lnTo>
                  <a:lnTo>
                    <a:pt x="5351050" y="161830"/>
                  </a:lnTo>
                  <a:cubicBezTo>
                    <a:pt x="5348726" y="167831"/>
                    <a:pt x="5346287" y="173832"/>
                    <a:pt x="5343735" y="179833"/>
                  </a:cubicBezTo>
                  <a:cubicBezTo>
                    <a:pt x="5341182" y="185834"/>
                    <a:pt x="5338744" y="191530"/>
                    <a:pt x="5336420" y="196920"/>
                  </a:cubicBezTo>
                  <a:lnTo>
                    <a:pt x="5469616" y="196920"/>
                  </a:lnTo>
                  <a:lnTo>
                    <a:pt x="5468703" y="204214"/>
                  </a:lnTo>
                  <a:cubicBezTo>
                    <a:pt x="5465591" y="225441"/>
                    <a:pt x="5462366" y="241446"/>
                    <a:pt x="5459025" y="252231"/>
                  </a:cubicBezTo>
                  <a:cubicBezTo>
                    <a:pt x="5455685" y="263016"/>
                    <a:pt x="5451698" y="270176"/>
                    <a:pt x="5447062" y="273710"/>
                  </a:cubicBezTo>
                  <a:cubicBezTo>
                    <a:pt x="5444280" y="276085"/>
                    <a:pt x="5441232" y="277718"/>
                    <a:pt x="5437918" y="278611"/>
                  </a:cubicBezTo>
                  <a:cubicBezTo>
                    <a:pt x="5434603" y="279504"/>
                    <a:pt x="5430336" y="279998"/>
                    <a:pt x="5425116" y="280093"/>
                  </a:cubicBezTo>
                  <a:cubicBezTo>
                    <a:pt x="5419884" y="280131"/>
                    <a:pt x="5412366" y="280055"/>
                    <a:pt x="5402561" y="279865"/>
                  </a:cubicBezTo>
                  <a:cubicBezTo>
                    <a:pt x="5392757" y="279675"/>
                    <a:pt x="5381886" y="279143"/>
                    <a:pt x="5369947" y="278269"/>
                  </a:cubicBezTo>
                  <a:cubicBezTo>
                    <a:pt x="5369795" y="276085"/>
                    <a:pt x="5369338" y="273767"/>
                    <a:pt x="5368576" y="271316"/>
                  </a:cubicBezTo>
                  <a:cubicBezTo>
                    <a:pt x="5367814" y="268865"/>
                    <a:pt x="5366747" y="266621"/>
                    <a:pt x="5365376" y="264584"/>
                  </a:cubicBezTo>
                  <a:cubicBezTo>
                    <a:pt x="5377491" y="265620"/>
                    <a:pt x="5388768" y="266294"/>
                    <a:pt x="5399208" y="266605"/>
                  </a:cubicBezTo>
                  <a:cubicBezTo>
                    <a:pt x="5409648" y="266916"/>
                    <a:pt x="5416963" y="267056"/>
                    <a:pt x="5421154" y="267024"/>
                  </a:cubicBezTo>
                  <a:cubicBezTo>
                    <a:pt x="5424906" y="267056"/>
                    <a:pt x="5427916" y="266916"/>
                    <a:pt x="5430184" y="266605"/>
                  </a:cubicBezTo>
                  <a:cubicBezTo>
                    <a:pt x="5432450" y="266294"/>
                    <a:pt x="5434317" y="265620"/>
                    <a:pt x="5435784" y="264584"/>
                  </a:cubicBezTo>
                  <a:cubicBezTo>
                    <a:pt x="5439385" y="262176"/>
                    <a:pt x="5442547" y="256699"/>
                    <a:pt x="5445271" y="248152"/>
                  </a:cubicBezTo>
                  <a:cubicBezTo>
                    <a:pt x="5447996" y="239606"/>
                    <a:pt x="5450624" y="226884"/>
                    <a:pt x="5453158" y="209989"/>
                  </a:cubicBezTo>
                  <a:lnTo>
                    <a:pt x="5315083" y="209989"/>
                  </a:lnTo>
                  <a:cubicBezTo>
                    <a:pt x="5318620" y="203129"/>
                    <a:pt x="5322214" y="195326"/>
                    <a:pt x="5325866" y="186578"/>
                  </a:cubicBezTo>
                  <a:cubicBezTo>
                    <a:pt x="5329517" y="177831"/>
                    <a:pt x="5333035" y="169176"/>
                    <a:pt x="5336420" y="160615"/>
                  </a:cubicBezTo>
                  <a:cubicBezTo>
                    <a:pt x="5322824" y="168088"/>
                    <a:pt x="5308943" y="175104"/>
                    <a:pt x="5294776" y="181663"/>
                  </a:cubicBezTo>
                  <a:cubicBezTo>
                    <a:pt x="5280609" y="188221"/>
                    <a:pt x="5266347" y="194320"/>
                    <a:pt x="5251990" y="199959"/>
                  </a:cubicBezTo>
                  <a:cubicBezTo>
                    <a:pt x="5251171" y="198154"/>
                    <a:pt x="5249990" y="195983"/>
                    <a:pt x="5248446" y="193448"/>
                  </a:cubicBezTo>
                  <a:cubicBezTo>
                    <a:pt x="5246904" y="190913"/>
                    <a:pt x="5245342" y="188816"/>
                    <a:pt x="5243760" y="187156"/>
                  </a:cubicBezTo>
                  <a:cubicBezTo>
                    <a:pt x="5269274" y="177960"/>
                    <a:pt x="5294141" y="167149"/>
                    <a:pt x="5318360" y="154724"/>
                  </a:cubicBezTo>
                  <a:cubicBezTo>
                    <a:pt x="5342579" y="142299"/>
                    <a:pt x="5365769" y="128513"/>
                    <a:pt x="5387930" y="113367"/>
                  </a:cubicBezTo>
                  <a:lnTo>
                    <a:pt x="5252294" y="113367"/>
                  </a:lnTo>
                  <a:lnTo>
                    <a:pt x="5252294" y="99994"/>
                  </a:lnTo>
                  <a:lnTo>
                    <a:pt x="5361718" y="99994"/>
                  </a:lnTo>
                  <a:lnTo>
                    <a:pt x="5361718" y="58808"/>
                  </a:lnTo>
                  <a:lnTo>
                    <a:pt x="5280031" y="58808"/>
                  </a:lnTo>
                  <a:lnTo>
                    <a:pt x="5280031" y="45739"/>
                  </a:lnTo>
                  <a:lnTo>
                    <a:pt x="5361718" y="45739"/>
                  </a:lnTo>
                  <a:close/>
                  <a:moveTo>
                    <a:pt x="2812066" y="7316"/>
                  </a:moveTo>
                  <a:lnTo>
                    <a:pt x="2826696" y="7316"/>
                  </a:lnTo>
                  <a:lnTo>
                    <a:pt x="2826696" y="33224"/>
                  </a:lnTo>
                  <a:lnTo>
                    <a:pt x="2911735" y="33224"/>
                  </a:lnTo>
                  <a:lnTo>
                    <a:pt x="2911735" y="7316"/>
                  </a:lnTo>
                  <a:lnTo>
                    <a:pt x="2926061" y="7316"/>
                  </a:lnTo>
                  <a:lnTo>
                    <a:pt x="2926061" y="33224"/>
                  </a:lnTo>
                  <a:lnTo>
                    <a:pt x="3001651" y="33224"/>
                  </a:lnTo>
                  <a:lnTo>
                    <a:pt x="3001651" y="46940"/>
                  </a:lnTo>
                  <a:lnTo>
                    <a:pt x="2926061" y="46940"/>
                  </a:lnTo>
                  <a:lnTo>
                    <a:pt x="2926061" y="73762"/>
                  </a:lnTo>
                  <a:lnTo>
                    <a:pt x="2911735" y="73762"/>
                  </a:lnTo>
                  <a:lnTo>
                    <a:pt x="2911735" y="46940"/>
                  </a:lnTo>
                  <a:lnTo>
                    <a:pt x="2826696" y="46940"/>
                  </a:lnTo>
                  <a:lnTo>
                    <a:pt x="2826696" y="74676"/>
                  </a:lnTo>
                  <a:lnTo>
                    <a:pt x="2812066" y="74676"/>
                  </a:lnTo>
                  <a:lnTo>
                    <a:pt x="2812066" y="46940"/>
                  </a:lnTo>
                  <a:lnTo>
                    <a:pt x="2736476" y="46940"/>
                  </a:lnTo>
                  <a:lnTo>
                    <a:pt x="2736476" y="33224"/>
                  </a:lnTo>
                  <a:lnTo>
                    <a:pt x="2812066" y="33224"/>
                  </a:lnTo>
                  <a:close/>
                  <a:moveTo>
                    <a:pt x="2484406" y="7030"/>
                  </a:moveTo>
                  <a:lnTo>
                    <a:pt x="2498122" y="7030"/>
                  </a:lnTo>
                  <a:lnTo>
                    <a:pt x="2498122" y="28671"/>
                  </a:lnTo>
                  <a:lnTo>
                    <a:pt x="2555729" y="28671"/>
                  </a:lnTo>
                  <a:lnTo>
                    <a:pt x="2555729" y="7030"/>
                  </a:lnTo>
                  <a:lnTo>
                    <a:pt x="2569750" y="7030"/>
                  </a:lnTo>
                  <a:lnTo>
                    <a:pt x="2569750" y="28671"/>
                  </a:lnTo>
                  <a:lnTo>
                    <a:pt x="2636806" y="28671"/>
                  </a:lnTo>
                  <a:lnTo>
                    <a:pt x="2636806" y="79229"/>
                  </a:lnTo>
                  <a:lnTo>
                    <a:pt x="2569750" y="79229"/>
                  </a:lnTo>
                  <a:lnTo>
                    <a:pt x="2569750" y="107614"/>
                  </a:lnTo>
                  <a:lnTo>
                    <a:pt x="2654484" y="107614"/>
                  </a:lnTo>
                  <a:cubicBezTo>
                    <a:pt x="2654472" y="107734"/>
                    <a:pt x="2654421" y="108481"/>
                    <a:pt x="2654332" y="109855"/>
                  </a:cubicBezTo>
                  <a:cubicBezTo>
                    <a:pt x="2654243" y="111228"/>
                    <a:pt x="2654192" y="112507"/>
                    <a:pt x="2654180" y="113690"/>
                  </a:cubicBezTo>
                  <a:cubicBezTo>
                    <a:pt x="2652865" y="123321"/>
                    <a:pt x="2651532" y="130648"/>
                    <a:pt x="2650179" y="135672"/>
                  </a:cubicBezTo>
                  <a:cubicBezTo>
                    <a:pt x="2648826" y="140696"/>
                    <a:pt x="2647112" y="144139"/>
                    <a:pt x="2645035" y="146000"/>
                  </a:cubicBezTo>
                  <a:cubicBezTo>
                    <a:pt x="2643258" y="147511"/>
                    <a:pt x="2641327" y="148603"/>
                    <a:pt x="2639244" y="149276"/>
                  </a:cubicBezTo>
                  <a:cubicBezTo>
                    <a:pt x="2637162" y="149949"/>
                    <a:pt x="2634622" y="150280"/>
                    <a:pt x="2631624" y="150267"/>
                  </a:cubicBezTo>
                  <a:cubicBezTo>
                    <a:pt x="2629218" y="150559"/>
                    <a:pt x="2625725" y="150661"/>
                    <a:pt x="2621147" y="150572"/>
                  </a:cubicBezTo>
                  <a:cubicBezTo>
                    <a:pt x="2616568" y="150483"/>
                    <a:pt x="2611628" y="150280"/>
                    <a:pt x="2606326" y="149962"/>
                  </a:cubicBezTo>
                  <a:cubicBezTo>
                    <a:pt x="2606161" y="148235"/>
                    <a:pt x="2605805" y="146355"/>
                    <a:pt x="2605259" y="144323"/>
                  </a:cubicBezTo>
                  <a:cubicBezTo>
                    <a:pt x="2604713" y="142291"/>
                    <a:pt x="2604052" y="140411"/>
                    <a:pt x="2603278" y="138683"/>
                  </a:cubicBezTo>
                  <a:cubicBezTo>
                    <a:pt x="2608580" y="139268"/>
                    <a:pt x="2613368" y="139624"/>
                    <a:pt x="2617642" y="139751"/>
                  </a:cubicBezTo>
                  <a:cubicBezTo>
                    <a:pt x="2621915" y="139878"/>
                    <a:pt x="2624950" y="139929"/>
                    <a:pt x="2626748" y="139904"/>
                  </a:cubicBezTo>
                  <a:cubicBezTo>
                    <a:pt x="2628557" y="139923"/>
                    <a:pt x="2630043" y="139808"/>
                    <a:pt x="2631205" y="139560"/>
                  </a:cubicBezTo>
                  <a:cubicBezTo>
                    <a:pt x="2632367" y="139313"/>
                    <a:pt x="2633320" y="138817"/>
                    <a:pt x="2634063" y="138073"/>
                  </a:cubicBezTo>
                  <a:cubicBezTo>
                    <a:pt x="2635110" y="137069"/>
                    <a:pt x="2636063" y="135111"/>
                    <a:pt x="2636920" y="132200"/>
                  </a:cubicBezTo>
                  <a:cubicBezTo>
                    <a:pt x="2637777" y="129289"/>
                    <a:pt x="2638654" y="125044"/>
                    <a:pt x="2639549" y="119463"/>
                  </a:cubicBezTo>
                  <a:lnTo>
                    <a:pt x="2569750" y="119463"/>
                  </a:lnTo>
                  <a:lnTo>
                    <a:pt x="2569750" y="151467"/>
                  </a:lnTo>
                  <a:lnTo>
                    <a:pt x="2555729" y="151467"/>
                  </a:lnTo>
                  <a:lnTo>
                    <a:pt x="2555729" y="119463"/>
                  </a:lnTo>
                  <a:lnTo>
                    <a:pt x="2486234" y="119463"/>
                  </a:lnTo>
                  <a:cubicBezTo>
                    <a:pt x="2480221" y="129674"/>
                    <a:pt x="2470455" y="139046"/>
                    <a:pt x="2456936" y="147581"/>
                  </a:cubicBezTo>
                  <a:cubicBezTo>
                    <a:pt x="2443416" y="156115"/>
                    <a:pt x="2424735" y="163811"/>
                    <a:pt x="2400891" y="170669"/>
                  </a:cubicBezTo>
                  <a:cubicBezTo>
                    <a:pt x="2400090" y="168745"/>
                    <a:pt x="2399024" y="166650"/>
                    <a:pt x="2397690" y="164383"/>
                  </a:cubicBezTo>
                  <a:cubicBezTo>
                    <a:pt x="2396357" y="162116"/>
                    <a:pt x="2394985" y="160249"/>
                    <a:pt x="2393576" y="158782"/>
                  </a:cubicBezTo>
                  <a:cubicBezTo>
                    <a:pt x="2413235" y="153429"/>
                    <a:pt x="2429084" y="147447"/>
                    <a:pt x="2441124" y="140837"/>
                  </a:cubicBezTo>
                  <a:cubicBezTo>
                    <a:pt x="2453164" y="134227"/>
                    <a:pt x="2462308" y="127102"/>
                    <a:pt x="2468556" y="119463"/>
                  </a:cubicBezTo>
                  <a:lnTo>
                    <a:pt x="2412168" y="119463"/>
                  </a:lnTo>
                  <a:cubicBezTo>
                    <a:pt x="2413737" y="112220"/>
                    <a:pt x="2415324" y="103883"/>
                    <a:pt x="2416931" y="94452"/>
                  </a:cubicBezTo>
                  <a:cubicBezTo>
                    <a:pt x="2418537" y="85021"/>
                    <a:pt x="2419896" y="75997"/>
                    <a:pt x="2421008" y="67380"/>
                  </a:cubicBezTo>
                  <a:lnTo>
                    <a:pt x="2484406" y="67380"/>
                  </a:lnTo>
                  <a:lnTo>
                    <a:pt x="2484406" y="65854"/>
                  </a:lnTo>
                  <a:lnTo>
                    <a:pt x="2484406" y="40825"/>
                  </a:lnTo>
                  <a:lnTo>
                    <a:pt x="2406377" y="40825"/>
                  </a:lnTo>
                  <a:lnTo>
                    <a:pt x="2406377" y="28671"/>
                  </a:lnTo>
                  <a:lnTo>
                    <a:pt x="2484406" y="28671"/>
                  </a:lnTo>
                  <a:close/>
                  <a:moveTo>
                    <a:pt x="2136324" y="7030"/>
                  </a:moveTo>
                  <a:lnTo>
                    <a:pt x="2152479" y="9773"/>
                  </a:lnTo>
                  <a:cubicBezTo>
                    <a:pt x="2150358" y="13437"/>
                    <a:pt x="2148123" y="17158"/>
                    <a:pt x="2145773" y="20936"/>
                  </a:cubicBezTo>
                  <a:cubicBezTo>
                    <a:pt x="2143424" y="24715"/>
                    <a:pt x="2140884" y="28512"/>
                    <a:pt x="2138153" y="32328"/>
                  </a:cubicBezTo>
                  <a:lnTo>
                    <a:pt x="2222278" y="32328"/>
                  </a:lnTo>
                  <a:lnTo>
                    <a:pt x="2225021" y="31414"/>
                  </a:lnTo>
                  <a:lnTo>
                    <a:pt x="2234470" y="38103"/>
                  </a:lnTo>
                  <a:cubicBezTo>
                    <a:pt x="2230107" y="45844"/>
                    <a:pt x="2225040" y="53742"/>
                    <a:pt x="2219268" y="61799"/>
                  </a:cubicBezTo>
                  <a:cubicBezTo>
                    <a:pt x="2213496" y="69856"/>
                    <a:pt x="2207590" y="77304"/>
                    <a:pt x="2201551" y="84144"/>
                  </a:cubicBezTo>
                  <a:lnTo>
                    <a:pt x="2295125" y="84144"/>
                  </a:lnTo>
                  <a:lnTo>
                    <a:pt x="2295125" y="173108"/>
                  </a:lnTo>
                  <a:lnTo>
                    <a:pt x="2213743" y="173108"/>
                  </a:lnTo>
                  <a:lnTo>
                    <a:pt x="2213743" y="252999"/>
                  </a:lnTo>
                  <a:cubicBezTo>
                    <a:pt x="2213534" y="257154"/>
                    <a:pt x="2214639" y="259898"/>
                    <a:pt x="2217058" y="261232"/>
                  </a:cubicBezTo>
                  <a:cubicBezTo>
                    <a:pt x="2219478" y="262566"/>
                    <a:pt x="2224469" y="263176"/>
                    <a:pt x="2232031" y="263062"/>
                  </a:cubicBezTo>
                  <a:lnTo>
                    <a:pt x="2287200" y="263062"/>
                  </a:lnTo>
                  <a:cubicBezTo>
                    <a:pt x="2291906" y="263229"/>
                    <a:pt x="2295466" y="262251"/>
                    <a:pt x="2297880" y="260126"/>
                  </a:cubicBezTo>
                  <a:cubicBezTo>
                    <a:pt x="2300294" y="258000"/>
                    <a:pt x="2301979" y="253724"/>
                    <a:pt x="2302937" y="247296"/>
                  </a:cubicBezTo>
                  <a:cubicBezTo>
                    <a:pt x="2303895" y="240868"/>
                    <a:pt x="2304542" y="231283"/>
                    <a:pt x="2304879" y="218542"/>
                  </a:cubicBezTo>
                  <a:cubicBezTo>
                    <a:pt x="2306911" y="219787"/>
                    <a:pt x="2309171" y="220956"/>
                    <a:pt x="2311660" y="222049"/>
                  </a:cubicBezTo>
                  <a:cubicBezTo>
                    <a:pt x="2314150" y="223141"/>
                    <a:pt x="2316563" y="224005"/>
                    <a:pt x="2318900" y="224641"/>
                  </a:cubicBezTo>
                  <a:cubicBezTo>
                    <a:pt x="2318042" y="245217"/>
                    <a:pt x="2315566" y="259158"/>
                    <a:pt x="2311470" y="266466"/>
                  </a:cubicBezTo>
                  <a:cubicBezTo>
                    <a:pt x="2307374" y="273774"/>
                    <a:pt x="2299488" y="277198"/>
                    <a:pt x="2287810" y="276740"/>
                  </a:cubicBezTo>
                  <a:lnTo>
                    <a:pt x="2231422" y="276740"/>
                  </a:lnTo>
                  <a:cubicBezTo>
                    <a:pt x="2219008" y="276949"/>
                    <a:pt x="2210461" y="275390"/>
                    <a:pt x="2205781" y="272062"/>
                  </a:cubicBezTo>
                  <a:cubicBezTo>
                    <a:pt x="2201101" y="268735"/>
                    <a:pt x="2198878" y="262380"/>
                    <a:pt x="2199113" y="252999"/>
                  </a:cubicBezTo>
                  <a:lnTo>
                    <a:pt x="2199113" y="173108"/>
                  </a:lnTo>
                  <a:lnTo>
                    <a:pt x="2179606" y="173108"/>
                  </a:lnTo>
                  <a:cubicBezTo>
                    <a:pt x="2174897" y="189610"/>
                    <a:pt x="2167788" y="204683"/>
                    <a:pt x="2158281" y="218326"/>
                  </a:cubicBezTo>
                  <a:cubicBezTo>
                    <a:pt x="2148774" y="231969"/>
                    <a:pt x="2135863" y="243967"/>
                    <a:pt x="2119549" y="254318"/>
                  </a:cubicBezTo>
                  <a:cubicBezTo>
                    <a:pt x="2103235" y="264670"/>
                    <a:pt x="2082512" y="273160"/>
                    <a:pt x="2057381" y="279788"/>
                  </a:cubicBezTo>
                  <a:cubicBezTo>
                    <a:pt x="2056549" y="277840"/>
                    <a:pt x="2055317" y="275646"/>
                    <a:pt x="2053685" y="273207"/>
                  </a:cubicBezTo>
                  <a:cubicBezTo>
                    <a:pt x="2052054" y="270769"/>
                    <a:pt x="2050441" y="268805"/>
                    <a:pt x="2048847" y="267317"/>
                  </a:cubicBezTo>
                  <a:cubicBezTo>
                    <a:pt x="2072467" y="261494"/>
                    <a:pt x="2091978" y="254010"/>
                    <a:pt x="2107380" y="244864"/>
                  </a:cubicBezTo>
                  <a:cubicBezTo>
                    <a:pt x="2122781" y="235718"/>
                    <a:pt x="2135000" y="225114"/>
                    <a:pt x="2144035" y="213053"/>
                  </a:cubicBezTo>
                  <a:cubicBezTo>
                    <a:pt x="2153070" y="200992"/>
                    <a:pt x="2159847" y="187677"/>
                    <a:pt x="2164366" y="173108"/>
                  </a:cubicBezTo>
                  <a:lnTo>
                    <a:pt x="2079936" y="173108"/>
                  </a:lnTo>
                  <a:lnTo>
                    <a:pt x="2079936" y="96302"/>
                  </a:lnTo>
                  <a:cubicBezTo>
                    <a:pt x="2076291" y="99477"/>
                    <a:pt x="2072608" y="102500"/>
                    <a:pt x="2068887" y="105371"/>
                  </a:cubicBezTo>
                  <a:cubicBezTo>
                    <a:pt x="2065166" y="108242"/>
                    <a:pt x="2061331" y="111114"/>
                    <a:pt x="2057381" y="113986"/>
                  </a:cubicBezTo>
                  <a:cubicBezTo>
                    <a:pt x="2056086" y="112233"/>
                    <a:pt x="2054409" y="110403"/>
                    <a:pt x="2052352" y="108496"/>
                  </a:cubicBezTo>
                  <a:cubicBezTo>
                    <a:pt x="2050295" y="106590"/>
                    <a:pt x="2048313" y="105065"/>
                    <a:pt x="2046408" y="103922"/>
                  </a:cubicBezTo>
                  <a:cubicBezTo>
                    <a:pt x="2067662" y="89513"/>
                    <a:pt x="2085886" y="73633"/>
                    <a:pt x="2101082" y="56281"/>
                  </a:cubicBezTo>
                  <a:cubicBezTo>
                    <a:pt x="2116277" y="38928"/>
                    <a:pt x="2128025" y="22512"/>
                    <a:pt x="2136324" y="7030"/>
                  </a:cubicBezTo>
                  <a:close/>
                  <a:moveTo>
                    <a:pt x="401403" y="7030"/>
                  </a:moveTo>
                  <a:lnTo>
                    <a:pt x="414509" y="11297"/>
                  </a:lnTo>
                  <a:cubicBezTo>
                    <a:pt x="412223" y="15894"/>
                    <a:pt x="409709" y="20492"/>
                    <a:pt x="406965" y="25089"/>
                  </a:cubicBezTo>
                  <a:cubicBezTo>
                    <a:pt x="404222" y="29687"/>
                    <a:pt x="401250" y="34132"/>
                    <a:pt x="398050" y="38424"/>
                  </a:cubicBezTo>
                  <a:lnTo>
                    <a:pt x="587026" y="38424"/>
                  </a:lnTo>
                  <a:lnTo>
                    <a:pt x="587026" y="51493"/>
                  </a:lnTo>
                  <a:lnTo>
                    <a:pt x="388601" y="51493"/>
                  </a:lnTo>
                  <a:cubicBezTo>
                    <a:pt x="381388" y="60522"/>
                    <a:pt x="373793" y="68935"/>
                    <a:pt x="365817" y="76730"/>
                  </a:cubicBezTo>
                  <a:cubicBezTo>
                    <a:pt x="357842" y="84526"/>
                    <a:pt x="349790" y="91562"/>
                    <a:pt x="341662" y="97838"/>
                  </a:cubicBezTo>
                  <a:cubicBezTo>
                    <a:pt x="340786" y="96171"/>
                    <a:pt x="339414" y="94086"/>
                    <a:pt x="337547" y="91581"/>
                  </a:cubicBezTo>
                  <a:cubicBezTo>
                    <a:pt x="335680" y="89077"/>
                    <a:pt x="334004" y="86994"/>
                    <a:pt x="332518" y="85333"/>
                  </a:cubicBezTo>
                  <a:cubicBezTo>
                    <a:pt x="346037" y="75867"/>
                    <a:pt x="358928" y="64343"/>
                    <a:pt x="371190" y="50760"/>
                  </a:cubicBezTo>
                  <a:cubicBezTo>
                    <a:pt x="383451" y="37176"/>
                    <a:pt x="393522" y="22600"/>
                    <a:pt x="401403" y="7030"/>
                  </a:cubicBezTo>
                  <a:close/>
                  <a:moveTo>
                    <a:pt x="3976402" y="7011"/>
                  </a:moveTo>
                  <a:lnTo>
                    <a:pt x="3989203" y="13107"/>
                  </a:lnTo>
                  <a:cubicBezTo>
                    <a:pt x="3987019" y="17120"/>
                    <a:pt x="3984378" y="21286"/>
                    <a:pt x="3981278" y="25604"/>
                  </a:cubicBezTo>
                  <a:cubicBezTo>
                    <a:pt x="3998322" y="48578"/>
                    <a:pt x="4017804" y="68695"/>
                    <a:pt x="4039724" y="85954"/>
                  </a:cubicBezTo>
                  <a:cubicBezTo>
                    <a:pt x="4061644" y="103213"/>
                    <a:pt x="4086155" y="118758"/>
                    <a:pt x="4113257" y="132588"/>
                  </a:cubicBezTo>
                  <a:cubicBezTo>
                    <a:pt x="4111232" y="134043"/>
                    <a:pt x="4109263" y="135935"/>
                    <a:pt x="4107352" y="138265"/>
                  </a:cubicBezTo>
                  <a:cubicBezTo>
                    <a:pt x="4105440" y="140596"/>
                    <a:pt x="4103852" y="142869"/>
                    <a:pt x="4102589" y="145085"/>
                  </a:cubicBezTo>
                  <a:cubicBezTo>
                    <a:pt x="4076465" y="130842"/>
                    <a:pt x="4052742" y="115056"/>
                    <a:pt x="4031418" y="97727"/>
                  </a:cubicBezTo>
                  <a:cubicBezTo>
                    <a:pt x="4010095" y="80398"/>
                    <a:pt x="3990639" y="60116"/>
                    <a:pt x="3973049" y="36881"/>
                  </a:cubicBezTo>
                  <a:cubicBezTo>
                    <a:pt x="3956609" y="59055"/>
                    <a:pt x="3937292" y="79477"/>
                    <a:pt x="3915099" y="98146"/>
                  </a:cubicBezTo>
                  <a:cubicBezTo>
                    <a:pt x="3892906" y="116815"/>
                    <a:pt x="3869550" y="132360"/>
                    <a:pt x="3845033" y="144780"/>
                  </a:cubicBezTo>
                  <a:cubicBezTo>
                    <a:pt x="3843642" y="142717"/>
                    <a:pt x="3842004" y="140520"/>
                    <a:pt x="3840118" y="138189"/>
                  </a:cubicBezTo>
                  <a:cubicBezTo>
                    <a:pt x="3838232" y="135859"/>
                    <a:pt x="3836213" y="133890"/>
                    <a:pt x="3834060" y="132284"/>
                  </a:cubicBezTo>
                  <a:cubicBezTo>
                    <a:pt x="3863156" y="118491"/>
                    <a:pt x="3890232" y="100584"/>
                    <a:pt x="3915290" y="78563"/>
                  </a:cubicBezTo>
                  <a:cubicBezTo>
                    <a:pt x="3940346" y="56541"/>
                    <a:pt x="3960717" y="32690"/>
                    <a:pt x="3976402" y="7011"/>
                  </a:cubicBezTo>
                  <a:close/>
                  <a:moveTo>
                    <a:pt x="5645868" y="6420"/>
                  </a:moveTo>
                  <a:lnTo>
                    <a:pt x="5659888" y="6420"/>
                  </a:lnTo>
                  <a:lnTo>
                    <a:pt x="5659888" y="72543"/>
                  </a:lnTo>
                  <a:lnTo>
                    <a:pt x="5696769" y="72543"/>
                  </a:lnTo>
                  <a:lnTo>
                    <a:pt x="5696769" y="86564"/>
                  </a:lnTo>
                  <a:lnTo>
                    <a:pt x="5659888" y="86564"/>
                  </a:lnTo>
                  <a:lnTo>
                    <a:pt x="5659888" y="101200"/>
                  </a:lnTo>
                  <a:cubicBezTo>
                    <a:pt x="5663354" y="105013"/>
                    <a:pt x="5667870" y="110191"/>
                    <a:pt x="5673435" y="116733"/>
                  </a:cubicBezTo>
                  <a:cubicBezTo>
                    <a:pt x="5679000" y="123275"/>
                    <a:pt x="5684328" y="129647"/>
                    <a:pt x="5689420" y="135848"/>
                  </a:cubicBezTo>
                  <a:cubicBezTo>
                    <a:pt x="5694512" y="142049"/>
                    <a:pt x="5698079" y="146545"/>
                    <a:pt x="5700122" y="149334"/>
                  </a:cubicBezTo>
                  <a:lnTo>
                    <a:pt x="5691892" y="161534"/>
                  </a:lnTo>
                  <a:cubicBezTo>
                    <a:pt x="5688711" y="156567"/>
                    <a:pt x="5684024" y="149814"/>
                    <a:pt x="5677834" y="141276"/>
                  </a:cubicBezTo>
                  <a:cubicBezTo>
                    <a:pt x="5671642" y="132737"/>
                    <a:pt x="5665660" y="124766"/>
                    <a:pt x="5659888" y="117360"/>
                  </a:cubicBezTo>
                  <a:lnTo>
                    <a:pt x="5659888" y="282226"/>
                  </a:lnTo>
                  <a:lnTo>
                    <a:pt x="5645868" y="282226"/>
                  </a:lnTo>
                  <a:lnTo>
                    <a:pt x="5645868" y="121629"/>
                  </a:lnTo>
                  <a:cubicBezTo>
                    <a:pt x="5640114" y="141018"/>
                    <a:pt x="5633409" y="159518"/>
                    <a:pt x="5625751" y="177128"/>
                  </a:cubicBezTo>
                  <a:cubicBezTo>
                    <a:pt x="5618092" y="194739"/>
                    <a:pt x="5610168" y="209351"/>
                    <a:pt x="5601976" y="220965"/>
                  </a:cubicBezTo>
                  <a:cubicBezTo>
                    <a:pt x="5600992" y="218755"/>
                    <a:pt x="5599684" y="216473"/>
                    <a:pt x="5598052" y="214116"/>
                  </a:cubicBezTo>
                  <a:cubicBezTo>
                    <a:pt x="5596420" y="211759"/>
                    <a:pt x="5594884" y="209783"/>
                    <a:pt x="5593442" y="208188"/>
                  </a:cubicBezTo>
                  <a:cubicBezTo>
                    <a:pt x="5600028" y="199353"/>
                    <a:pt x="5606567" y="188301"/>
                    <a:pt x="5613062" y="175032"/>
                  </a:cubicBezTo>
                  <a:cubicBezTo>
                    <a:pt x="5619557" y="161762"/>
                    <a:pt x="5625510" y="147460"/>
                    <a:pt x="5630921" y="132123"/>
                  </a:cubicBezTo>
                  <a:cubicBezTo>
                    <a:pt x="5636332" y="116787"/>
                    <a:pt x="5640704" y="101600"/>
                    <a:pt x="5644038" y="86564"/>
                  </a:cubicBezTo>
                  <a:lnTo>
                    <a:pt x="5597709" y="86564"/>
                  </a:lnTo>
                  <a:lnTo>
                    <a:pt x="5597709" y="72543"/>
                  </a:lnTo>
                  <a:lnTo>
                    <a:pt x="5645868" y="72543"/>
                  </a:lnTo>
                  <a:close/>
                  <a:moveTo>
                    <a:pt x="1103376" y="6420"/>
                  </a:moveTo>
                  <a:lnTo>
                    <a:pt x="1286523" y="6420"/>
                  </a:lnTo>
                  <a:lnTo>
                    <a:pt x="1286523" y="96298"/>
                  </a:lnTo>
                  <a:lnTo>
                    <a:pt x="1182894" y="96298"/>
                  </a:lnTo>
                  <a:lnTo>
                    <a:pt x="1196939" y="100574"/>
                  </a:lnTo>
                  <a:cubicBezTo>
                    <a:pt x="1195704" y="103024"/>
                    <a:pt x="1194355" y="105455"/>
                    <a:pt x="1192891" y="107866"/>
                  </a:cubicBezTo>
                  <a:cubicBezTo>
                    <a:pt x="1191427" y="110278"/>
                    <a:pt x="1189926" y="112632"/>
                    <a:pt x="1188385" y="114929"/>
                  </a:cubicBezTo>
                  <a:lnTo>
                    <a:pt x="1244492" y="114929"/>
                  </a:lnTo>
                  <a:lnTo>
                    <a:pt x="1252114" y="113402"/>
                  </a:lnTo>
                  <a:lnTo>
                    <a:pt x="1280128" y="126498"/>
                  </a:lnTo>
                  <a:cubicBezTo>
                    <a:pt x="1267454" y="157603"/>
                    <a:pt x="1248715" y="182406"/>
                    <a:pt x="1223913" y="200908"/>
                  </a:cubicBezTo>
                  <a:cubicBezTo>
                    <a:pt x="1199111" y="219409"/>
                    <a:pt x="1170300" y="233320"/>
                    <a:pt x="1137478" y="242640"/>
                  </a:cubicBezTo>
                  <a:cubicBezTo>
                    <a:pt x="1144519" y="243529"/>
                    <a:pt x="1151954" y="244113"/>
                    <a:pt x="1159783" y="244393"/>
                  </a:cubicBezTo>
                  <a:cubicBezTo>
                    <a:pt x="1167612" y="244672"/>
                    <a:pt x="1175722" y="244799"/>
                    <a:pt x="1184111" y="244774"/>
                  </a:cubicBezTo>
                  <a:cubicBezTo>
                    <a:pt x="1194844" y="244770"/>
                    <a:pt x="1207194" y="244439"/>
                    <a:pt x="1221162" y="243780"/>
                  </a:cubicBezTo>
                  <a:cubicBezTo>
                    <a:pt x="1235130" y="243122"/>
                    <a:pt x="1249147" y="242158"/>
                    <a:pt x="1263212" y="240890"/>
                  </a:cubicBezTo>
                  <a:cubicBezTo>
                    <a:pt x="1277278" y="239621"/>
                    <a:pt x="1289823" y="238071"/>
                    <a:pt x="1300849" y="236238"/>
                  </a:cubicBezTo>
                  <a:cubicBezTo>
                    <a:pt x="1298074" y="242764"/>
                    <a:pt x="1295318" y="250583"/>
                    <a:pt x="1292581" y="259694"/>
                  </a:cubicBezTo>
                  <a:cubicBezTo>
                    <a:pt x="1289844" y="268806"/>
                    <a:pt x="1288231" y="276622"/>
                    <a:pt x="1287742" y="283144"/>
                  </a:cubicBezTo>
                  <a:cubicBezTo>
                    <a:pt x="1279873" y="283668"/>
                    <a:pt x="1269857" y="284210"/>
                    <a:pt x="1257694" y="284768"/>
                  </a:cubicBezTo>
                  <a:cubicBezTo>
                    <a:pt x="1245530" y="285326"/>
                    <a:pt x="1232755" y="285800"/>
                    <a:pt x="1219368" y="286189"/>
                  </a:cubicBezTo>
                  <a:cubicBezTo>
                    <a:pt x="1205982" y="286578"/>
                    <a:pt x="1193519" y="286781"/>
                    <a:pt x="1181980" y="286798"/>
                  </a:cubicBezTo>
                  <a:cubicBezTo>
                    <a:pt x="1161947" y="286900"/>
                    <a:pt x="1144792" y="285783"/>
                    <a:pt x="1130518" y="283448"/>
                  </a:cubicBezTo>
                  <a:cubicBezTo>
                    <a:pt x="1116243" y="281114"/>
                    <a:pt x="1103433" y="276952"/>
                    <a:pt x="1092086" y="270963"/>
                  </a:cubicBezTo>
                  <a:cubicBezTo>
                    <a:pt x="1084742" y="266909"/>
                    <a:pt x="1078314" y="263064"/>
                    <a:pt x="1072802" y="259429"/>
                  </a:cubicBezTo>
                  <a:cubicBezTo>
                    <a:pt x="1067289" y="255794"/>
                    <a:pt x="1062844" y="253852"/>
                    <a:pt x="1059466" y="253605"/>
                  </a:cubicBezTo>
                  <a:cubicBezTo>
                    <a:pt x="1056787" y="253776"/>
                    <a:pt x="1053882" y="255904"/>
                    <a:pt x="1050751" y="259989"/>
                  </a:cubicBezTo>
                  <a:cubicBezTo>
                    <a:pt x="1047620" y="264074"/>
                    <a:pt x="1044489" y="269090"/>
                    <a:pt x="1041359" y="275036"/>
                  </a:cubicBezTo>
                  <a:cubicBezTo>
                    <a:pt x="1038228" y="280983"/>
                    <a:pt x="1035323" y="286834"/>
                    <a:pt x="1032644" y="292589"/>
                  </a:cubicBezTo>
                  <a:lnTo>
                    <a:pt x="1002164" y="248732"/>
                  </a:lnTo>
                  <a:cubicBezTo>
                    <a:pt x="1009104" y="240929"/>
                    <a:pt x="1016178" y="234287"/>
                    <a:pt x="1023385" y="228806"/>
                  </a:cubicBezTo>
                  <a:cubicBezTo>
                    <a:pt x="1030593" y="223326"/>
                    <a:pt x="1037438" y="219198"/>
                    <a:pt x="1043921" y="216422"/>
                  </a:cubicBezTo>
                  <a:lnTo>
                    <a:pt x="1043921" y="140818"/>
                  </a:lnTo>
                  <a:lnTo>
                    <a:pt x="1012222" y="140818"/>
                  </a:lnTo>
                  <a:lnTo>
                    <a:pt x="1012222" y="100280"/>
                  </a:lnTo>
                  <a:lnTo>
                    <a:pt x="1086288" y="100280"/>
                  </a:lnTo>
                  <a:lnTo>
                    <a:pt x="1086288" y="224039"/>
                  </a:lnTo>
                  <a:cubicBezTo>
                    <a:pt x="1087973" y="225100"/>
                    <a:pt x="1089791" y="226180"/>
                    <a:pt x="1091743" y="227279"/>
                  </a:cubicBezTo>
                  <a:cubicBezTo>
                    <a:pt x="1093694" y="228378"/>
                    <a:pt x="1095741" y="229534"/>
                    <a:pt x="1097884" y="230748"/>
                  </a:cubicBezTo>
                  <a:cubicBezTo>
                    <a:pt x="1101562" y="232876"/>
                    <a:pt x="1105562" y="234718"/>
                    <a:pt x="1109883" y="236274"/>
                  </a:cubicBezTo>
                  <a:cubicBezTo>
                    <a:pt x="1114204" y="237831"/>
                    <a:pt x="1118734" y="239139"/>
                    <a:pt x="1123472" y="240200"/>
                  </a:cubicBezTo>
                  <a:cubicBezTo>
                    <a:pt x="1120808" y="235175"/>
                    <a:pt x="1117763" y="230055"/>
                    <a:pt x="1114338" y="224840"/>
                  </a:cubicBezTo>
                  <a:cubicBezTo>
                    <a:pt x="1110912" y="219624"/>
                    <a:pt x="1107563" y="215190"/>
                    <a:pt x="1104290" y="211537"/>
                  </a:cubicBezTo>
                  <a:cubicBezTo>
                    <a:pt x="1113740" y="209562"/>
                    <a:pt x="1122928" y="207186"/>
                    <a:pt x="1131854" y="204410"/>
                  </a:cubicBezTo>
                  <a:cubicBezTo>
                    <a:pt x="1140779" y="201634"/>
                    <a:pt x="1149371" y="198420"/>
                    <a:pt x="1157630" y="194767"/>
                  </a:cubicBezTo>
                  <a:cubicBezTo>
                    <a:pt x="1154391" y="191699"/>
                    <a:pt x="1151095" y="188687"/>
                    <a:pt x="1147742" y="185734"/>
                  </a:cubicBezTo>
                  <a:cubicBezTo>
                    <a:pt x="1144389" y="182780"/>
                    <a:pt x="1141171" y="179997"/>
                    <a:pt x="1138087" y="177386"/>
                  </a:cubicBezTo>
                  <a:lnTo>
                    <a:pt x="1168283" y="152993"/>
                  </a:lnTo>
                  <a:cubicBezTo>
                    <a:pt x="1172189" y="155953"/>
                    <a:pt x="1176478" y="159256"/>
                    <a:pt x="1181150" y="162903"/>
                  </a:cubicBezTo>
                  <a:cubicBezTo>
                    <a:pt x="1185822" y="166549"/>
                    <a:pt x="1190270" y="170157"/>
                    <a:pt x="1194495" y="173727"/>
                  </a:cubicBezTo>
                  <a:cubicBezTo>
                    <a:pt x="1199390" y="170056"/>
                    <a:pt x="1204015" y="166117"/>
                    <a:pt x="1208368" y="161912"/>
                  </a:cubicBezTo>
                  <a:cubicBezTo>
                    <a:pt x="1212721" y="157706"/>
                    <a:pt x="1216729" y="153310"/>
                    <a:pt x="1220394" y="148724"/>
                  </a:cubicBezTo>
                  <a:lnTo>
                    <a:pt x="1161283" y="148724"/>
                  </a:lnTo>
                  <a:cubicBezTo>
                    <a:pt x="1154677" y="155750"/>
                    <a:pt x="1147750" y="162204"/>
                    <a:pt x="1140502" y="168086"/>
                  </a:cubicBezTo>
                  <a:cubicBezTo>
                    <a:pt x="1133253" y="173969"/>
                    <a:pt x="1125953" y="179203"/>
                    <a:pt x="1118601" y="183790"/>
                  </a:cubicBezTo>
                  <a:cubicBezTo>
                    <a:pt x="1115105" y="179502"/>
                    <a:pt x="1110446" y="174356"/>
                    <a:pt x="1104624" y="168353"/>
                  </a:cubicBezTo>
                  <a:cubicBezTo>
                    <a:pt x="1098801" y="162350"/>
                    <a:pt x="1093605" y="157433"/>
                    <a:pt x="1089035" y="153603"/>
                  </a:cubicBezTo>
                  <a:cubicBezTo>
                    <a:pt x="1101983" y="147086"/>
                    <a:pt x="1114033" y="138874"/>
                    <a:pt x="1125186" y="128966"/>
                  </a:cubicBezTo>
                  <a:cubicBezTo>
                    <a:pt x="1136340" y="119058"/>
                    <a:pt x="1145729" y="108168"/>
                    <a:pt x="1153354" y="96298"/>
                  </a:cubicBezTo>
                  <a:lnTo>
                    <a:pt x="1103376" y="96298"/>
                  </a:lnTo>
                  <a:close/>
                  <a:moveTo>
                    <a:pt x="1050932" y="3372"/>
                  </a:moveTo>
                  <a:cubicBezTo>
                    <a:pt x="1058583" y="11264"/>
                    <a:pt x="1066597" y="19918"/>
                    <a:pt x="1074974" y="29336"/>
                  </a:cubicBezTo>
                  <a:cubicBezTo>
                    <a:pt x="1083351" y="38753"/>
                    <a:pt x="1090072" y="47265"/>
                    <a:pt x="1095137" y="54871"/>
                  </a:cubicBezTo>
                  <a:lnTo>
                    <a:pt x="1059771" y="81379"/>
                  </a:lnTo>
                  <a:cubicBezTo>
                    <a:pt x="1055478" y="73626"/>
                    <a:pt x="1049357" y="64762"/>
                    <a:pt x="1041407" y="54787"/>
                  </a:cubicBezTo>
                  <a:cubicBezTo>
                    <a:pt x="1033456" y="44813"/>
                    <a:pt x="1025659" y="35490"/>
                    <a:pt x="1018013" y="26819"/>
                  </a:cubicBezTo>
                  <a:close/>
                  <a:moveTo>
                    <a:pt x="851897" y="305"/>
                  </a:moveTo>
                  <a:lnTo>
                    <a:pt x="955529" y="305"/>
                  </a:lnTo>
                  <a:lnTo>
                    <a:pt x="955529" y="39929"/>
                  </a:lnTo>
                  <a:lnTo>
                    <a:pt x="895484" y="39929"/>
                  </a:lnTo>
                  <a:lnTo>
                    <a:pt x="895484" y="193853"/>
                  </a:lnTo>
                  <a:lnTo>
                    <a:pt x="851897" y="193853"/>
                  </a:lnTo>
                  <a:close/>
                  <a:moveTo>
                    <a:pt x="1394746" y="0"/>
                  </a:moveTo>
                  <a:lnTo>
                    <a:pt x="1437113" y="7620"/>
                  </a:lnTo>
                  <a:cubicBezTo>
                    <a:pt x="1436345" y="11596"/>
                    <a:pt x="1435519" y="15609"/>
                    <a:pt x="1434637" y="19660"/>
                  </a:cubicBezTo>
                  <a:cubicBezTo>
                    <a:pt x="1433754" y="23711"/>
                    <a:pt x="1432852" y="27725"/>
                    <a:pt x="1431932" y="31700"/>
                  </a:cubicBezTo>
                  <a:lnTo>
                    <a:pt x="1470946" y="31700"/>
                  </a:lnTo>
                  <a:lnTo>
                    <a:pt x="1470946" y="73457"/>
                  </a:lnTo>
                  <a:lnTo>
                    <a:pt x="1420044" y="73457"/>
                  </a:lnTo>
                  <a:lnTo>
                    <a:pt x="1416082" y="84735"/>
                  </a:lnTo>
                  <a:lnTo>
                    <a:pt x="1451744" y="84735"/>
                  </a:lnTo>
                  <a:lnTo>
                    <a:pt x="1451744" y="125578"/>
                  </a:lnTo>
                  <a:lnTo>
                    <a:pt x="1465460" y="125578"/>
                  </a:lnTo>
                  <a:lnTo>
                    <a:pt x="1465460" y="165202"/>
                  </a:lnTo>
                  <a:lnTo>
                    <a:pt x="1451744" y="165202"/>
                  </a:lnTo>
                  <a:lnTo>
                    <a:pt x="1451744" y="188679"/>
                  </a:lnTo>
                  <a:lnTo>
                    <a:pt x="1469422" y="186244"/>
                  </a:lnTo>
                  <a:lnTo>
                    <a:pt x="1471556" y="224028"/>
                  </a:lnTo>
                  <a:lnTo>
                    <a:pt x="1451744" y="227686"/>
                  </a:lnTo>
                  <a:lnTo>
                    <a:pt x="1451744" y="289256"/>
                  </a:lnTo>
                  <a:lnTo>
                    <a:pt x="1411510" y="289256"/>
                  </a:lnTo>
                  <a:lnTo>
                    <a:pt x="1411510" y="235001"/>
                  </a:lnTo>
                  <a:cubicBezTo>
                    <a:pt x="1402182" y="236532"/>
                    <a:pt x="1393101" y="238043"/>
                    <a:pt x="1384268" y="239535"/>
                  </a:cubicBezTo>
                  <a:cubicBezTo>
                    <a:pt x="1375436" y="241027"/>
                    <a:pt x="1367041" y="242462"/>
                    <a:pt x="1359084" y="243840"/>
                  </a:cubicBezTo>
                  <a:lnTo>
                    <a:pt x="1350550" y="201464"/>
                  </a:lnTo>
                  <a:cubicBezTo>
                    <a:pt x="1358976" y="200551"/>
                    <a:pt x="1368336" y="199486"/>
                    <a:pt x="1378630" y="198268"/>
                  </a:cubicBezTo>
                  <a:cubicBezTo>
                    <a:pt x="1388923" y="197050"/>
                    <a:pt x="1399883" y="195680"/>
                    <a:pt x="1411510" y="194158"/>
                  </a:cubicBezTo>
                  <a:lnTo>
                    <a:pt x="1411510" y="165202"/>
                  </a:lnTo>
                  <a:lnTo>
                    <a:pt x="1388955" y="165202"/>
                  </a:lnTo>
                  <a:cubicBezTo>
                    <a:pt x="1384122" y="165215"/>
                    <a:pt x="1379309" y="165647"/>
                    <a:pt x="1374515" y="166499"/>
                  </a:cubicBezTo>
                  <a:cubicBezTo>
                    <a:pt x="1369721" y="167351"/>
                    <a:pt x="1366508" y="168547"/>
                    <a:pt x="1364876" y="170085"/>
                  </a:cubicBezTo>
                  <a:cubicBezTo>
                    <a:pt x="1363682" y="165847"/>
                    <a:pt x="1361802" y="159990"/>
                    <a:pt x="1359237" y="152516"/>
                  </a:cubicBezTo>
                  <a:cubicBezTo>
                    <a:pt x="1356671" y="145041"/>
                    <a:pt x="1354182" y="138500"/>
                    <a:pt x="1351769" y="132893"/>
                  </a:cubicBezTo>
                  <a:cubicBezTo>
                    <a:pt x="1355192" y="131820"/>
                    <a:pt x="1358176" y="129318"/>
                    <a:pt x="1360723" y="125388"/>
                  </a:cubicBezTo>
                  <a:cubicBezTo>
                    <a:pt x="1363269" y="121457"/>
                    <a:pt x="1365872" y="116136"/>
                    <a:pt x="1368533" y="109424"/>
                  </a:cubicBezTo>
                  <a:cubicBezTo>
                    <a:pt x="1369784" y="106458"/>
                    <a:pt x="1371397" y="101873"/>
                    <a:pt x="1373372" y="95670"/>
                  </a:cubicBezTo>
                  <a:cubicBezTo>
                    <a:pt x="1375347" y="89466"/>
                    <a:pt x="1377493" y="82061"/>
                    <a:pt x="1379811" y="73457"/>
                  </a:cubicBezTo>
                  <a:lnTo>
                    <a:pt x="1354208" y="73457"/>
                  </a:lnTo>
                  <a:lnTo>
                    <a:pt x="1354208" y="31700"/>
                  </a:lnTo>
                  <a:lnTo>
                    <a:pt x="1389564" y="31700"/>
                  </a:lnTo>
                  <a:cubicBezTo>
                    <a:pt x="1390638" y="26493"/>
                    <a:pt x="1391616" y="21209"/>
                    <a:pt x="1392498" y="15850"/>
                  </a:cubicBezTo>
                  <a:cubicBezTo>
                    <a:pt x="1393381" y="10491"/>
                    <a:pt x="1394130" y="5207"/>
                    <a:pt x="139474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grpSp>
          <p:nvGrpSpPr>
            <p:cNvPr id="5" name="组合 4">
              <a:extLst>
                <a:ext uri="{FF2B5EF4-FFF2-40B4-BE49-F238E27FC236}">
                  <a16:creationId xmlns:a16="http://schemas.microsoft.com/office/drawing/2014/main" id="{13151D47-C5A2-DAF8-2004-E1EF4F3E30B3}"/>
                </a:ext>
              </a:extLst>
            </p:cNvPr>
            <p:cNvGrpSpPr>
              <a:grpSpLocks noGrp="1" noUngrp="1" noRot="1" noMove="1" noResize="1"/>
            </p:cNvGrpSpPr>
            <p:nvPr userDrawn="1"/>
          </p:nvGrpSpPr>
          <p:grpSpPr>
            <a:xfrm>
              <a:off x="-107358" y="5627230"/>
              <a:ext cx="5023430" cy="263942"/>
              <a:chOff x="-193197" y="5968476"/>
              <a:chExt cx="4166408" cy="218912"/>
            </a:xfrm>
          </p:grpSpPr>
          <p:sp>
            <p:nvSpPr>
              <p:cNvPr id="6" name="矩形 7">
                <a:extLst>
                  <a:ext uri="{FF2B5EF4-FFF2-40B4-BE49-F238E27FC236}">
                    <a16:creationId xmlns:a16="http://schemas.microsoft.com/office/drawing/2014/main" id="{4B1646FE-050A-F5A2-A18E-C6A6D04EFB7F}"/>
                  </a:ext>
                </a:extLst>
              </p:cNvPr>
              <p:cNvSpPr>
                <a:spLocks noGrp="1" noRot="1" noMove="1" noResize="1" noEditPoints="1" noAdjustHandles="1" noChangeArrowheads="1" noChangeShapeType="1"/>
              </p:cNvSpPr>
              <p:nvPr/>
            </p:nvSpPr>
            <p:spPr>
              <a:xfrm flipH="1" flipV="1">
                <a:off x="-193197" y="5968476"/>
                <a:ext cx="4166408" cy="2189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文本框 6">
                <a:extLst>
                  <a:ext uri="{FF2B5EF4-FFF2-40B4-BE49-F238E27FC236}">
                    <a16:creationId xmlns:a16="http://schemas.microsoft.com/office/drawing/2014/main" id="{D529B74E-7418-DB1B-BD52-C6DC316F090C}"/>
                  </a:ext>
                </a:extLst>
              </p:cNvPr>
              <p:cNvSpPr txBox="1">
                <a:spLocks noGrp="1" noRot="1" noMove="1" noResize="1" noEditPoints="1" noAdjustHandles="1" noChangeArrowheads="1" noChangeShapeType="1"/>
              </p:cNvSpPr>
              <p:nvPr/>
            </p:nvSpPr>
            <p:spPr>
              <a:xfrm>
                <a:off x="2569299" y="6006434"/>
                <a:ext cx="1141393" cy="130301"/>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solidFill>
                <a:srgbClr val="00FFFF"/>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dirty="0">
                  <a:solidFill>
                    <a:srgbClr val="00FFFF"/>
                  </a:solidFill>
                  <a:latin typeface="思源黑体 CN Bold" panose="020B0800000000000000" pitchFamily="34" charset="-122"/>
                  <a:ea typeface="思源黑体 CN Bold" panose="020B0800000000000000" pitchFamily="34" charset="-122"/>
                  <a:cs typeface="Arial" panose="020B0604020202020204" pitchFamily="34" charset="0"/>
                </a:endParaRPr>
              </a:p>
            </p:txBody>
          </p:sp>
        </p:grpSp>
        <p:pic>
          <p:nvPicPr>
            <p:cNvPr id="8" name="图片 7">
              <a:extLst>
                <a:ext uri="{FF2B5EF4-FFF2-40B4-BE49-F238E27FC236}">
                  <a16:creationId xmlns:a16="http://schemas.microsoft.com/office/drawing/2014/main" id="{4B9AC1D7-B065-C8AA-AAB2-D6667E5EEA47}"/>
                </a:ext>
              </a:extLst>
            </p:cNvPr>
            <p:cNvPicPr>
              <a:picLocks noGrp="1" noRot="1" noChangeAspect="1" noMove="1" noResize="1" noEditPoints="1" noAdjustHandles="1" noChangeArrowheads="1" noChangeShapeType="1" noCrop="1"/>
            </p:cNvPicPr>
            <p:nvPr userDrawn="1"/>
          </p:nvPicPr>
          <p:blipFill>
            <a:blip r:embed="rId3" cstate="screen">
              <a:extLst>
                <a:ext uri="{28A0092B-C50C-407E-A947-70E740481C1C}">
                  <a14:useLocalDpi xmlns:a14="http://schemas.microsoft.com/office/drawing/2010/main"/>
                </a:ext>
              </a:extLst>
            </a:blip>
            <a:stretch>
              <a:fillRect/>
            </a:stretch>
          </p:blipFill>
          <p:spPr>
            <a:xfrm>
              <a:off x="2996265" y="3580734"/>
              <a:ext cx="1830405" cy="1830403"/>
            </a:xfrm>
            <a:prstGeom prst="rect">
              <a:avLst/>
            </a:prstGeom>
            <a:noFill/>
            <a:ln w="38100" cap="sq">
              <a:gradFill>
                <a:gsLst>
                  <a:gs pos="0">
                    <a:srgbClr val="00FFFF"/>
                  </a:gs>
                  <a:gs pos="100000">
                    <a:srgbClr val="00FFFF"/>
                  </a:gs>
                </a:gsLst>
                <a:lin ang="5400000" scaled="1"/>
              </a:gradFill>
              <a:miter lim="800000"/>
            </a:ln>
          </p:spPr>
        </p:pic>
        <p:grpSp>
          <p:nvGrpSpPr>
            <p:cNvPr id="10" name="组合 9">
              <a:extLst>
                <a:ext uri="{FF2B5EF4-FFF2-40B4-BE49-F238E27FC236}">
                  <a16:creationId xmlns:a16="http://schemas.microsoft.com/office/drawing/2014/main" id="{6D517FA5-2364-7CB3-25B9-B977DC0EAACA}"/>
                </a:ext>
              </a:extLst>
            </p:cNvPr>
            <p:cNvGrpSpPr>
              <a:grpSpLocks noGrp="1" noUngrp="1" noRot="1" noMove="1" noResize="1"/>
            </p:cNvGrpSpPr>
            <p:nvPr userDrawn="1"/>
          </p:nvGrpSpPr>
          <p:grpSpPr>
            <a:xfrm>
              <a:off x="2906867" y="3508800"/>
              <a:ext cx="2009205" cy="1986058"/>
              <a:chOff x="2906867" y="3508800"/>
              <a:chExt cx="2009205" cy="1986058"/>
            </a:xfrm>
          </p:grpSpPr>
          <p:cxnSp>
            <p:nvCxnSpPr>
              <p:cNvPr id="11" name="直接连接符 10">
                <a:extLst>
                  <a:ext uri="{FF2B5EF4-FFF2-40B4-BE49-F238E27FC236}">
                    <a16:creationId xmlns:a16="http://schemas.microsoft.com/office/drawing/2014/main" id="{703C778B-0CB3-0B85-2CC6-6E74ABDD4914}"/>
                  </a:ext>
                </a:extLst>
              </p:cNvPr>
              <p:cNvCxnSpPr>
                <a:cxnSpLocks noGrp="1" noRot="1" noMove="1" noResize="1" noEditPoints="1" noAdjustHandles="1" noChangeArrowheads="1" noChangeShapeType="1"/>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03D12D98-72B2-99DE-3F2A-C1437E89C8D5}"/>
                  </a:ext>
                </a:extLst>
              </p:cNvPr>
              <p:cNvCxnSpPr>
                <a:cxnSpLocks noGrp="1" noRot="1" noMove="1" noResize="1" noEditPoints="1" noAdjustHandles="1" noChangeArrowheads="1" noChangeShapeType="1"/>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3" name="组合 12">
                <a:extLst>
                  <a:ext uri="{FF2B5EF4-FFF2-40B4-BE49-F238E27FC236}">
                    <a16:creationId xmlns:a16="http://schemas.microsoft.com/office/drawing/2014/main" id="{656FD5D5-DAFE-47AD-02B5-99759FB4ECC4}"/>
                  </a:ext>
                </a:extLst>
              </p:cNvPr>
              <p:cNvGrpSpPr>
                <a:grpSpLocks noGrp="1" noUngrp="1" noRot="1" noMove="1" noResize="1"/>
              </p:cNvGrpSpPr>
              <p:nvPr/>
            </p:nvGrpSpPr>
            <p:grpSpPr>
              <a:xfrm flipH="1">
                <a:off x="4745571" y="3508800"/>
                <a:ext cx="170501" cy="170501"/>
                <a:chOff x="2968869" y="10878820"/>
                <a:chExt cx="276484" cy="276484"/>
              </a:xfrm>
            </p:grpSpPr>
            <p:cxnSp>
              <p:nvCxnSpPr>
                <p:cNvPr id="20" name="直接连接符 19">
                  <a:extLst>
                    <a:ext uri="{FF2B5EF4-FFF2-40B4-BE49-F238E27FC236}">
                      <a16:creationId xmlns:a16="http://schemas.microsoft.com/office/drawing/2014/main" id="{E865A6A0-0E31-DC72-9617-9AB219BA4731}"/>
                    </a:ext>
                  </a:extLst>
                </p:cNvPr>
                <p:cNvCxnSpPr>
                  <a:cxnSpLocks noGrp="1" noRot="1" noMove="1" noResize="1" noEditPoints="1" noAdjustHandles="1" noChangeArrowheads="1" noChangeShapeType="1"/>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id="{E9C57624-A969-784C-6924-0D72D404999D}"/>
                    </a:ext>
                  </a:extLst>
                </p:cNvPr>
                <p:cNvCxnSpPr>
                  <a:cxnSpLocks noGrp="1" noRot="1" noMove="1" noResize="1" noEditPoints="1" noAdjustHandles="1" noChangeArrowheads="1" noChangeShapeType="1"/>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4" name="组合 13">
                <a:extLst>
                  <a:ext uri="{FF2B5EF4-FFF2-40B4-BE49-F238E27FC236}">
                    <a16:creationId xmlns:a16="http://schemas.microsoft.com/office/drawing/2014/main" id="{3B87FF96-B0C0-7209-397C-48716F9465AE}"/>
                  </a:ext>
                </a:extLst>
              </p:cNvPr>
              <p:cNvGrpSpPr>
                <a:grpSpLocks noGrp="1" noUngrp="1" noRot="1" noMove="1" noResize="1"/>
              </p:cNvGrpSpPr>
              <p:nvPr/>
            </p:nvGrpSpPr>
            <p:grpSpPr>
              <a:xfrm flipH="1" flipV="1">
                <a:off x="4745571" y="5324357"/>
                <a:ext cx="170501" cy="170501"/>
                <a:chOff x="2968869" y="10878820"/>
                <a:chExt cx="276484" cy="276484"/>
              </a:xfrm>
            </p:grpSpPr>
            <p:cxnSp>
              <p:nvCxnSpPr>
                <p:cNvPr id="18" name="直接连接符 17">
                  <a:extLst>
                    <a:ext uri="{FF2B5EF4-FFF2-40B4-BE49-F238E27FC236}">
                      <a16:creationId xmlns:a16="http://schemas.microsoft.com/office/drawing/2014/main" id="{481740DB-4B06-A2A8-E5E8-CBA57B40227B}"/>
                    </a:ext>
                  </a:extLst>
                </p:cNvPr>
                <p:cNvCxnSpPr>
                  <a:cxnSpLocks noGrp="1" noRot="1" noMove="1" noResize="1" noEditPoints="1" noAdjustHandles="1" noChangeArrowheads="1" noChangeShapeType="1"/>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4507B4C1-13E1-92F6-6DA0-86BE0D965C92}"/>
                    </a:ext>
                  </a:extLst>
                </p:cNvPr>
                <p:cNvCxnSpPr>
                  <a:cxnSpLocks noGrp="1" noRot="1" noMove="1" noResize="1" noEditPoints="1" noAdjustHandles="1" noChangeArrowheads="1" noChangeShapeType="1"/>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5" name="组合 14">
                <a:extLst>
                  <a:ext uri="{FF2B5EF4-FFF2-40B4-BE49-F238E27FC236}">
                    <a16:creationId xmlns:a16="http://schemas.microsoft.com/office/drawing/2014/main" id="{7071B26E-C4D7-AEBE-DEAE-A0E050A89F95}"/>
                  </a:ext>
                </a:extLst>
              </p:cNvPr>
              <p:cNvGrpSpPr>
                <a:grpSpLocks noGrp="1" noUngrp="1" noRot="1" noMove="1" noResize="1"/>
              </p:cNvGrpSpPr>
              <p:nvPr/>
            </p:nvGrpSpPr>
            <p:grpSpPr>
              <a:xfrm flipV="1">
                <a:off x="2906867" y="5324357"/>
                <a:ext cx="170501" cy="170501"/>
                <a:chOff x="2968869" y="10878820"/>
                <a:chExt cx="276484" cy="276484"/>
              </a:xfrm>
            </p:grpSpPr>
            <p:cxnSp>
              <p:nvCxnSpPr>
                <p:cNvPr id="16" name="直接连接符 15">
                  <a:extLst>
                    <a:ext uri="{FF2B5EF4-FFF2-40B4-BE49-F238E27FC236}">
                      <a16:creationId xmlns:a16="http://schemas.microsoft.com/office/drawing/2014/main" id="{1653A8A4-FB63-CAA9-2C32-F59B31A6302A}"/>
                    </a:ext>
                  </a:extLst>
                </p:cNvPr>
                <p:cNvCxnSpPr>
                  <a:cxnSpLocks noGrp="1" noRot="1" noMove="1" noResize="1" noEditPoints="1" noAdjustHandles="1" noChangeArrowheads="1" noChangeShapeType="1"/>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25EF097E-8FE8-0E5B-4544-152560B0BB4C}"/>
                    </a:ext>
                  </a:extLst>
                </p:cNvPr>
                <p:cNvCxnSpPr>
                  <a:cxnSpLocks noGrp="1" noRot="1" noMove="1" noResize="1" noEditPoints="1" noAdjustHandles="1" noChangeArrowheads="1" noChangeShapeType="1"/>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grpSp>
          <p:nvGrpSpPr>
            <p:cNvPr id="22" name="组合 21">
              <a:extLst>
                <a:ext uri="{FF2B5EF4-FFF2-40B4-BE49-F238E27FC236}">
                  <a16:creationId xmlns:a16="http://schemas.microsoft.com/office/drawing/2014/main" id="{876441C5-FC2A-6492-645B-BF6C8C00A034}"/>
                </a:ext>
              </a:extLst>
            </p:cNvPr>
            <p:cNvGrpSpPr>
              <a:grpSpLocks noGrp="1" noUngrp="1" noRot="1" noMove="1" noResize="1"/>
            </p:cNvGrpSpPr>
            <p:nvPr userDrawn="1"/>
          </p:nvGrpSpPr>
          <p:grpSpPr>
            <a:xfrm>
              <a:off x="5687024" y="3513604"/>
              <a:ext cx="2986750" cy="533098"/>
              <a:chOff x="4966041" y="1707044"/>
              <a:chExt cx="3859333" cy="688843"/>
            </a:xfrm>
            <a:solidFill>
              <a:srgbClr val="00FFFF"/>
            </a:solidFill>
          </p:grpSpPr>
          <p:sp>
            <p:nvSpPr>
              <p:cNvPr id="23" name="文本框 22">
                <a:extLst>
                  <a:ext uri="{FF2B5EF4-FFF2-40B4-BE49-F238E27FC236}">
                    <a16:creationId xmlns:a16="http://schemas.microsoft.com/office/drawing/2014/main" id="{8D180EFA-DA8B-7513-405C-5D45EF7C2EE5}"/>
                  </a:ext>
                </a:extLst>
              </p:cNvPr>
              <p:cNvSpPr txBox="1">
                <a:spLocks noGrp="1" noRot="1" noMove="1" noResize="1" noEditPoints="1" noAdjustHandles="1" noChangeArrowheads="1" noChangeShapeType="1"/>
              </p:cNvSpPr>
              <p:nvPr/>
            </p:nvSpPr>
            <p:spPr>
              <a:xfrm>
                <a:off x="4966041" y="1707044"/>
                <a:ext cx="3859333" cy="460282"/>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40000"/>
                  </a:lnSpc>
                </a:pPr>
                <a:endParaRPr lang="zh-CN" altLang="en-US" sz="1400" spc="300" dirty="0">
                  <a:solidFill>
                    <a:srgbClr val="ECBD81"/>
                  </a:solidFill>
                  <a:latin typeface="思源黑体 CN Light" panose="020B0300000000000000" pitchFamily="34" charset="-122"/>
                  <a:ea typeface="思源黑体 CN Light" panose="020B0300000000000000" pitchFamily="34" charset="-122"/>
                </a:endParaRPr>
              </a:p>
            </p:txBody>
          </p:sp>
          <p:grpSp>
            <p:nvGrpSpPr>
              <p:cNvPr id="24" name="组合 23">
                <a:extLst>
                  <a:ext uri="{FF2B5EF4-FFF2-40B4-BE49-F238E27FC236}">
                    <a16:creationId xmlns:a16="http://schemas.microsoft.com/office/drawing/2014/main" id="{4251BDF5-BD9A-C68B-B4DF-4ADF75E15C49}"/>
                  </a:ext>
                </a:extLst>
              </p:cNvPr>
              <p:cNvGrpSpPr>
                <a:grpSpLocks noGrp="1" noUngrp="1" noRot="1" noMove="1" noResize="1"/>
              </p:cNvGrpSpPr>
              <p:nvPr/>
            </p:nvGrpSpPr>
            <p:grpSpPr>
              <a:xfrm>
                <a:off x="4980705" y="2314286"/>
                <a:ext cx="3813754" cy="81601"/>
                <a:chOff x="3955432" y="5643520"/>
                <a:chExt cx="3026445" cy="86703"/>
              </a:xfrm>
              <a:grpFill/>
            </p:grpSpPr>
            <p:sp>
              <p:nvSpPr>
                <p:cNvPr id="26" name="Rectangle 151">
                  <a:extLst>
                    <a:ext uri="{FF2B5EF4-FFF2-40B4-BE49-F238E27FC236}">
                      <a16:creationId xmlns:a16="http://schemas.microsoft.com/office/drawing/2014/main" id="{033F9F3E-6911-772A-FAB2-00CDDF8800B4}"/>
                    </a:ext>
                  </a:extLst>
                </p:cNvPr>
                <p:cNvSpPr>
                  <a:spLocks noGrp="1" noRot="1" noMove="1" noResize="1" noEditPoints="1" noAdjustHandles="1" noChangeArrowheads="1" noChangeShapeType="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7" name="Rectangle 152">
                  <a:extLst>
                    <a:ext uri="{FF2B5EF4-FFF2-40B4-BE49-F238E27FC236}">
                      <a16:creationId xmlns:a16="http://schemas.microsoft.com/office/drawing/2014/main" id="{3F2EADEE-FE01-C5FE-B8C4-8BDBC614D55F}"/>
                    </a:ext>
                  </a:extLst>
                </p:cNvPr>
                <p:cNvSpPr>
                  <a:spLocks noGrp="1" noRot="1" noMove="1" noResize="1" noEditPoints="1" noAdjustHandles="1" noChangeArrowheads="1" noChangeShapeType="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8" name="Rectangle 153">
                  <a:extLst>
                    <a:ext uri="{FF2B5EF4-FFF2-40B4-BE49-F238E27FC236}">
                      <a16:creationId xmlns:a16="http://schemas.microsoft.com/office/drawing/2014/main" id="{CFC87A91-5686-FE8D-C1E4-5C084ED983F1}"/>
                    </a:ext>
                  </a:extLst>
                </p:cNvPr>
                <p:cNvSpPr>
                  <a:spLocks noGrp="1" noRot="1" noMove="1" noResize="1" noEditPoints="1" noAdjustHandles="1" noChangeArrowheads="1" noChangeShapeType="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9" name="Rectangle 154">
                  <a:extLst>
                    <a:ext uri="{FF2B5EF4-FFF2-40B4-BE49-F238E27FC236}">
                      <a16:creationId xmlns:a16="http://schemas.microsoft.com/office/drawing/2014/main" id="{B005EA1C-85A5-F28C-FF34-1C8EE9CF6057}"/>
                    </a:ext>
                  </a:extLst>
                </p:cNvPr>
                <p:cNvSpPr>
                  <a:spLocks noGrp="1" noRot="1" noMove="1" noResize="1" noEditPoints="1" noAdjustHandles="1" noChangeArrowheads="1" noChangeShapeType="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0" name="Rectangle 155">
                  <a:extLst>
                    <a:ext uri="{FF2B5EF4-FFF2-40B4-BE49-F238E27FC236}">
                      <a16:creationId xmlns:a16="http://schemas.microsoft.com/office/drawing/2014/main" id="{D3F8CF27-D5C6-C7B9-CEBD-C42600ADC47A}"/>
                    </a:ext>
                  </a:extLst>
                </p:cNvPr>
                <p:cNvSpPr>
                  <a:spLocks noGrp="1" noRot="1" noMove="1" noResize="1" noEditPoints="1" noAdjustHandles="1" noChangeArrowheads="1" noChangeShapeType="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1" name="Rectangle 156">
                  <a:extLst>
                    <a:ext uri="{FF2B5EF4-FFF2-40B4-BE49-F238E27FC236}">
                      <a16:creationId xmlns:a16="http://schemas.microsoft.com/office/drawing/2014/main" id="{FD63DBFA-82CA-5E34-66EE-7B7FC2B1C960}"/>
                    </a:ext>
                  </a:extLst>
                </p:cNvPr>
                <p:cNvSpPr>
                  <a:spLocks noGrp="1" noRot="1" noMove="1" noResize="1" noEditPoints="1" noAdjustHandles="1" noChangeArrowheads="1" noChangeShapeType="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2" name="Rectangle 157">
                  <a:extLst>
                    <a:ext uri="{FF2B5EF4-FFF2-40B4-BE49-F238E27FC236}">
                      <a16:creationId xmlns:a16="http://schemas.microsoft.com/office/drawing/2014/main" id="{9A9FAD6D-6B01-D3C3-ED2C-E8C0066D28BB}"/>
                    </a:ext>
                  </a:extLst>
                </p:cNvPr>
                <p:cNvSpPr>
                  <a:spLocks noGrp="1" noRot="1" noMove="1" noResize="1" noEditPoints="1" noAdjustHandles="1" noChangeArrowheads="1" noChangeShapeType="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3" name="Rectangle 158">
                  <a:extLst>
                    <a:ext uri="{FF2B5EF4-FFF2-40B4-BE49-F238E27FC236}">
                      <a16:creationId xmlns:a16="http://schemas.microsoft.com/office/drawing/2014/main" id="{9A5CDE47-3EFF-D9B5-ADFD-7689905A252C}"/>
                    </a:ext>
                  </a:extLst>
                </p:cNvPr>
                <p:cNvSpPr>
                  <a:spLocks noGrp="1" noRot="1" noMove="1" noResize="1" noEditPoints="1" noAdjustHandles="1" noChangeArrowheads="1" noChangeShapeType="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4" name="Rectangle 159">
                  <a:extLst>
                    <a:ext uri="{FF2B5EF4-FFF2-40B4-BE49-F238E27FC236}">
                      <a16:creationId xmlns:a16="http://schemas.microsoft.com/office/drawing/2014/main" id="{60B3374E-D8AB-F4E9-5C3C-57E36D2FCDB9}"/>
                    </a:ext>
                  </a:extLst>
                </p:cNvPr>
                <p:cNvSpPr>
                  <a:spLocks noGrp="1" noRot="1" noMove="1" noResize="1" noEditPoints="1" noAdjustHandles="1" noChangeArrowheads="1" noChangeShapeType="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5" name="Rectangle 160">
                  <a:extLst>
                    <a:ext uri="{FF2B5EF4-FFF2-40B4-BE49-F238E27FC236}">
                      <a16:creationId xmlns:a16="http://schemas.microsoft.com/office/drawing/2014/main" id="{70B44FD4-8A02-14CC-D70E-880283B3F549}"/>
                    </a:ext>
                  </a:extLst>
                </p:cNvPr>
                <p:cNvSpPr>
                  <a:spLocks noGrp="1" noRot="1" noMove="1" noResize="1" noEditPoints="1" noAdjustHandles="1" noChangeArrowheads="1" noChangeShapeType="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6" name="Rectangle 161">
                  <a:extLst>
                    <a:ext uri="{FF2B5EF4-FFF2-40B4-BE49-F238E27FC236}">
                      <a16:creationId xmlns:a16="http://schemas.microsoft.com/office/drawing/2014/main" id="{5A0AAF4C-C8DA-81DB-C968-CE54D9FA7A23}"/>
                    </a:ext>
                  </a:extLst>
                </p:cNvPr>
                <p:cNvSpPr>
                  <a:spLocks noGrp="1" noRot="1" noMove="1" noResize="1" noEditPoints="1" noAdjustHandles="1" noChangeArrowheads="1" noChangeShapeType="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7" name="Rectangle 162">
                  <a:extLst>
                    <a:ext uri="{FF2B5EF4-FFF2-40B4-BE49-F238E27FC236}">
                      <a16:creationId xmlns:a16="http://schemas.microsoft.com/office/drawing/2014/main" id="{A4D779BD-3947-0FF4-1841-C5F9A17AFB25}"/>
                    </a:ext>
                  </a:extLst>
                </p:cNvPr>
                <p:cNvSpPr>
                  <a:spLocks noGrp="1" noRot="1" noMove="1" noResize="1" noEditPoints="1" noAdjustHandles="1" noChangeArrowheads="1" noChangeShapeType="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8" name="Rectangle 163">
                  <a:extLst>
                    <a:ext uri="{FF2B5EF4-FFF2-40B4-BE49-F238E27FC236}">
                      <a16:creationId xmlns:a16="http://schemas.microsoft.com/office/drawing/2014/main" id="{06FB5830-D0DF-0160-E4CE-30FCCBB4F224}"/>
                    </a:ext>
                  </a:extLst>
                </p:cNvPr>
                <p:cNvSpPr>
                  <a:spLocks noGrp="1" noRot="1" noMove="1" noResize="1" noEditPoints="1" noAdjustHandles="1" noChangeArrowheads="1" noChangeShapeType="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9" name="Rectangle 164">
                  <a:extLst>
                    <a:ext uri="{FF2B5EF4-FFF2-40B4-BE49-F238E27FC236}">
                      <a16:creationId xmlns:a16="http://schemas.microsoft.com/office/drawing/2014/main" id="{DB379346-644F-6333-3A4E-278F3CA86D04}"/>
                    </a:ext>
                  </a:extLst>
                </p:cNvPr>
                <p:cNvSpPr>
                  <a:spLocks noGrp="1" noRot="1" noMove="1" noResize="1" noEditPoints="1" noAdjustHandles="1" noChangeArrowheads="1" noChangeShapeType="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0" name="Rectangle 165">
                  <a:extLst>
                    <a:ext uri="{FF2B5EF4-FFF2-40B4-BE49-F238E27FC236}">
                      <a16:creationId xmlns:a16="http://schemas.microsoft.com/office/drawing/2014/main" id="{D0570026-9C3A-81C9-DF8D-6750E3279C89}"/>
                    </a:ext>
                  </a:extLst>
                </p:cNvPr>
                <p:cNvSpPr>
                  <a:spLocks noGrp="1" noRot="1" noMove="1" noResize="1" noEditPoints="1" noAdjustHandles="1" noChangeArrowheads="1" noChangeShapeType="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1" name="Rectangle 166">
                  <a:extLst>
                    <a:ext uri="{FF2B5EF4-FFF2-40B4-BE49-F238E27FC236}">
                      <a16:creationId xmlns:a16="http://schemas.microsoft.com/office/drawing/2014/main" id="{A0BC763F-AFF9-57E7-6649-18C7D4E21CDD}"/>
                    </a:ext>
                  </a:extLst>
                </p:cNvPr>
                <p:cNvSpPr>
                  <a:spLocks noGrp="1" noRot="1" noMove="1" noResize="1" noEditPoints="1" noAdjustHandles="1" noChangeArrowheads="1" noChangeShapeType="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2" name="Rectangle 167">
                  <a:extLst>
                    <a:ext uri="{FF2B5EF4-FFF2-40B4-BE49-F238E27FC236}">
                      <a16:creationId xmlns:a16="http://schemas.microsoft.com/office/drawing/2014/main" id="{BCEB1D31-50CD-FA0D-EC8E-1961CCC4AAF1}"/>
                    </a:ext>
                  </a:extLst>
                </p:cNvPr>
                <p:cNvSpPr>
                  <a:spLocks noGrp="1" noRot="1" noMove="1" noResize="1" noEditPoints="1" noAdjustHandles="1" noChangeArrowheads="1" noChangeShapeType="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3" name="Rectangle 168">
                  <a:extLst>
                    <a:ext uri="{FF2B5EF4-FFF2-40B4-BE49-F238E27FC236}">
                      <a16:creationId xmlns:a16="http://schemas.microsoft.com/office/drawing/2014/main" id="{DE0B0B05-FF23-82A5-B656-BABF447A380C}"/>
                    </a:ext>
                  </a:extLst>
                </p:cNvPr>
                <p:cNvSpPr>
                  <a:spLocks noGrp="1" noRot="1" noMove="1" noResize="1" noEditPoints="1" noAdjustHandles="1" noChangeArrowheads="1" noChangeShapeType="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4" name="Rectangle 169">
                  <a:extLst>
                    <a:ext uri="{FF2B5EF4-FFF2-40B4-BE49-F238E27FC236}">
                      <a16:creationId xmlns:a16="http://schemas.microsoft.com/office/drawing/2014/main" id="{9FFBA4AF-717E-0CC6-89DE-22DF96B168E3}"/>
                    </a:ext>
                  </a:extLst>
                </p:cNvPr>
                <p:cNvSpPr>
                  <a:spLocks noGrp="1" noRot="1" noMove="1" noResize="1" noEditPoints="1" noAdjustHandles="1" noChangeArrowheads="1" noChangeShapeType="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5" name="Rectangle 170">
                  <a:extLst>
                    <a:ext uri="{FF2B5EF4-FFF2-40B4-BE49-F238E27FC236}">
                      <a16:creationId xmlns:a16="http://schemas.microsoft.com/office/drawing/2014/main" id="{2DA06C9A-EBBF-4BFD-A535-F7DEB81D20BE}"/>
                    </a:ext>
                  </a:extLst>
                </p:cNvPr>
                <p:cNvSpPr>
                  <a:spLocks noGrp="1" noRot="1" noMove="1" noResize="1" noEditPoints="1" noAdjustHandles="1" noChangeArrowheads="1" noChangeShapeType="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6" name="Rectangle 171">
                  <a:extLst>
                    <a:ext uri="{FF2B5EF4-FFF2-40B4-BE49-F238E27FC236}">
                      <a16:creationId xmlns:a16="http://schemas.microsoft.com/office/drawing/2014/main" id="{D87214DD-7ACB-B86E-41B3-DEB6E1C5BAA6}"/>
                    </a:ext>
                  </a:extLst>
                </p:cNvPr>
                <p:cNvSpPr>
                  <a:spLocks noGrp="1" noRot="1" noMove="1" noResize="1" noEditPoints="1" noAdjustHandles="1" noChangeArrowheads="1" noChangeShapeType="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7" name="Rectangle 172">
                  <a:extLst>
                    <a:ext uri="{FF2B5EF4-FFF2-40B4-BE49-F238E27FC236}">
                      <a16:creationId xmlns:a16="http://schemas.microsoft.com/office/drawing/2014/main" id="{87D9E076-1E11-C4F8-A1D0-4FFE6F80453A}"/>
                    </a:ext>
                  </a:extLst>
                </p:cNvPr>
                <p:cNvSpPr>
                  <a:spLocks noGrp="1" noRot="1" noMove="1" noResize="1" noEditPoints="1" noAdjustHandles="1" noChangeArrowheads="1" noChangeShapeType="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8" name="Rectangle 173">
                  <a:extLst>
                    <a:ext uri="{FF2B5EF4-FFF2-40B4-BE49-F238E27FC236}">
                      <a16:creationId xmlns:a16="http://schemas.microsoft.com/office/drawing/2014/main" id="{F2F3D1E4-663D-7E9F-1EC1-06BFD44376FC}"/>
                    </a:ext>
                  </a:extLst>
                </p:cNvPr>
                <p:cNvSpPr>
                  <a:spLocks noGrp="1" noRot="1" noMove="1" noResize="1" noEditPoints="1" noAdjustHandles="1" noChangeArrowheads="1" noChangeShapeType="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9" name="Rectangle 174">
                  <a:extLst>
                    <a:ext uri="{FF2B5EF4-FFF2-40B4-BE49-F238E27FC236}">
                      <a16:creationId xmlns:a16="http://schemas.microsoft.com/office/drawing/2014/main" id="{B58BCB2F-137D-358A-B322-57A92A37BCC3}"/>
                    </a:ext>
                  </a:extLst>
                </p:cNvPr>
                <p:cNvSpPr>
                  <a:spLocks noGrp="1" noRot="1" noMove="1" noResize="1" noEditPoints="1" noAdjustHandles="1" noChangeArrowheads="1" noChangeShapeType="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0" name="Rectangle 175">
                  <a:extLst>
                    <a:ext uri="{FF2B5EF4-FFF2-40B4-BE49-F238E27FC236}">
                      <a16:creationId xmlns:a16="http://schemas.microsoft.com/office/drawing/2014/main" id="{34E6E4CF-71BF-EBEC-2A84-A6B64F63091C}"/>
                    </a:ext>
                  </a:extLst>
                </p:cNvPr>
                <p:cNvSpPr>
                  <a:spLocks noGrp="1" noRot="1" noMove="1" noResize="1" noEditPoints="1" noAdjustHandles="1" noChangeArrowheads="1" noChangeShapeType="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1" name="Rectangle 176">
                  <a:extLst>
                    <a:ext uri="{FF2B5EF4-FFF2-40B4-BE49-F238E27FC236}">
                      <a16:creationId xmlns:a16="http://schemas.microsoft.com/office/drawing/2014/main" id="{24A6EC9B-02D4-06EB-6AFA-D46BB0F54509}"/>
                    </a:ext>
                  </a:extLst>
                </p:cNvPr>
                <p:cNvSpPr>
                  <a:spLocks noGrp="1" noRot="1" noMove="1" noResize="1" noEditPoints="1" noAdjustHandles="1" noChangeArrowheads="1" noChangeShapeType="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2" name="Rectangle 177">
                  <a:extLst>
                    <a:ext uri="{FF2B5EF4-FFF2-40B4-BE49-F238E27FC236}">
                      <a16:creationId xmlns:a16="http://schemas.microsoft.com/office/drawing/2014/main" id="{8F0E35C1-83B9-08D7-BB5C-10CEEDEA57E3}"/>
                    </a:ext>
                  </a:extLst>
                </p:cNvPr>
                <p:cNvSpPr>
                  <a:spLocks noGrp="1" noRot="1" noMove="1" noResize="1" noEditPoints="1" noAdjustHandles="1" noChangeArrowheads="1" noChangeShapeType="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3" name="Rectangle 178">
                  <a:extLst>
                    <a:ext uri="{FF2B5EF4-FFF2-40B4-BE49-F238E27FC236}">
                      <a16:creationId xmlns:a16="http://schemas.microsoft.com/office/drawing/2014/main" id="{30B57125-4389-6E3B-B094-0EB98DB8D787}"/>
                    </a:ext>
                  </a:extLst>
                </p:cNvPr>
                <p:cNvSpPr>
                  <a:spLocks noGrp="1" noRot="1" noMove="1" noResize="1" noEditPoints="1" noAdjustHandles="1" noChangeArrowheads="1" noChangeShapeType="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4" name="Rectangle 179">
                  <a:extLst>
                    <a:ext uri="{FF2B5EF4-FFF2-40B4-BE49-F238E27FC236}">
                      <a16:creationId xmlns:a16="http://schemas.microsoft.com/office/drawing/2014/main" id="{6D822FE5-550F-DFC3-4741-8F4C9303BD23}"/>
                    </a:ext>
                  </a:extLst>
                </p:cNvPr>
                <p:cNvSpPr>
                  <a:spLocks noGrp="1" noRot="1" noMove="1" noResize="1" noEditPoints="1" noAdjustHandles="1" noChangeArrowheads="1" noChangeShapeType="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5" name="Rectangle 180">
                  <a:extLst>
                    <a:ext uri="{FF2B5EF4-FFF2-40B4-BE49-F238E27FC236}">
                      <a16:creationId xmlns:a16="http://schemas.microsoft.com/office/drawing/2014/main" id="{5D41E260-C050-CD24-47FF-077DB8C2D4D3}"/>
                    </a:ext>
                  </a:extLst>
                </p:cNvPr>
                <p:cNvSpPr>
                  <a:spLocks noGrp="1" noRot="1" noMove="1" noResize="1" noEditPoints="1" noAdjustHandles="1" noChangeArrowheads="1" noChangeShapeType="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6" name="Rectangle 181">
                  <a:extLst>
                    <a:ext uri="{FF2B5EF4-FFF2-40B4-BE49-F238E27FC236}">
                      <a16:creationId xmlns:a16="http://schemas.microsoft.com/office/drawing/2014/main" id="{ED5292D8-BA64-BAA0-2144-2A77D1E7946C}"/>
                    </a:ext>
                  </a:extLst>
                </p:cNvPr>
                <p:cNvSpPr>
                  <a:spLocks noGrp="1" noRot="1" noMove="1" noResize="1" noEditPoints="1" noAdjustHandles="1" noChangeArrowheads="1" noChangeShapeType="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7" name="Rectangle 182">
                  <a:extLst>
                    <a:ext uri="{FF2B5EF4-FFF2-40B4-BE49-F238E27FC236}">
                      <a16:creationId xmlns:a16="http://schemas.microsoft.com/office/drawing/2014/main" id="{8CC6657C-935F-C84C-E029-0DF58AB7D5A0}"/>
                    </a:ext>
                  </a:extLst>
                </p:cNvPr>
                <p:cNvSpPr>
                  <a:spLocks noGrp="1" noRot="1" noMove="1" noResize="1" noEditPoints="1" noAdjustHandles="1" noChangeArrowheads="1" noChangeShapeType="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8" name="Rectangle 183">
                  <a:extLst>
                    <a:ext uri="{FF2B5EF4-FFF2-40B4-BE49-F238E27FC236}">
                      <a16:creationId xmlns:a16="http://schemas.microsoft.com/office/drawing/2014/main" id="{44469D0D-AB95-AEE5-8CB6-1855547F0205}"/>
                    </a:ext>
                  </a:extLst>
                </p:cNvPr>
                <p:cNvSpPr>
                  <a:spLocks noGrp="1" noRot="1" noMove="1" noResize="1" noEditPoints="1" noAdjustHandles="1" noChangeArrowheads="1" noChangeShapeType="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9" name="Rectangle 184">
                  <a:extLst>
                    <a:ext uri="{FF2B5EF4-FFF2-40B4-BE49-F238E27FC236}">
                      <a16:creationId xmlns:a16="http://schemas.microsoft.com/office/drawing/2014/main" id="{5058A3DE-41BF-8CBE-9DA4-7C1E31A035A7}"/>
                    </a:ext>
                  </a:extLst>
                </p:cNvPr>
                <p:cNvSpPr>
                  <a:spLocks noGrp="1" noRot="1" noMove="1" noResize="1" noEditPoints="1" noAdjustHandles="1" noChangeArrowheads="1" noChangeShapeType="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0" name="Rectangle 185">
                  <a:extLst>
                    <a:ext uri="{FF2B5EF4-FFF2-40B4-BE49-F238E27FC236}">
                      <a16:creationId xmlns:a16="http://schemas.microsoft.com/office/drawing/2014/main" id="{DEADD0F7-DB13-2764-A2B6-66A167D7C43E}"/>
                    </a:ext>
                  </a:extLst>
                </p:cNvPr>
                <p:cNvSpPr>
                  <a:spLocks noGrp="1" noRot="1" noMove="1" noResize="1" noEditPoints="1" noAdjustHandles="1" noChangeArrowheads="1" noChangeShapeType="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1" name="Rectangle 186">
                  <a:extLst>
                    <a:ext uri="{FF2B5EF4-FFF2-40B4-BE49-F238E27FC236}">
                      <a16:creationId xmlns:a16="http://schemas.microsoft.com/office/drawing/2014/main" id="{49EEF308-0C7F-81D9-55B0-B33297D41DA2}"/>
                    </a:ext>
                  </a:extLst>
                </p:cNvPr>
                <p:cNvSpPr>
                  <a:spLocks noGrp="1" noRot="1" noMove="1" noResize="1" noEditPoints="1" noAdjustHandles="1" noChangeArrowheads="1" noChangeShapeType="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2" name="Rectangle 187">
                  <a:extLst>
                    <a:ext uri="{FF2B5EF4-FFF2-40B4-BE49-F238E27FC236}">
                      <a16:creationId xmlns:a16="http://schemas.microsoft.com/office/drawing/2014/main" id="{46675D19-2522-2643-4FA9-A2D5B0913F7D}"/>
                    </a:ext>
                  </a:extLst>
                </p:cNvPr>
                <p:cNvSpPr>
                  <a:spLocks noGrp="1" noRot="1" noMove="1" noResize="1" noEditPoints="1" noAdjustHandles="1" noChangeArrowheads="1" noChangeShapeType="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3" name="Rectangle 188">
                  <a:extLst>
                    <a:ext uri="{FF2B5EF4-FFF2-40B4-BE49-F238E27FC236}">
                      <a16:creationId xmlns:a16="http://schemas.microsoft.com/office/drawing/2014/main" id="{E8B50BDF-EF29-AF39-7BCF-7BC8188B45CF}"/>
                    </a:ext>
                  </a:extLst>
                </p:cNvPr>
                <p:cNvSpPr>
                  <a:spLocks noGrp="1" noRot="1" noMove="1" noResize="1" noEditPoints="1" noAdjustHandles="1" noChangeArrowheads="1" noChangeShapeType="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4" name="Rectangle 189">
                  <a:extLst>
                    <a:ext uri="{FF2B5EF4-FFF2-40B4-BE49-F238E27FC236}">
                      <a16:creationId xmlns:a16="http://schemas.microsoft.com/office/drawing/2014/main" id="{67473D17-BFC9-CDF3-D488-103639B07BDD}"/>
                    </a:ext>
                  </a:extLst>
                </p:cNvPr>
                <p:cNvSpPr>
                  <a:spLocks noGrp="1" noRot="1" noMove="1" noResize="1" noEditPoints="1" noAdjustHandles="1" noChangeArrowheads="1" noChangeShapeType="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5" name="Rectangle 190">
                  <a:extLst>
                    <a:ext uri="{FF2B5EF4-FFF2-40B4-BE49-F238E27FC236}">
                      <a16:creationId xmlns:a16="http://schemas.microsoft.com/office/drawing/2014/main" id="{E9DA4BA8-DDB8-D115-95E5-30E4E8B82AF2}"/>
                    </a:ext>
                  </a:extLst>
                </p:cNvPr>
                <p:cNvSpPr>
                  <a:spLocks noGrp="1" noRot="1" noMove="1" noResize="1" noEditPoints="1" noAdjustHandles="1" noChangeArrowheads="1" noChangeShapeType="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6" name="Rectangle 191">
                  <a:extLst>
                    <a:ext uri="{FF2B5EF4-FFF2-40B4-BE49-F238E27FC236}">
                      <a16:creationId xmlns:a16="http://schemas.microsoft.com/office/drawing/2014/main" id="{F54421AB-416E-AB86-2208-9BB5CC60C2DC}"/>
                    </a:ext>
                  </a:extLst>
                </p:cNvPr>
                <p:cNvSpPr>
                  <a:spLocks noGrp="1" noRot="1" noMove="1" noResize="1" noEditPoints="1" noAdjustHandles="1" noChangeArrowheads="1" noChangeShapeType="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7" name="Rectangle 192">
                  <a:extLst>
                    <a:ext uri="{FF2B5EF4-FFF2-40B4-BE49-F238E27FC236}">
                      <a16:creationId xmlns:a16="http://schemas.microsoft.com/office/drawing/2014/main" id="{8AC54D4C-D463-41E8-1A72-30BA4A9A8D31}"/>
                    </a:ext>
                  </a:extLst>
                </p:cNvPr>
                <p:cNvSpPr>
                  <a:spLocks noGrp="1" noRot="1" noMove="1" noResize="1" noEditPoints="1" noAdjustHandles="1" noChangeArrowheads="1" noChangeShapeType="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8" name="Rectangle 193">
                  <a:extLst>
                    <a:ext uri="{FF2B5EF4-FFF2-40B4-BE49-F238E27FC236}">
                      <a16:creationId xmlns:a16="http://schemas.microsoft.com/office/drawing/2014/main" id="{89D90681-82AC-51F5-EC68-A94F4CAC239E}"/>
                    </a:ext>
                  </a:extLst>
                </p:cNvPr>
                <p:cNvSpPr>
                  <a:spLocks noGrp="1" noRot="1" noMove="1" noResize="1" noEditPoints="1" noAdjustHandles="1" noChangeArrowheads="1" noChangeShapeType="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9" name="Rectangle 194">
                  <a:extLst>
                    <a:ext uri="{FF2B5EF4-FFF2-40B4-BE49-F238E27FC236}">
                      <a16:creationId xmlns:a16="http://schemas.microsoft.com/office/drawing/2014/main" id="{73718AB3-0B6B-75D5-2352-1190961F01DF}"/>
                    </a:ext>
                  </a:extLst>
                </p:cNvPr>
                <p:cNvSpPr>
                  <a:spLocks noGrp="1" noRot="1" noMove="1" noResize="1" noEditPoints="1" noAdjustHandles="1" noChangeArrowheads="1" noChangeShapeType="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0" name="Rectangle 195">
                  <a:extLst>
                    <a:ext uri="{FF2B5EF4-FFF2-40B4-BE49-F238E27FC236}">
                      <a16:creationId xmlns:a16="http://schemas.microsoft.com/office/drawing/2014/main" id="{AFE2C539-7FE5-B504-DE67-E28A5D798170}"/>
                    </a:ext>
                  </a:extLst>
                </p:cNvPr>
                <p:cNvSpPr>
                  <a:spLocks noGrp="1" noRot="1" noMove="1" noResize="1" noEditPoints="1" noAdjustHandles="1" noChangeArrowheads="1" noChangeShapeType="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1" name="Rectangle 196">
                  <a:extLst>
                    <a:ext uri="{FF2B5EF4-FFF2-40B4-BE49-F238E27FC236}">
                      <a16:creationId xmlns:a16="http://schemas.microsoft.com/office/drawing/2014/main" id="{4429E89F-872C-4B1F-6F38-4F596A9B12EE}"/>
                    </a:ext>
                  </a:extLst>
                </p:cNvPr>
                <p:cNvSpPr>
                  <a:spLocks noGrp="1" noRot="1" noMove="1" noResize="1" noEditPoints="1" noAdjustHandles="1" noChangeArrowheads="1" noChangeShapeType="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2" name="Rectangle 197">
                  <a:extLst>
                    <a:ext uri="{FF2B5EF4-FFF2-40B4-BE49-F238E27FC236}">
                      <a16:creationId xmlns:a16="http://schemas.microsoft.com/office/drawing/2014/main" id="{63D8E5D2-924B-F12D-AE7C-9978B1D92E00}"/>
                    </a:ext>
                  </a:extLst>
                </p:cNvPr>
                <p:cNvSpPr>
                  <a:spLocks noGrp="1" noRot="1" noMove="1" noResize="1" noEditPoints="1" noAdjustHandles="1" noChangeArrowheads="1" noChangeShapeType="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3" name="Rectangle 198">
                  <a:extLst>
                    <a:ext uri="{FF2B5EF4-FFF2-40B4-BE49-F238E27FC236}">
                      <a16:creationId xmlns:a16="http://schemas.microsoft.com/office/drawing/2014/main" id="{C2421006-9BCF-BC59-8948-6D02DEC118C2}"/>
                    </a:ext>
                  </a:extLst>
                </p:cNvPr>
                <p:cNvSpPr>
                  <a:spLocks noGrp="1" noRot="1" noMove="1" noResize="1" noEditPoints="1" noAdjustHandles="1" noChangeArrowheads="1" noChangeShapeType="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4" name="Rectangle 199">
                  <a:extLst>
                    <a:ext uri="{FF2B5EF4-FFF2-40B4-BE49-F238E27FC236}">
                      <a16:creationId xmlns:a16="http://schemas.microsoft.com/office/drawing/2014/main" id="{A5450F66-2A76-EABC-005A-BF192F0CB74A}"/>
                    </a:ext>
                  </a:extLst>
                </p:cNvPr>
                <p:cNvSpPr>
                  <a:spLocks noGrp="1" noRot="1" noMove="1" noResize="1" noEditPoints="1" noAdjustHandles="1" noChangeArrowheads="1" noChangeShapeType="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5" name="Rectangle 200">
                  <a:extLst>
                    <a:ext uri="{FF2B5EF4-FFF2-40B4-BE49-F238E27FC236}">
                      <a16:creationId xmlns:a16="http://schemas.microsoft.com/office/drawing/2014/main" id="{5878CA1F-1833-CF38-248A-91C5643F8DC2}"/>
                    </a:ext>
                  </a:extLst>
                </p:cNvPr>
                <p:cNvSpPr>
                  <a:spLocks noGrp="1" noRot="1" noMove="1" noResize="1" noEditPoints="1" noAdjustHandles="1" noChangeArrowheads="1" noChangeShapeType="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6" name="Rectangle 201">
                  <a:extLst>
                    <a:ext uri="{FF2B5EF4-FFF2-40B4-BE49-F238E27FC236}">
                      <a16:creationId xmlns:a16="http://schemas.microsoft.com/office/drawing/2014/main" id="{3AA4CB93-F774-5CBA-2E7C-1C3110FF41CE}"/>
                    </a:ext>
                  </a:extLst>
                </p:cNvPr>
                <p:cNvSpPr>
                  <a:spLocks noGrp="1" noRot="1" noMove="1" noResize="1" noEditPoints="1" noAdjustHandles="1" noChangeArrowheads="1" noChangeShapeType="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7" name="Rectangle 202">
                  <a:extLst>
                    <a:ext uri="{FF2B5EF4-FFF2-40B4-BE49-F238E27FC236}">
                      <a16:creationId xmlns:a16="http://schemas.microsoft.com/office/drawing/2014/main" id="{B4C8702E-8408-D1B0-A258-731C8DBED090}"/>
                    </a:ext>
                  </a:extLst>
                </p:cNvPr>
                <p:cNvSpPr>
                  <a:spLocks noGrp="1" noRot="1" noMove="1" noResize="1" noEditPoints="1" noAdjustHandles="1" noChangeArrowheads="1" noChangeShapeType="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8" name="Rectangle 203">
                  <a:extLst>
                    <a:ext uri="{FF2B5EF4-FFF2-40B4-BE49-F238E27FC236}">
                      <a16:creationId xmlns:a16="http://schemas.microsoft.com/office/drawing/2014/main" id="{64A56488-D01A-9414-705C-3DFBA973A2E3}"/>
                    </a:ext>
                  </a:extLst>
                </p:cNvPr>
                <p:cNvSpPr>
                  <a:spLocks noGrp="1" noRot="1" noMove="1" noResize="1" noEditPoints="1" noAdjustHandles="1" noChangeArrowheads="1" noChangeShapeType="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9" name="Rectangle 204">
                  <a:extLst>
                    <a:ext uri="{FF2B5EF4-FFF2-40B4-BE49-F238E27FC236}">
                      <a16:creationId xmlns:a16="http://schemas.microsoft.com/office/drawing/2014/main" id="{6EDE7040-90C5-38CC-C1FC-50BC5C7A6875}"/>
                    </a:ext>
                  </a:extLst>
                </p:cNvPr>
                <p:cNvSpPr>
                  <a:spLocks noGrp="1" noRot="1" noMove="1" noResize="1" noEditPoints="1" noAdjustHandles="1" noChangeArrowheads="1" noChangeShapeType="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0" name="Rectangle 205">
                  <a:extLst>
                    <a:ext uri="{FF2B5EF4-FFF2-40B4-BE49-F238E27FC236}">
                      <a16:creationId xmlns:a16="http://schemas.microsoft.com/office/drawing/2014/main" id="{45F1BA36-07E0-87EB-AA56-7339CE501A1D}"/>
                    </a:ext>
                  </a:extLst>
                </p:cNvPr>
                <p:cNvSpPr>
                  <a:spLocks noGrp="1" noRot="1" noMove="1" noResize="1" noEditPoints="1" noAdjustHandles="1" noChangeArrowheads="1" noChangeShapeType="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1" name="Rectangle 206">
                  <a:extLst>
                    <a:ext uri="{FF2B5EF4-FFF2-40B4-BE49-F238E27FC236}">
                      <a16:creationId xmlns:a16="http://schemas.microsoft.com/office/drawing/2014/main" id="{05E42C2D-1502-1857-1FD4-39B540B7A83C}"/>
                    </a:ext>
                  </a:extLst>
                </p:cNvPr>
                <p:cNvSpPr>
                  <a:spLocks noGrp="1" noRot="1" noMove="1" noResize="1" noEditPoints="1" noAdjustHandles="1" noChangeArrowheads="1" noChangeShapeType="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2" name="Rectangle 207">
                  <a:extLst>
                    <a:ext uri="{FF2B5EF4-FFF2-40B4-BE49-F238E27FC236}">
                      <a16:creationId xmlns:a16="http://schemas.microsoft.com/office/drawing/2014/main" id="{A96D52EB-B715-3685-C51A-09331B476434}"/>
                    </a:ext>
                  </a:extLst>
                </p:cNvPr>
                <p:cNvSpPr>
                  <a:spLocks noGrp="1" noRot="1" noMove="1" noResize="1" noEditPoints="1" noAdjustHandles="1" noChangeArrowheads="1" noChangeShapeType="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3" name="Rectangle 208">
                  <a:extLst>
                    <a:ext uri="{FF2B5EF4-FFF2-40B4-BE49-F238E27FC236}">
                      <a16:creationId xmlns:a16="http://schemas.microsoft.com/office/drawing/2014/main" id="{5736EC16-D7F9-51FC-6CE8-58B570A328C9}"/>
                    </a:ext>
                  </a:extLst>
                </p:cNvPr>
                <p:cNvSpPr>
                  <a:spLocks noGrp="1" noRot="1" noMove="1" noResize="1" noEditPoints="1" noAdjustHandles="1" noChangeArrowheads="1" noChangeShapeType="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4" name="Rectangle 209">
                  <a:extLst>
                    <a:ext uri="{FF2B5EF4-FFF2-40B4-BE49-F238E27FC236}">
                      <a16:creationId xmlns:a16="http://schemas.microsoft.com/office/drawing/2014/main" id="{02CA2990-F262-598A-677D-64671CA4F09B}"/>
                    </a:ext>
                  </a:extLst>
                </p:cNvPr>
                <p:cNvSpPr>
                  <a:spLocks noGrp="1" noRot="1" noMove="1" noResize="1" noEditPoints="1" noAdjustHandles="1" noChangeArrowheads="1" noChangeShapeType="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5" name="Rectangle 210">
                  <a:extLst>
                    <a:ext uri="{FF2B5EF4-FFF2-40B4-BE49-F238E27FC236}">
                      <a16:creationId xmlns:a16="http://schemas.microsoft.com/office/drawing/2014/main" id="{06B05CAE-9484-9BE4-C93B-FD2BC29032BB}"/>
                    </a:ext>
                  </a:extLst>
                </p:cNvPr>
                <p:cNvSpPr>
                  <a:spLocks noGrp="1" noRot="1" noMove="1" noResize="1" noEditPoints="1" noAdjustHandles="1" noChangeArrowheads="1" noChangeShapeType="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6" name="Rectangle 211">
                  <a:extLst>
                    <a:ext uri="{FF2B5EF4-FFF2-40B4-BE49-F238E27FC236}">
                      <a16:creationId xmlns:a16="http://schemas.microsoft.com/office/drawing/2014/main" id="{D3AA47A7-D488-FEE1-A384-3E34F154A59C}"/>
                    </a:ext>
                  </a:extLst>
                </p:cNvPr>
                <p:cNvSpPr>
                  <a:spLocks noGrp="1" noRot="1" noMove="1" noResize="1" noEditPoints="1" noAdjustHandles="1" noChangeArrowheads="1" noChangeShapeType="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7" name="Rectangle 212">
                  <a:extLst>
                    <a:ext uri="{FF2B5EF4-FFF2-40B4-BE49-F238E27FC236}">
                      <a16:creationId xmlns:a16="http://schemas.microsoft.com/office/drawing/2014/main" id="{66320491-BD6A-C899-A087-AD74503E71E3}"/>
                    </a:ext>
                  </a:extLst>
                </p:cNvPr>
                <p:cNvSpPr>
                  <a:spLocks noGrp="1" noRot="1" noMove="1" noResize="1" noEditPoints="1" noAdjustHandles="1" noChangeArrowheads="1" noChangeShapeType="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8" name="Rectangle 213">
                  <a:extLst>
                    <a:ext uri="{FF2B5EF4-FFF2-40B4-BE49-F238E27FC236}">
                      <a16:creationId xmlns:a16="http://schemas.microsoft.com/office/drawing/2014/main" id="{666B7655-F9B9-2EAC-C6F3-2D018B836B2E}"/>
                    </a:ext>
                  </a:extLst>
                </p:cNvPr>
                <p:cNvSpPr>
                  <a:spLocks noGrp="1" noRot="1" noMove="1" noResize="1" noEditPoints="1" noAdjustHandles="1" noChangeArrowheads="1" noChangeShapeType="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9" name="Rectangle 214">
                  <a:extLst>
                    <a:ext uri="{FF2B5EF4-FFF2-40B4-BE49-F238E27FC236}">
                      <a16:creationId xmlns:a16="http://schemas.microsoft.com/office/drawing/2014/main" id="{4273A1B0-0957-5E11-938D-CA9A3CFF26A0}"/>
                    </a:ext>
                  </a:extLst>
                </p:cNvPr>
                <p:cNvSpPr>
                  <a:spLocks noGrp="1" noRot="1" noMove="1" noResize="1" noEditPoints="1" noAdjustHandles="1" noChangeArrowheads="1" noChangeShapeType="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0" name="Rectangle 215">
                  <a:extLst>
                    <a:ext uri="{FF2B5EF4-FFF2-40B4-BE49-F238E27FC236}">
                      <a16:creationId xmlns:a16="http://schemas.microsoft.com/office/drawing/2014/main" id="{97339BC5-6064-2898-3A77-77BD1C17E534}"/>
                    </a:ext>
                  </a:extLst>
                </p:cNvPr>
                <p:cNvSpPr>
                  <a:spLocks noGrp="1" noRot="1" noMove="1" noResize="1" noEditPoints="1" noAdjustHandles="1" noChangeArrowheads="1" noChangeShapeType="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1" name="Rectangle 216">
                  <a:extLst>
                    <a:ext uri="{FF2B5EF4-FFF2-40B4-BE49-F238E27FC236}">
                      <a16:creationId xmlns:a16="http://schemas.microsoft.com/office/drawing/2014/main" id="{A03D7F0D-1122-11F9-F2E3-8158B0192C02}"/>
                    </a:ext>
                  </a:extLst>
                </p:cNvPr>
                <p:cNvSpPr>
                  <a:spLocks noGrp="1" noRot="1" noMove="1" noResize="1" noEditPoints="1" noAdjustHandles="1" noChangeArrowheads="1" noChangeShapeType="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2" name="Rectangle 217">
                  <a:extLst>
                    <a:ext uri="{FF2B5EF4-FFF2-40B4-BE49-F238E27FC236}">
                      <a16:creationId xmlns:a16="http://schemas.microsoft.com/office/drawing/2014/main" id="{98430F97-3F9D-2C35-4959-689A303C5108}"/>
                    </a:ext>
                  </a:extLst>
                </p:cNvPr>
                <p:cNvSpPr>
                  <a:spLocks noGrp="1" noRot="1" noMove="1" noResize="1" noEditPoints="1" noAdjustHandles="1" noChangeArrowheads="1" noChangeShapeType="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3" name="Rectangle 218">
                  <a:extLst>
                    <a:ext uri="{FF2B5EF4-FFF2-40B4-BE49-F238E27FC236}">
                      <a16:creationId xmlns:a16="http://schemas.microsoft.com/office/drawing/2014/main" id="{162DD10F-89EE-D018-CCB9-3F15814A44FF}"/>
                    </a:ext>
                  </a:extLst>
                </p:cNvPr>
                <p:cNvSpPr>
                  <a:spLocks noGrp="1" noRot="1" noMove="1" noResize="1" noEditPoints="1" noAdjustHandles="1" noChangeArrowheads="1" noChangeShapeType="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4" name="Rectangle 219">
                  <a:extLst>
                    <a:ext uri="{FF2B5EF4-FFF2-40B4-BE49-F238E27FC236}">
                      <a16:creationId xmlns:a16="http://schemas.microsoft.com/office/drawing/2014/main" id="{5338833A-3BDC-A61A-9CC8-C3BFA0C52AC3}"/>
                    </a:ext>
                  </a:extLst>
                </p:cNvPr>
                <p:cNvSpPr>
                  <a:spLocks noGrp="1" noRot="1" noMove="1" noResize="1" noEditPoints="1" noAdjustHandles="1" noChangeArrowheads="1" noChangeShapeType="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5" name="Rectangle 220">
                  <a:extLst>
                    <a:ext uri="{FF2B5EF4-FFF2-40B4-BE49-F238E27FC236}">
                      <a16:creationId xmlns:a16="http://schemas.microsoft.com/office/drawing/2014/main" id="{3D3B1DA9-A6C8-E674-DD07-B5DE101FFDB0}"/>
                    </a:ext>
                  </a:extLst>
                </p:cNvPr>
                <p:cNvSpPr>
                  <a:spLocks noGrp="1" noRot="1" noMove="1" noResize="1" noEditPoints="1" noAdjustHandles="1" noChangeArrowheads="1" noChangeShapeType="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6" name="Rectangle 221">
                  <a:extLst>
                    <a:ext uri="{FF2B5EF4-FFF2-40B4-BE49-F238E27FC236}">
                      <a16:creationId xmlns:a16="http://schemas.microsoft.com/office/drawing/2014/main" id="{1EB8535A-B471-56F8-DEDC-4F8BEB60A3CB}"/>
                    </a:ext>
                  </a:extLst>
                </p:cNvPr>
                <p:cNvSpPr>
                  <a:spLocks noGrp="1" noRot="1" noMove="1" noResize="1" noEditPoints="1" noAdjustHandles="1" noChangeArrowheads="1" noChangeShapeType="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7" name="Rectangle 222">
                  <a:extLst>
                    <a:ext uri="{FF2B5EF4-FFF2-40B4-BE49-F238E27FC236}">
                      <a16:creationId xmlns:a16="http://schemas.microsoft.com/office/drawing/2014/main" id="{3AB7DB0A-E1AC-D33C-F725-AFCFCB6B5BD2}"/>
                    </a:ext>
                  </a:extLst>
                </p:cNvPr>
                <p:cNvSpPr>
                  <a:spLocks noGrp="1" noRot="1" noMove="1" noResize="1" noEditPoints="1" noAdjustHandles="1" noChangeArrowheads="1" noChangeShapeType="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8" name="Rectangle 223">
                  <a:extLst>
                    <a:ext uri="{FF2B5EF4-FFF2-40B4-BE49-F238E27FC236}">
                      <a16:creationId xmlns:a16="http://schemas.microsoft.com/office/drawing/2014/main" id="{EB7F5903-2223-EA3A-3A6A-7FCB2629DF6C}"/>
                    </a:ext>
                  </a:extLst>
                </p:cNvPr>
                <p:cNvSpPr>
                  <a:spLocks noGrp="1" noRot="1" noMove="1" noResize="1" noEditPoints="1" noAdjustHandles="1" noChangeArrowheads="1" noChangeShapeType="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9" name="Rectangle 224">
                  <a:extLst>
                    <a:ext uri="{FF2B5EF4-FFF2-40B4-BE49-F238E27FC236}">
                      <a16:creationId xmlns:a16="http://schemas.microsoft.com/office/drawing/2014/main" id="{58F3ED3E-78E2-DCFB-AF6C-745421C58160}"/>
                    </a:ext>
                  </a:extLst>
                </p:cNvPr>
                <p:cNvSpPr>
                  <a:spLocks noGrp="1" noRot="1" noMove="1" noResize="1" noEditPoints="1" noAdjustHandles="1" noChangeArrowheads="1" noChangeShapeType="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0" name="Rectangle 225">
                  <a:extLst>
                    <a:ext uri="{FF2B5EF4-FFF2-40B4-BE49-F238E27FC236}">
                      <a16:creationId xmlns:a16="http://schemas.microsoft.com/office/drawing/2014/main" id="{842F7D01-DDDA-27F8-8991-45D0B71BE0E6}"/>
                    </a:ext>
                  </a:extLst>
                </p:cNvPr>
                <p:cNvSpPr>
                  <a:spLocks noGrp="1" noRot="1" noMove="1" noResize="1" noEditPoints="1" noAdjustHandles="1" noChangeArrowheads="1" noChangeShapeType="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1" name="Rectangle 226">
                  <a:extLst>
                    <a:ext uri="{FF2B5EF4-FFF2-40B4-BE49-F238E27FC236}">
                      <a16:creationId xmlns:a16="http://schemas.microsoft.com/office/drawing/2014/main" id="{60671CFA-C686-068F-973C-A1339D62B740}"/>
                    </a:ext>
                  </a:extLst>
                </p:cNvPr>
                <p:cNvSpPr>
                  <a:spLocks noGrp="1" noRot="1" noMove="1" noResize="1" noEditPoints="1" noAdjustHandles="1" noChangeArrowheads="1" noChangeShapeType="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2" name="Rectangle 227">
                  <a:extLst>
                    <a:ext uri="{FF2B5EF4-FFF2-40B4-BE49-F238E27FC236}">
                      <a16:creationId xmlns:a16="http://schemas.microsoft.com/office/drawing/2014/main" id="{2CF5F911-26EC-1099-940A-BA294ABE594B}"/>
                    </a:ext>
                  </a:extLst>
                </p:cNvPr>
                <p:cNvSpPr>
                  <a:spLocks noGrp="1" noRot="1" noMove="1" noResize="1" noEditPoints="1" noAdjustHandles="1" noChangeArrowheads="1" noChangeShapeType="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3" name="Rectangle 228">
                  <a:extLst>
                    <a:ext uri="{FF2B5EF4-FFF2-40B4-BE49-F238E27FC236}">
                      <a16:creationId xmlns:a16="http://schemas.microsoft.com/office/drawing/2014/main" id="{1E601F2A-5E3C-0740-A28E-1635C308FC80}"/>
                    </a:ext>
                  </a:extLst>
                </p:cNvPr>
                <p:cNvSpPr>
                  <a:spLocks noGrp="1" noRot="1" noMove="1" noResize="1" noEditPoints="1" noAdjustHandles="1" noChangeArrowheads="1" noChangeShapeType="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grpSp>
          <p:cxnSp>
            <p:nvCxnSpPr>
              <p:cNvPr id="25" name="直接连接符 24">
                <a:extLst>
                  <a:ext uri="{FF2B5EF4-FFF2-40B4-BE49-F238E27FC236}">
                    <a16:creationId xmlns:a16="http://schemas.microsoft.com/office/drawing/2014/main" id="{FE6C1BBC-EE5D-76C3-DD92-848FD9BF71DD}"/>
                  </a:ext>
                </a:extLst>
              </p:cNvPr>
              <p:cNvCxnSpPr>
                <a:cxnSpLocks noGrp="1" noRot="1" noMove="1" noResize="1" noEditPoints="1" noAdjustHandles="1" noChangeArrowheads="1" noChangeShapeType="1"/>
              </p:cNvCxnSpPr>
              <p:nvPr/>
            </p:nvCxnSpPr>
            <p:spPr>
              <a:xfrm flipH="1">
                <a:off x="6991236" y="1803529"/>
                <a:ext cx="1803222" cy="0"/>
              </a:xfrm>
              <a:prstGeom prst="line">
                <a:avLst/>
              </a:prstGeom>
              <a:grpFill/>
              <a:ln>
                <a:gradFill flip="none" rotWithShape="1">
                  <a:gsLst>
                    <a:gs pos="0">
                      <a:srgbClr val="ECBD81">
                        <a:alpha val="25000"/>
                      </a:srgbClr>
                    </a:gs>
                    <a:gs pos="100000">
                      <a:srgbClr val="ECBD81">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104" name="矩形 7">
              <a:extLst>
                <a:ext uri="{FF2B5EF4-FFF2-40B4-BE49-F238E27FC236}">
                  <a16:creationId xmlns:a16="http://schemas.microsoft.com/office/drawing/2014/main" id="{FDDE9F93-5979-2092-BE7E-DA9BF92DE90E}"/>
                </a:ext>
              </a:extLst>
            </p:cNvPr>
            <p:cNvSpPr>
              <a:spLocks noGrp="1" noRot="1" noMove="1" noResize="1" noEditPoints="1" noAdjustHandles="1" noChangeArrowheads="1" noChangeShapeType="1"/>
            </p:cNvSpPr>
            <p:nvPr userDrawn="1"/>
          </p:nvSpPr>
          <p:spPr>
            <a:xfrm flipH="1" flipV="1">
              <a:off x="3911466" y="4339044"/>
              <a:ext cx="7103415" cy="2862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任意多边形: 形状 104">
              <a:extLst>
                <a:ext uri="{FF2B5EF4-FFF2-40B4-BE49-F238E27FC236}">
                  <a16:creationId xmlns:a16="http://schemas.microsoft.com/office/drawing/2014/main" id="{219F2295-E867-2A5E-0268-A9D080B815B5}"/>
                </a:ext>
              </a:extLst>
            </p:cNvPr>
            <p:cNvSpPr>
              <a:spLocks noGrp="1" noRot="1" noMove="1" noResize="1" noEditPoints="1" noAdjustHandles="1" noChangeArrowheads="1" noChangeShapeType="1"/>
            </p:cNvSpPr>
            <p:nvPr userDrawn="1"/>
          </p:nvSpPr>
          <p:spPr>
            <a:xfrm>
              <a:off x="5687024" y="4276591"/>
              <a:ext cx="4783319" cy="212546"/>
            </a:xfrm>
            <a:custGeom>
              <a:avLst/>
              <a:gdLst/>
              <a:ahLst/>
              <a:cxnLst/>
              <a:rect l="l" t="t" r="r" b="b"/>
              <a:pathLst>
                <a:path w="6618942" h="294113">
                  <a:moveTo>
                    <a:pt x="2540184" y="230086"/>
                  </a:moveTo>
                  <a:cubicBezTo>
                    <a:pt x="2553400" y="233817"/>
                    <a:pt x="2567236" y="238107"/>
                    <a:pt x="2581694" y="242956"/>
                  </a:cubicBezTo>
                  <a:cubicBezTo>
                    <a:pt x="2596151" y="247804"/>
                    <a:pt x="2609964" y="252771"/>
                    <a:pt x="2623135" y="257857"/>
                  </a:cubicBezTo>
                  <a:cubicBezTo>
                    <a:pt x="2636305" y="262943"/>
                    <a:pt x="2647568" y="267707"/>
                    <a:pt x="2656923" y="272149"/>
                  </a:cubicBezTo>
                  <a:lnTo>
                    <a:pt x="2648388" y="284645"/>
                  </a:lnTo>
                  <a:cubicBezTo>
                    <a:pt x="2639532" y="280096"/>
                    <a:pt x="2628593" y="275174"/>
                    <a:pt x="2615572" y="269880"/>
                  </a:cubicBezTo>
                  <a:cubicBezTo>
                    <a:pt x="2602550" y="264585"/>
                    <a:pt x="2588766" y="259392"/>
                    <a:pt x="2574220" y="254301"/>
                  </a:cubicBezTo>
                  <a:cubicBezTo>
                    <a:pt x="2559674" y="249210"/>
                    <a:pt x="2545688" y="244694"/>
                    <a:pt x="2532260" y="240754"/>
                  </a:cubicBezTo>
                  <a:close/>
                  <a:moveTo>
                    <a:pt x="4416228" y="216085"/>
                  </a:moveTo>
                  <a:cubicBezTo>
                    <a:pt x="4428208" y="221467"/>
                    <a:pt x="4440656" y="227533"/>
                    <a:pt x="4453572" y="234282"/>
                  </a:cubicBezTo>
                  <a:cubicBezTo>
                    <a:pt x="4466488" y="241031"/>
                    <a:pt x="4478710" y="247865"/>
                    <a:pt x="4490238" y="254783"/>
                  </a:cubicBezTo>
                  <a:cubicBezTo>
                    <a:pt x="4501766" y="261701"/>
                    <a:pt x="4511437" y="268106"/>
                    <a:pt x="4519250" y="273997"/>
                  </a:cubicBezTo>
                  <a:lnTo>
                    <a:pt x="4510106" y="285579"/>
                  </a:lnTo>
                  <a:cubicBezTo>
                    <a:pt x="4502396" y="279784"/>
                    <a:pt x="4492824" y="273357"/>
                    <a:pt x="4481388" y="266298"/>
                  </a:cubicBezTo>
                  <a:cubicBezTo>
                    <a:pt x="4469952" y="259238"/>
                    <a:pt x="4457805" y="252179"/>
                    <a:pt x="4444947" y="245120"/>
                  </a:cubicBezTo>
                  <a:cubicBezTo>
                    <a:pt x="4432089" y="238060"/>
                    <a:pt x="4419671" y="231633"/>
                    <a:pt x="4407694" y="225838"/>
                  </a:cubicBezTo>
                  <a:close/>
                  <a:moveTo>
                    <a:pt x="5670252" y="215480"/>
                  </a:moveTo>
                  <a:lnTo>
                    <a:pt x="5682748" y="220968"/>
                  </a:lnTo>
                  <a:cubicBezTo>
                    <a:pt x="5678418" y="229384"/>
                    <a:pt x="5673516" y="238619"/>
                    <a:pt x="5668042" y="248671"/>
                  </a:cubicBezTo>
                  <a:cubicBezTo>
                    <a:pt x="5662568" y="258724"/>
                    <a:pt x="5656904" y="267573"/>
                    <a:pt x="5651050" y="275219"/>
                  </a:cubicBezTo>
                  <a:lnTo>
                    <a:pt x="5637638" y="269443"/>
                  </a:lnTo>
                  <a:cubicBezTo>
                    <a:pt x="5644140" y="261917"/>
                    <a:pt x="5650262" y="253113"/>
                    <a:pt x="5656002" y="243033"/>
                  </a:cubicBezTo>
                  <a:cubicBezTo>
                    <a:pt x="5661743" y="232953"/>
                    <a:pt x="5666492" y="223769"/>
                    <a:pt x="5670252" y="215480"/>
                  </a:cubicBezTo>
                  <a:close/>
                  <a:moveTo>
                    <a:pt x="5868372" y="208788"/>
                  </a:moveTo>
                  <a:cubicBezTo>
                    <a:pt x="5875426" y="217628"/>
                    <a:pt x="5882120" y="227153"/>
                    <a:pt x="5888450" y="237363"/>
                  </a:cubicBezTo>
                  <a:cubicBezTo>
                    <a:pt x="5894782" y="247574"/>
                    <a:pt x="5899569" y="256642"/>
                    <a:pt x="5902814" y="264567"/>
                  </a:cubicBezTo>
                  <a:lnTo>
                    <a:pt x="5889402" y="270053"/>
                  </a:lnTo>
                  <a:cubicBezTo>
                    <a:pt x="5886164" y="262122"/>
                    <a:pt x="5881440" y="252991"/>
                    <a:pt x="5875230" y="242659"/>
                  </a:cubicBezTo>
                  <a:cubicBezTo>
                    <a:pt x="5869019" y="232328"/>
                    <a:pt x="5862466" y="222663"/>
                    <a:pt x="5855570" y="213665"/>
                  </a:cubicBezTo>
                  <a:close/>
                  <a:moveTo>
                    <a:pt x="5702866" y="205740"/>
                  </a:moveTo>
                  <a:lnTo>
                    <a:pt x="5717496" y="205740"/>
                  </a:lnTo>
                  <a:lnTo>
                    <a:pt x="5717496" y="260300"/>
                  </a:lnTo>
                  <a:cubicBezTo>
                    <a:pt x="5717222" y="264040"/>
                    <a:pt x="5718683" y="266618"/>
                    <a:pt x="5721877" y="268034"/>
                  </a:cubicBezTo>
                  <a:cubicBezTo>
                    <a:pt x="5725071" y="269450"/>
                    <a:pt x="5731638" y="270123"/>
                    <a:pt x="5741575" y="270053"/>
                  </a:cubicBezTo>
                  <a:lnTo>
                    <a:pt x="5818080" y="270053"/>
                  </a:lnTo>
                  <a:cubicBezTo>
                    <a:pt x="5826493" y="270523"/>
                    <a:pt x="5832068" y="268364"/>
                    <a:pt x="5834806" y="263576"/>
                  </a:cubicBezTo>
                  <a:cubicBezTo>
                    <a:pt x="5837542" y="258788"/>
                    <a:pt x="5839079" y="248552"/>
                    <a:pt x="5839416" y="232868"/>
                  </a:cubicBezTo>
                  <a:cubicBezTo>
                    <a:pt x="5841466" y="234112"/>
                    <a:pt x="5843766" y="235204"/>
                    <a:pt x="5846312" y="236144"/>
                  </a:cubicBezTo>
                  <a:cubicBezTo>
                    <a:pt x="5848858" y="237084"/>
                    <a:pt x="5851233" y="237719"/>
                    <a:pt x="5853436" y="238049"/>
                  </a:cubicBezTo>
                  <a:cubicBezTo>
                    <a:pt x="5852744" y="255898"/>
                    <a:pt x="5850090" y="267878"/>
                    <a:pt x="5845474" y="273991"/>
                  </a:cubicBezTo>
                  <a:cubicBezTo>
                    <a:pt x="5840857" y="280104"/>
                    <a:pt x="5832030" y="282944"/>
                    <a:pt x="5818994" y="282512"/>
                  </a:cubicBezTo>
                  <a:lnTo>
                    <a:pt x="5741880" y="282512"/>
                  </a:lnTo>
                  <a:cubicBezTo>
                    <a:pt x="5726786" y="282728"/>
                    <a:pt x="5716436" y="281308"/>
                    <a:pt x="5710828" y="278254"/>
                  </a:cubicBezTo>
                  <a:cubicBezTo>
                    <a:pt x="5705221" y="275200"/>
                    <a:pt x="5702567" y="269215"/>
                    <a:pt x="5702866" y="260300"/>
                  </a:cubicBezTo>
                  <a:close/>
                  <a:moveTo>
                    <a:pt x="1609630" y="200248"/>
                  </a:moveTo>
                  <a:cubicBezTo>
                    <a:pt x="1615205" y="209868"/>
                    <a:pt x="1621047" y="220163"/>
                    <a:pt x="1627156" y="231134"/>
                  </a:cubicBezTo>
                  <a:cubicBezTo>
                    <a:pt x="1633265" y="242105"/>
                    <a:pt x="1638192" y="251723"/>
                    <a:pt x="1641939" y="259986"/>
                  </a:cubicBezTo>
                  <a:lnTo>
                    <a:pt x="1599572" y="274600"/>
                  </a:lnTo>
                  <a:cubicBezTo>
                    <a:pt x="1597997" y="269971"/>
                    <a:pt x="1595889" y="264692"/>
                    <a:pt x="1593247" y="258765"/>
                  </a:cubicBezTo>
                  <a:cubicBezTo>
                    <a:pt x="1590605" y="252838"/>
                    <a:pt x="1587735" y="246639"/>
                    <a:pt x="1584636" y="240168"/>
                  </a:cubicBezTo>
                  <a:cubicBezTo>
                    <a:pt x="1582090" y="258081"/>
                    <a:pt x="1576743" y="270319"/>
                    <a:pt x="1568596" y="276880"/>
                  </a:cubicBezTo>
                  <a:cubicBezTo>
                    <a:pt x="1560449" y="283441"/>
                    <a:pt x="1547406" y="286538"/>
                    <a:pt x="1529468" y="286169"/>
                  </a:cubicBezTo>
                  <a:lnTo>
                    <a:pt x="1478566" y="286169"/>
                  </a:lnTo>
                  <a:cubicBezTo>
                    <a:pt x="1455566" y="286411"/>
                    <a:pt x="1439844" y="283340"/>
                    <a:pt x="1431398" y="276957"/>
                  </a:cubicBezTo>
                  <a:cubicBezTo>
                    <a:pt x="1422953" y="270574"/>
                    <a:pt x="1418965" y="259430"/>
                    <a:pt x="1419435" y="243525"/>
                  </a:cubicBezTo>
                  <a:lnTo>
                    <a:pt x="1419435" y="219723"/>
                  </a:lnTo>
                  <a:cubicBezTo>
                    <a:pt x="1415720" y="229329"/>
                    <a:pt x="1411643" y="239482"/>
                    <a:pt x="1407205" y="250184"/>
                  </a:cubicBezTo>
                  <a:cubicBezTo>
                    <a:pt x="1402766" y="260886"/>
                    <a:pt x="1398308" y="270344"/>
                    <a:pt x="1393832" y="278558"/>
                  </a:cubicBezTo>
                  <a:lnTo>
                    <a:pt x="1352074" y="262117"/>
                  </a:lnTo>
                  <a:cubicBezTo>
                    <a:pt x="1357376" y="254142"/>
                    <a:pt x="1362545" y="245098"/>
                    <a:pt x="1367581" y="234984"/>
                  </a:cubicBezTo>
                  <a:cubicBezTo>
                    <a:pt x="1372616" y="224871"/>
                    <a:pt x="1376795" y="214918"/>
                    <a:pt x="1380116" y="205125"/>
                  </a:cubicBezTo>
                  <a:lnTo>
                    <a:pt x="1419435" y="218811"/>
                  </a:lnTo>
                  <a:lnTo>
                    <a:pt x="1419435" y="202692"/>
                  </a:lnTo>
                  <a:lnTo>
                    <a:pt x="1464240" y="202692"/>
                  </a:lnTo>
                  <a:lnTo>
                    <a:pt x="1464240" y="242915"/>
                  </a:lnTo>
                  <a:cubicBezTo>
                    <a:pt x="1464012" y="247193"/>
                    <a:pt x="1465155" y="249927"/>
                    <a:pt x="1467669" y="251116"/>
                  </a:cubicBezTo>
                  <a:cubicBezTo>
                    <a:pt x="1470184" y="252305"/>
                    <a:pt x="1475442" y="252826"/>
                    <a:pt x="1483443" y="252680"/>
                  </a:cubicBezTo>
                  <a:lnTo>
                    <a:pt x="1526420" y="252680"/>
                  </a:lnTo>
                  <a:cubicBezTo>
                    <a:pt x="1533474" y="253118"/>
                    <a:pt x="1538186" y="251174"/>
                    <a:pt x="1540555" y="246847"/>
                  </a:cubicBezTo>
                  <a:cubicBezTo>
                    <a:pt x="1542923" y="242520"/>
                    <a:pt x="1544511" y="233180"/>
                    <a:pt x="1545317" y="218827"/>
                  </a:cubicBezTo>
                  <a:cubicBezTo>
                    <a:pt x="1549508" y="221331"/>
                    <a:pt x="1554842" y="223720"/>
                    <a:pt x="1561319" y="225994"/>
                  </a:cubicBezTo>
                  <a:cubicBezTo>
                    <a:pt x="1567796" y="228269"/>
                    <a:pt x="1574045" y="230048"/>
                    <a:pt x="1580064" y="231331"/>
                  </a:cubicBezTo>
                  <a:cubicBezTo>
                    <a:pt x="1578382" y="228104"/>
                    <a:pt x="1576718" y="224876"/>
                    <a:pt x="1575073" y="221648"/>
                  </a:cubicBezTo>
                  <a:cubicBezTo>
                    <a:pt x="1573429" y="218421"/>
                    <a:pt x="1571841" y="215345"/>
                    <a:pt x="1570311" y="212423"/>
                  </a:cubicBezTo>
                  <a:close/>
                  <a:moveTo>
                    <a:pt x="406280" y="198997"/>
                  </a:moveTo>
                  <a:cubicBezTo>
                    <a:pt x="414096" y="207375"/>
                    <a:pt x="423380" y="215009"/>
                    <a:pt x="434131" y="221901"/>
                  </a:cubicBezTo>
                  <a:cubicBezTo>
                    <a:pt x="444881" y="228792"/>
                    <a:pt x="456832" y="234979"/>
                    <a:pt x="469983" y="240461"/>
                  </a:cubicBezTo>
                  <a:cubicBezTo>
                    <a:pt x="483318" y="234979"/>
                    <a:pt x="495586" y="228792"/>
                    <a:pt x="506787" y="221901"/>
                  </a:cubicBezTo>
                  <a:cubicBezTo>
                    <a:pt x="517989" y="215009"/>
                    <a:pt x="527666" y="207375"/>
                    <a:pt x="535820" y="198997"/>
                  </a:cubicBezTo>
                  <a:close/>
                  <a:moveTo>
                    <a:pt x="5759558" y="193834"/>
                  </a:moveTo>
                  <a:cubicBezTo>
                    <a:pt x="5767312" y="200986"/>
                    <a:pt x="5775122" y="208938"/>
                    <a:pt x="5782990" y="217690"/>
                  </a:cubicBezTo>
                  <a:cubicBezTo>
                    <a:pt x="5790857" y="226443"/>
                    <a:pt x="5797068" y="234243"/>
                    <a:pt x="5801620" y="241090"/>
                  </a:cubicBezTo>
                  <a:lnTo>
                    <a:pt x="5788818" y="248102"/>
                  </a:lnTo>
                  <a:cubicBezTo>
                    <a:pt x="5784602" y="241280"/>
                    <a:pt x="5778710" y="233430"/>
                    <a:pt x="5771140" y="224550"/>
                  </a:cubicBezTo>
                  <a:cubicBezTo>
                    <a:pt x="5763572" y="215670"/>
                    <a:pt x="5755850" y="207362"/>
                    <a:pt x="5747976" y="199626"/>
                  </a:cubicBezTo>
                  <a:close/>
                  <a:moveTo>
                    <a:pt x="2520372" y="188329"/>
                  </a:moveTo>
                  <a:lnTo>
                    <a:pt x="2535308" y="188329"/>
                  </a:lnTo>
                  <a:cubicBezTo>
                    <a:pt x="2532034" y="208118"/>
                    <a:pt x="2525610" y="224487"/>
                    <a:pt x="2516038" y="237435"/>
                  </a:cubicBezTo>
                  <a:cubicBezTo>
                    <a:pt x="2506464" y="250384"/>
                    <a:pt x="2492048" y="260657"/>
                    <a:pt x="2472790" y="268254"/>
                  </a:cubicBezTo>
                  <a:cubicBezTo>
                    <a:pt x="2453531" y="275851"/>
                    <a:pt x="2427736" y="281518"/>
                    <a:pt x="2395404" y="285255"/>
                  </a:cubicBezTo>
                  <a:cubicBezTo>
                    <a:pt x="2394890" y="283325"/>
                    <a:pt x="2394014" y="281166"/>
                    <a:pt x="2392776" y="278778"/>
                  </a:cubicBezTo>
                  <a:cubicBezTo>
                    <a:pt x="2391537" y="276390"/>
                    <a:pt x="2390280" y="274384"/>
                    <a:pt x="2389003" y="272758"/>
                  </a:cubicBezTo>
                  <a:cubicBezTo>
                    <a:pt x="2420208" y="269611"/>
                    <a:pt x="2444904" y="264730"/>
                    <a:pt x="2463092" y="258117"/>
                  </a:cubicBezTo>
                  <a:cubicBezTo>
                    <a:pt x="2481281" y="251503"/>
                    <a:pt x="2494711" y="242536"/>
                    <a:pt x="2503382" y="231215"/>
                  </a:cubicBezTo>
                  <a:cubicBezTo>
                    <a:pt x="2512054" y="219894"/>
                    <a:pt x="2517718" y="205599"/>
                    <a:pt x="2520372" y="188329"/>
                  </a:cubicBezTo>
                  <a:close/>
                  <a:moveTo>
                    <a:pt x="6050108" y="178594"/>
                  </a:moveTo>
                  <a:lnTo>
                    <a:pt x="6050108" y="250832"/>
                  </a:lnTo>
                  <a:lnTo>
                    <a:pt x="6204338" y="250832"/>
                  </a:lnTo>
                  <a:lnTo>
                    <a:pt x="6204338" y="178594"/>
                  </a:lnTo>
                  <a:close/>
                  <a:moveTo>
                    <a:pt x="6470504" y="171265"/>
                  </a:moveTo>
                  <a:lnTo>
                    <a:pt x="6484830" y="171265"/>
                  </a:lnTo>
                  <a:lnTo>
                    <a:pt x="6484830" y="194463"/>
                  </a:lnTo>
                  <a:lnTo>
                    <a:pt x="6613150" y="194463"/>
                  </a:lnTo>
                  <a:lnTo>
                    <a:pt x="6613150" y="207531"/>
                  </a:lnTo>
                  <a:lnTo>
                    <a:pt x="6500984" y="207531"/>
                  </a:lnTo>
                  <a:cubicBezTo>
                    <a:pt x="6510992" y="215919"/>
                    <a:pt x="6522540" y="223832"/>
                    <a:pt x="6535630" y="231272"/>
                  </a:cubicBezTo>
                  <a:cubicBezTo>
                    <a:pt x="6548719" y="238711"/>
                    <a:pt x="6562435" y="245338"/>
                    <a:pt x="6576778" y="251151"/>
                  </a:cubicBezTo>
                  <a:cubicBezTo>
                    <a:pt x="6591120" y="256965"/>
                    <a:pt x="6605174" y="261627"/>
                    <a:pt x="6618942" y="265138"/>
                  </a:cubicBezTo>
                  <a:cubicBezTo>
                    <a:pt x="6617214" y="266897"/>
                    <a:pt x="6615487" y="268942"/>
                    <a:pt x="6613760" y="271272"/>
                  </a:cubicBezTo>
                  <a:cubicBezTo>
                    <a:pt x="6612033" y="273603"/>
                    <a:pt x="6610610" y="275724"/>
                    <a:pt x="6609493" y="277635"/>
                  </a:cubicBezTo>
                  <a:cubicBezTo>
                    <a:pt x="6595084" y="273400"/>
                    <a:pt x="6580247" y="267849"/>
                    <a:pt x="6564980" y="260984"/>
                  </a:cubicBezTo>
                  <a:cubicBezTo>
                    <a:pt x="6549714" y="254118"/>
                    <a:pt x="6535126" y="246355"/>
                    <a:pt x="6521214" y="237695"/>
                  </a:cubicBezTo>
                  <a:cubicBezTo>
                    <a:pt x="6507302" y="229035"/>
                    <a:pt x="6495174" y="219894"/>
                    <a:pt x="6484830" y="210274"/>
                  </a:cubicBezTo>
                  <a:lnTo>
                    <a:pt x="6484830" y="284645"/>
                  </a:lnTo>
                  <a:lnTo>
                    <a:pt x="6470504" y="284645"/>
                  </a:lnTo>
                  <a:lnTo>
                    <a:pt x="6470504" y="209969"/>
                  </a:lnTo>
                  <a:cubicBezTo>
                    <a:pt x="6460152" y="219994"/>
                    <a:pt x="6448074" y="229511"/>
                    <a:pt x="6434266" y="238519"/>
                  </a:cubicBezTo>
                  <a:cubicBezTo>
                    <a:pt x="6420460" y="247528"/>
                    <a:pt x="6406078" y="255622"/>
                    <a:pt x="6391120" y="262802"/>
                  </a:cubicBezTo>
                  <a:cubicBezTo>
                    <a:pt x="6376162" y="269981"/>
                    <a:pt x="6361781" y="275840"/>
                    <a:pt x="6347974" y="280378"/>
                  </a:cubicBezTo>
                  <a:cubicBezTo>
                    <a:pt x="6346565" y="278308"/>
                    <a:pt x="6344964" y="276124"/>
                    <a:pt x="6343174" y="273825"/>
                  </a:cubicBezTo>
                  <a:cubicBezTo>
                    <a:pt x="6341384" y="271526"/>
                    <a:pt x="6339630" y="269647"/>
                    <a:pt x="6337916" y="268186"/>
                  </a:cubicBezTo>
                  <a:cubicBezTo>
                    <a:pt x="6351282" y="264361"/>
                    <a:pt x="6365021" y="259345"/>
                    <a:pt x="6379132" y="253138"/>
                  </a:cubicBezTo>
                  <a:cubicBezTo>
                    <a:pt x="6393243" y="246931"/>
                    <a:pt x="6406778" y="239928"/>
                    <a:pt x="6419738" y="232130"/>
                  </a:cubicBezTo>
                  <a:cubicBezTo>
                    <a:pt x="6432698" y="224331"/>
                    <a:pt x="6444134" y="216131"/>
                    <a:pt x="6454045" y="207531"/>
                  </a:cubicBezTo>
                  <a:lnTo>
                    <a:pt x="6343707" y="207531"/>
                  </a:lnTo>
                  <a:lnTo>
                    <a:pt x="6343707" y="194463"/>
                  </a:lnTo>
                  <a:lnTo>
                    <a:pt x="6470504" y="194463"/>
                  </a:lnTo>
                  <a:close/>
                  <a:moveTo>
                    <a:pt x="6035174" y="165183"/>
                  </a:moveTo>
                  <a:lnTo>
                    <a:pt x="6219272" y="165183"/>
                  </a:lnTo>
                  <a:lnTo>
                    <a:pt x="6219272" y="282836"/>
                  </a:lnTo>
                  <a:lnTo>
                    <a:pt x="6204338" y="282836"/>
                  </a:lnTo>
                  <a:lnTo>
                    <a:pt x="6204338" y="264853"/>
                  </a:lnTo>
                  <a:lnTo>
                    <a:pt x="6050108" y="264853"/>
                  </a:lnTo>
                  <a:lnTo>
                    <a:pt x="6050108" y="284055"/>
                  </a:lnTo>
                  <a:lnTo>
                    <a:pt x="6035174" y="284055"/>
                  </a:lnTo>
                  <a:close/>
                  <a:moveTo>
                    <a:pt x="3111075" y="164269"/>
                  </a:moveTo>
                  <a:lnTo>
                    <a:pt x="3111075" y="219742"/>
                  </a:lnTo>
                  <a:cubicBezTo>
                    <a:pt x="3120555" y="218224"/>
                    <a:pt x="3130474" y="216612"/>
                    <a:pt x="3140831" y="214903"/>
                  </a:cubicBezTo>
                  <a:cubicBezTo>
                    <a:pt x="3151188" y="213195"/>
                    <a:pt x="3161792" y="211354"/>
                    <a:pt x="3172644" y="209379"/>
                  </a:cubicBezTo>
                  <a:lnTo>
                    <a:pt x="3172644" y="164269"/>
                  </a:lnTo>
                  <a:close/>
                  <a:moveTo>
                    <a:pt x="2432590" y="161240"/>
                  </a:moveTo>
                  <a:lnTo>
                    <a:pt x="2620651" y="161240"/>
                  </a:lnTo>
                  <a:lnTo>
                    <a:pt x="2620651" y="244717"/>
                  </a:lnTo>
                  <a:lnTo>
                    <a:pt x="2606021" y="244717"/>
                  </a:lnTo>
                  <a:lnTo>
                    <a:pt x="2606021" y="174308"/>
                  </a:lnTo>
                  <a:lnTo>
                    <a:pt x="2446610" y="174308"/>
                  </a:lnTo>
                  <a:lnTo>
                    <a:pt x="2446610" y="246241"/>
                  </a:lnTo>
                  <a:lnTo>
                    <a:pt x="2432590" y="246241"/>
                  </a:lnTo>
                  <a:close/>
                  <a:moveTo>
                    <a:pt x="5511984" y="156039"/>
                  </a:moveTo>
                  <a:lnTo>
                    <a:pt x="5524481" y="163659"/>
                  </a:lnTo>
                  <a:cubicBezTo>
                    <a:pt x="5519655" y="172879"/>
                    <a:pt x="5514524" y="182328"/>
                    <a:pt x="5509088" y="192005"/>
                  </a:cubicBezTo>
                  <a:cubicBezTo>
                    <a:pt x="5503653" y="201683"/>
                    <a:pt x="5498522" y="210217"/>
                    <a:pt x="5493696" y="217609"/>
                  </a:cubicBezTo>
                  <a:lnTo>
                    <a:pt x="5482724" y="210903"/>
                  </a:lnTo>
                  <a:cubicBezTo>
                    <a:pt x="5487638" y="203264"/>
                    <a:pt x="5492820" y="194387"/>
                    <a:pt x="5498268" y="184271"/>
                  </a:cubicBezTo>
                  <a:cubicBezTo>
                    <a:pt x="5503716" y="174155"/>
                    <a:pt x="5508289" y="164745"/>
                    <a:pt x="5511984" y="156039"/>
                  </a:cubicBezTo>
                  <a:close/>
                  <a:moveTo>
                    <a:pt x="5334590" y="156039"/>
                  </a:moveTo>
                  <a:lnTo>
                    <a:pt x="5347392" y="161525"/>
                  </a:lnTo>
                  <a:cubicBezTo>
                    <a:pt x="5343894" y="170650"/>
                    <a:pt x="5339614" y="180137"/>
                    <a:pt x="5334552" y="189986"/>
                  </a:cubicBezTo>
                  <a:cubicBezTo>
                    <a:pt x="5329492" y="199835"/>
                    <a:pt x="5323612" y="208331"/>
                    <a:pt x="5316912" y="215475"/>
                  </a:cubicBezTo>
                  <a:lnTo>
                    <a:pt x="5304110" y="208160"/>
                  </a:lnTo>
                  <a:cubicBezTo>
                    <a:pt x="5310867" y="201454"/>
                    <a:pt x="5316862" y="193301"/>
                    <a:pt x="5322094" y="183700"/>
                  </a:cubicBezTo>
                  <a:cubicBezTo>
                    <a:pt x="5327326" y="174098"/>
                    <a:pt x="5331492" y="164878"/>
                    <a:pt x="5334590" y="156039"/>
                  </a:cubicBezTo>
                  <a:close/>
                  <a:moveTo>
                    <a:pt x="1058552" y="146895"/>
                  </a:moveTo>
                  <a:lnTo>
                    <a:pt x="1096652" y="160916"/>
                  </a:lnTo>
                  <a:cubicBezTo>
                    <a:pt x="1093051" y="173171"/>
                    <a:pt x="1088441" y="185160"/>
                    <a:pt x="1082821" y="196882"/>
                  </a:cubicBezTo>
                  <a:cubicBezTo>
                    <a:pt x="1077202" y="208604"/>
                    <a:pt x="1070229" y="218764"/>
                    <a:pt x="1061904" y="227362"/>
                  </a:cubicBezTo>
                  <a:lnTo>
                    <a:pt x="1025024" y="205112"/>
                  </a:lnTo>
                  <a:cubicBezTo>
                    <a:pt x="1032688" y="197790"/>
                    <a:pt x="1039381" y="189040"/>
                    <a:pt x="1045102" y="178861"/>
                  </a:cubicBezTo>
                  <a:cubicBezTo>
                    <a:pt x="1050824" y="168682"/>
                    <a:pt x="1055307" y="158026"/>
                    <a:pt x="1058552" y="146895"/>
                  </a:cubicBezTo>
                  <a:close/>
                  <a:moveTo>
                    <a:pt x="1239298" y="145066"/>
                  </a:moveTo>
                  <a:lnTo>
                    <a:pt x="1277703" y="167012"/>
                  </a:lnTo>
                  <a:cubicBezTo>
                    <a:pt x="1271365" y="177559"/>
                    <a:pt x="1264914" y="187935"/>
                    <a:pt x="1258348" y="198139"/>
                  </a:cubicBezTo>
                  <a:cubicBezTo>
                    <a:pt x="1251782" y="208344"/>
                    <a:pt x="1245635" y="217272"/>
                    <a:pt x="1239908" y="224924"/>
                  </a:cubicBezTo>
                  <a:lnTo>
                    <a:pt x="1206989" y="204807"/>
                  </a:lnTo>
                  <a:cubicBezTo>
                    <a:pt x="1212526" y="196869"/>
                    <a:pt x="1218292" y="187446"/>
                    <a:pt x="1224287" y="176537"/>
                  </a:cubicBezTo>
                  <a:cubicBezTo>
                    <a:pt x="1230281" y="165627"/>
                    <a:pt x="1235285" y="155137"/>
                    <a:pt x="1239298" y="145066"/>
                  </a:cubicBezTo>
                  <a:close/>
                  <a:moveTo>
                    <a:pt x="1454487" y="140780"/>
                  </a:moveTo>
                  <a:lnTo>
                    <a:pt x="1454487" y="157887"/>
                  </a:lnTo>
                  <a:lnTo>
                    <a:pt x="1479176" y="157887"/>
                  </a:lnTo>
                  <a:lnTo>
                    <a:pt x="1479176" y="140780"/>
                  </a:lnTo>
                  <a:close/>
                  <a:moveTo>
                    <a:pt x="1130789" y="137751"/>
                  </a:moveTo>
                  <a:lnTo>
                    <a:pt x="1177728" y="137751"/>
                  </a:lnTo>
                  <a:cubicBezTo>
                    <a:pt x="1176865" y="147149"/>
                    <a:pt x="1175849" y="156090"/>
                    <a:pt x="1174680" y="164573"/>
                  </a:cubicBezTo>
                  <a:cubicBezTo>
                    <a:pt x="1182300" y="190246"/>
                    <a:pt x="1195864" y="210071"/>
                    <a:pt x="1215371" y="224047"/>
                  </a:cubicBezTo>
                  <a:cubicBezTo>
                    <a:pt x="1234878" y="238024"/>
                    <a:pt x="1263072" y="246647"/>
                    <a:pt x="1299953" y="249917"/>
                  </a:cubicBezTo>
                  <a:cubicBezTo>
                    <a:pt x="1295356" y="254959"/>
                    <a:pt x="1290682" y="261335"/>
                    <a:pt x="1285932" y="269044"/>
                  </a:cubicBezTo>
                  <a:cubicBezTo>
                    <a:pt x="1281183" y="276752"/>
                    <a:pt x="1277423" y="283890"/>
                    <a:pt x="1274655" y="290456"/>
                  </a:cubicBezTo>
                  <a:cubicBezTo>
                    <a:pt x="1244772" y="285681"/>
                    <a:pt x="1220566" y="277553"/>
                    <a:pt x="1202036" y="266072"/>
                  </a:cubicBezTo>
                  <a:cubicBezTo>
                    <a:pt x="1183507" y="254591"/>
                    <a:pt x="1168902" y="239148"/>
                    <a:pt x="1158221" y="219742"/>
                  </a:cubicBezTo>
                  <a:cubicBezTo>
                    <a:pt x="1149687" y="236824"/>
                    <a:pt x="1135437" y="251581"/>
                    <a:pt x="1115473" y="264014"/>
                  </a:cubicBezTo>
                  <a:cubicBezTo>
                    <a:pt x="1095509" y="276448"/>
                    <a:pt x="1067086" y="286481"/>
                    <a:pt x="1030205" y="294113"/>
                  </a:cubicBezTo>
                  <a:cubicBezTo>
                    <a:pt x="1028205" y="288036"/>
                    <a:pt x="1025043" y="281369"/>
                    <a:pt x="1020718" y="274111"/>
                  </a:cubicBezTo>
                  <a:cubicBezTo>
                    <a:pt x="1016394" y="266853"/>
                    <a:pt x="1011936" y="260719"/>
                    <a:pt x="1007345" y="255709"/>
                  </a:cubicBezTo>
                  <a:cubicBezTo>
                    <a:pt x="1035113" y="250910"/>
                    <a:pt x="1057073" y="244867"/>
                    <a:pt x="1073225" y="237578"/>
                  </a:cubicBezTo>
                  <a:cubicBezTo>
                    <a:pt x="1089377" y="230289"/>
                    <a:pt x="1101364" y="221740"/>
                    <a:pt x="1109187" y="211932"/>
                  </a:cubicBezTo>
                  <a:cubicBezTo>
                    <a:pt x="1117009" y="202123"/>
                    <a:pt x="1122310" y="191041"/>
                    <a:pt x="1125088" y="178685"/>
                  </a:cubicBezTo>
                  <a:cubicBezTo>
                    <a:pt x="1127867" y="166328"/>
                    <a:pt x="1129768" y="152684"/>
                    <a:pt x="1130789" y="137751"/>
                  </a:cubicBezTo>
                  <a:close/>
                  <a:moveTo>
                    <a:pt x="5415362" y="136532"/>
                  </a:moveTo>
                  <a:lnTo>
                    <a:pt x="5430908" y="136532"/>
                  </a:lnTo>
                  <a:cubicBezTo>
                    <a:pt x="5429078" y="153956"/>
                    <a:pt x="5426336" y="170009"/>
                    <a:pt x="5422678" y="184690"/>
                  </a:cubicBezTo>
                  <a:cubicBezTo>
                    <a:pt x="5433340" y="208776"/>
                    <a:pt x="5450344" y="227965"/>
                    <a:pt x="5473694" y="242259"/>
                  </a:cubicBezTo>
                  <a:cubicBezTo>
                    <a:pt x="5497043" y="256553"/>
                    <a:pt x="5525859" y="265913"/>
                    <a:pt x="5560142" y="270339"/>
                  </a:cubicBezTo>
                  <a:cubicBezTo>
                    <a:pt x="5558555" y="271945"/>
                    <a:pt x="5556930" y="273990"/>
                    <a:pt x="5555266" y="276473"/>
                  </a:cubicBezTo>
                  <a:cubicBezTo>
                    <a:pt x="5553602" y="278956"/>
                    <a:pt x="5552282" y="281382"/>
                    <a:pt x="5551304" y="283750"/>
                  </a:cubicBezTo>
                  <a:cubicBezTo>
                    <a:pt x="5519394" y="278499"/>
                    <a:pt x="5492153" y="269190"/>
                    <a:pt x="5469579" y="255823"/>
                  </a:cubicBezTo>
                  <a:cubicBezTo>
                    <a:pt x="5447004" y="242456"/>
                    <a:pt x="5429440" y="224536"/>
                    <a:pt x="5416887" y="202064"/>
                  </a:cubicBezTo>
                  <a:cubicBezTo>
                    <a:pt x="5409165" y="223076"/>
                    <a:pt x="5395576" y="240564"/>
                    <a:pt x="5376120" y="254527"/>
                  </a:cubicBezTo>
                  <a:cubicBezTo>
                    <a:pt x="5356663" y="268491"/>
                    <a:pt x="5328292" y="279045"/>
                    <a:pt x="5291004" y="286189"/>
                  </a:cubicBezTo>
                  <a:cubicBezTo>
                    <a:pt x="5290356" y="284391"/>
                    <a:pt x="5289366" y="282271"/>
                    <a:pt x="5288032" y="279826"/>
                  </a:cubicBezTo>
                  <a:cubicBezTo>
                    <a:pt x="5286699" y="277381"/>
                    <a:pt x="5285251" y="275336"/>
                    <a:pt x="5283689" y="273692"/>
                  </a:cubicBezTo>
                  <a:cubicBezTo>
                    <a:pt x="5318577" y="267500"/>
                    <a:pt x="5345152" y="258311"/>
                    <a:pt x="5363411" y="246124"/>
                  </a:cubicBezTo>
                  <a:cubicBezTo>
                    <a:pt x="5381671" y="233938"/>
                    <a:pt x="5394427" y="218721"/>
                    <a:pt x="5401681" y="200472"/>
                  </a:cubicBezTo>
                  <a:cubicBezTo>
                    <a:pt x="5408934" y="182224"/>
                    <a:pt x="5413494" y="160910"/>
                    <a:pt x="5415362" y="136532"/>
                  </a:cubicBezTo>
                  <a:close/>
                  <a:moveTo>
                    <a:pt x="6395523" y="129198"/>
                  </a:moveTo>
                  <a:lnTo>
                    <a:pt x="6395523" y="155144"/>
                  </a:lnTo>
                  <a:lnTo>
                    <a:pt x="6476600" y="155144"/>
                  </a:lnTo>
                  <a:lnTo>
                    <a:pt x="6476600" y="129198"/>
                  </a:lnTo>
                  <a:close/>
                  <a:moveTo>
                    <a:pt x="398050" y="125540"/>
                  </a:moveTo>
                  <a:lnTo>
                    <a:pt x="398050" y="151181"/>
                  </a:lnTo>
                  <a:lnTo>
                    <a:pt x="549536" y="151181"/>
                  </a:lnTo>
                  <a:lnTo>
                    <a:pt x="549536" y="125540"/>
                  </a:lnTo>
                  <a:close/>
                  <a:moveTo>
                    <a:pt x="5709876" y="123101"/>
                  </a:moveTo>
                  <a:lnTo>
                    <a:pt x="5709876" y="160935"/>
                  </a:lnTo>
                  <a:lnTo>
                    <a:pt x="5768092" y="160935"/>
                  </a:lnTo>
                  <a:lnTo>
                    <a:pt x="5768092" y="123101"/>
                  </a:lnTo>
                  <a:close/>
                  <a:moveTo>
                    <a:pt x="4385444" y="119158"/>
                  </a:moveTo>
                  <a:lnTo>
                    <a:pt x="4400074" y="119158"/>
                  </a:lnTo>
                  <a:lnTo>
                    <a:pt x="4400074" y="174937"/>
                  </a:lnTo>
                  <a:cubicBezTo>
                    <a:pt x="4400324" y="185043"/>
                    <a:pt x="4399024" y="195158"/>
                    <a:pt x="4396173" y="205283"/>
                  </a:cubicBezTo>
                  <a:cubicBezTo>
                    <a:pt x="4393323" y="215408"/>
                    <a:pt x="4387422" y="225257"/>
                    <a:pt x="4378471" y="234830"/>
                  </a:cubicBezTo>
                  <a:cubicBezTo>
                    <a:pt x="4369520" y="244402"/>
                    <a:pt x="4356018" y="253413"/>
                    <a:pt x="4337966" y="261862"/>
                  </a:cubicBezTo>
                  <a:cubicBezTo>
                    <a:pt x="4319914" y="270310"/>
                    <a:pt x="4295811" y="277911"/>
                    <a:pt x="4265657" y="284665"/>
                  </a:cubicBezTo>
                  <a:cubicBezTo>
                    <a:pt x="4264818" y="282887"/>
                    <a:pt x="4263600" y="280804"/>
                    <a:pt x="4262000" y="278416"/>
                  </a:cubicBezTo>
                  <a:cubicBezTo>
                    <a:pt x="4260400" y="276029"/>
                    <a:pt x="4258875" y="273946"/>
                    <a:pt x="4257428" y="272168"/>
                  </a:cubicBezTo>
                  <a:cubicBezTo>
                    <a:pt x="4286514" y="266095"/>
                    <a:pt x="4309684" y="259229"/>
                    <a:pt x="4326936" y="251570"/>
                  </a:cubicBezTo>
                  <a:cubicBezTo>
                    <a:pt x="4344188" y="243911"/>
                    <a:pt x="4357024" y="235778"/>
                    <a:pt x="4365441" y="227172"/>
                  </a:cubicBezTo>
                  <a:cubicBezTo>
                    <a:pt x="4373858" y="218565"/>
                    <a:pt x="4379360" y="209804"/>
                    <a:pt x="4381943" y="200887"/>
                  </a:cubicBezTo>
                  <a:cubicBezTo>
                    <a:pt x="4384526" y="191971"/>
                    <a:pt x="4385694" y="183219"/>
                    <a:pt x="4385444" y="174632"/>
                  </a:cubicBezTo>
                  <a:close/>
                  <a:moveTo>
                    <a:pt x="5697074" y="111252"/>
                  </a:moveTo>
                  <a:lnTo>
                    <a:pt x="5780894" y="111252"/>
                  </a:lnTo>
                  <a:lnTo>
                    <a:pt x="5780894" y="172784"/>
                  </a:lnTo>
                  <a:lnTo>
                    <a:pt x="5697074" y="172784"/>
                  </a:lnTo>
                  <a:close/>
                  <a:moveTo>
                    <a:pt x="6048890" y="108795"/>
                  </a:moveTo>
                  <a:lnTo>
                    <a:pt x="6202813" y="108795"/>
                  </a:lnTo>
                  <a:lnTo>
                    <a:pt x="6202813" y="122511"/>
                  </a:lnTo>
                  <a:lnTo>
                    <a:pt x="6048890" y="122511"/>
                  </a:lnTo>
                  <a:close/>
                  <a:moveTo>
                    <a:pt x="81344" y="104813"/>
                  </a:moveTo>
                  <a:lnTo>
                    <a:pt x="81344" y="184709"/>
                  </a:lnTo>
                  <a:lnTo>
                    <a:pt x="167335" y="184709"/>
                  </a:lnTo>
                  <a:lnTo>
                    <a:pt x="167335" y="104813"/>
                  </a:lnTo>
                  <a:close/>
                  <a:moveTo>
                    <a:pt x="3111075" y="100261"/>
                  </a:moveTo>
                  <a:lnTo>
                    <a:pt x="3111075" y="150857"/>
                  </a:lnTo>
                  <a:lnTo>
                    <a:pt x="3172644" y="150857"/>
                  </a:lnTo>
                  <a:lnTo>
                    <a:pt x="3172644" y="100261"/>
                  </a:lnTo>
                  <a:close/>
                  <a:moveTo>
                    <a:pt x="2191798" y="99327"/>
                  </a:moveTo>
                  <a:cubicBezTo>
                    <a:pt x="2190909" y="110300"/>
                    <a:pt x="2189791" y="120911"/>
                    <a:pt x="2188445" y="131160"/>
                  </a:cubicBezTo>
                  <a:cubicBezTo>
                    <a:pt x="2187099" y="141409"/>
                    <a:pt x="2185372" y="151334"/>
                    <a:pt x="2183264" y="160935"/>
                  </a:cubicBezTo>
                  <a:lnTo>
                    <a:pt x="2280190" y="160935"/>
                  </a:lnTo>
                  <a:lnTo>
                    <a:pt x="2280190" y="99327"/>
                  </a:lnTo>
                  <a:close/>
                  <a:moveTo>
                    <a:pt x="2094567" y="99327"/>
                  </a:moveTo>
                  <a:lnTo>
                    <a:pt x="2094567" y="160935"/>
                  </a:lnTo>
                  <a:lnTo>
                    <a:pt x="2168328" y="160935"/>
                  </a:lnTo>
                  <a:cubicBezTo>
                    <a:pt x="2170424" y="151467"/>
                    <a:pt x="2172100" y="141581"/>
                    <a:pt x="2173358" y="131274"/>
                  </a:cubicBezTo>
                  <a:cubicBezTo>
                    <a:pt x="2174615" y="120968"/>
                    <a:pt x="2175682" y="110319"/>
                    <a:pt x="2176558" y="99327"/>
                  </a:cubicBezTo>
                  <a:close/>
                  <a:moveTo>
                    <a:pt x="1754715" y="97822"/>
                  </a:moveTo>
                  <a:lnTo>
                    <a:pt x="1798301" y="97822"/>
                  </a:lnTo>
                  <a:lnTo>
                    <a:pt x="1798301" y="291370"/>
                  </a:lnTo>
                  <a:lnTo>
                    <a:pt x="1694669" y="291370"/>
                  </a:lnTo>
                  <a:lnTo>
                    <a:pt x="1694669" y="251746"/>
                  </a:lnTo>
                  <a:lnTo>
                    <a:pt x="1754715" y="251746"/>
                  </a:lnTo>
                  <a:close/>
                  <a:moveTo>
                    <a:pt x="6395523" y="92621"/>
                  </a:moveTo>
                  <a:lnTo>
                    <a:pt x="6395523" y="117348"/>
                  </a:lnTo>
                  <a:lnTo>
                    <a:pt x="6476600" y="117348"/>
                  </a:lnTo>
                  <a:lnTo>
                    <a:pt x="6476600" y="92621"/>
                  </a:lnTo>
                  <a:close/>
                  <a:moveTo>
                    <a:pt x="67361" y="91136"/>
                  </a:moveTo>
                  <a:lnTo>
                    <a:pt x="181623" y="91136"/>
                  </a:lnTo>
                  <a:lnTo>
                    <a:pt x="181623" y="198082"/>
                  </a:lnTo>
                  <a:lnTo>
                    <a:pt x="67361" y="198082"/>
                  </a:lnTo>
                  <a:close/>
                  <a:moveTo>
                    <a:pt x="398050" y="89269"/>
                  </a:moveTo>
                  <a:lnTo>
                    <a:pt x="398050" y="113996"/>
                  </a:lnTo>
                  <a:lnTo>
                    <a:pt x="549536" y="113996"/>
                  </a:lnTo>
                  <a:lnTo>
                    <a:pt x="549536" y="89269"/>
                  </a:lnTo>
                  <a:close/>
                  <a:moveTo>
                    <a:pt x="2939777" y="85630"/>
                  </a:moveTo>
                  <a:cubicBezTo>
                    <a:pt x="2948896" y="90875"/>
                    <a:pt x="2957786" y="96997"/>
                    <a:pt x="2966447" y="103994"/>
                  </a:cubicBezTo>
                  <a:cubicBezTo>
                    <a:pt x="2975108" y="110992"/>
                    <a:pt x="2981865" y="117571"/>
                    <a:pt x="2986716" y="123730"/>
                  </a:cubicBezTo>
                  <a:lnTo>
                    <a:pt x="2976658" y="132874"/>
                  </a:lnTo>
                  <a:cubicBezTo>
                    <a:pt x="2971534" y="126721"/>
                    <a:pt x="2964714" y="120053"/>
                    <a:pt x="2956198" y="112872"/>
                  </a:cubicBezTo>
                  <a:cubicBezTo>
                    <a:pt x="2947683" y="105690"/>
                    <a:pt x="2938958" y="99251"/>
                    <a:pt x="2930024" y="93555"/>
                  </a:cubicBezTo>
                  <a:close/>
                  <a:moveTo>
                    <a:pt x="2902896" y="81363"/>
                  </a:moveTo>
                  <a:lnTo>
                    <a:pt x="2916917" y="81363"/>
                  </a:lnTo>
                  <a:lnTo>
                    <a:pt x="2916917" y="124949"/>
                  </a:lnTo>
                  <a:cubicBezTo>
                    <a:pt x="2916924" y="127680"/>
                    <a:pt x="2916910" y="130372"/>
                    <a:pt x="2916879" y="133027"/>
                  </a:cubicBezTo>
                  <a:cubicBezTo>
                    <a:pt x="2916847" y="135681"/>
                    <a:pt x="2916758" y="138373"/>
                    <a:pt x="2916612" y="141104"/>
                  </a:cubicBezTo>
                  <a:lnTo>
                    <a:pt x="3001956" y="141104"/>
                  </a:lnTo>
                  <a:lnTo>
                    <a:pt x="3001956" y="154820"/>
                  </a:lnTo>
                  <a:lnTo>
                    <a:pt x="2918746" y="154820"/>
                  </a:lnTo>
                  <a:cubicBezTo>
                    <a:pt x="2925712" y="182779"/>
                    <a:pt x="2936240" y="206947"/>
                    <a:pt x="2950331" y="227324"/>
                  </a:cubicBezTo>
                  <a:cubicBezTo>
                    <a:pt x="2964422" y="247701"/>
                    <a:pt x="2982341" y="262954"/>
                    <a:pt x="3004090" y="273082"/>
                  </a:cubicBezTo>
                  <a:cubicBezTo>
                    <a:pt x="3002204" y="274517"/>
                    <a:pt x="3000337" y="276295"/>
                    <a:pt x="2998489" y="278416"/>
                  </a:cubicBezTo>
                  <a:cubicBezTo>
                    <a:pt x="2996641" y="280537"/>
                    <a:pt x="2995155" y="282620"/>
                    <a:pt x="2994032" y="284665"/>
                  </a:cubicBezTo>
                  <a:cubicBezTo>
                    <a:pt x="2974251" y="274632"/>
                    <a:pt x="2957576" y="260484"/>
                    <a:pt x="2944006" y="242221"/>
                  </a:cubicBezTo>
                  <a:cubicBezTo>
                    <a:pt x="2930436" y="223959"/>
                    <a:pt x="2919781" y="202343"/>
                    <a:pt x="2912040" y="177375"/>
                  </a:cubicBezTo>
                  <a:cubicBezTo>
                    <a:pt x="2908313" y="196171"/>
                    <a:pt x="2900223" y="214891"/>
                    <a:pt x="2887770" y="233534"/>
                  </a:cubicBezTo>
                  <a:cubicBezTo>
                    <a:pt x="2875318" y="252178"/>
                    <a:pt x="2856180" y="269526"/>
                    <a:pt x="2830354" y="285579"/>
                  </a:cubicBezTo>
                  <a:cubicBezTo>
                    <a:pt x="2829078" y="283985"/>
                    <a:pt x="2827439" y="282296"/>
                    <a:pt x="2825439" y="280512"/>
                  </a:cubicBezTo>
                  <a:cubicBezTo>
                    <a:pt x="2823439" y="278727"/>
                    <a:pt x="2821419" y="277267"/>
                    <a:pt x="2819381" y="276130"/>
                  </a:cubicBezTo>
                  <a:cubicBezTo>
                    <a:pt x="2839110" y="264145"/>
                    <a:pt x="2854685" y="251336"/>
                    <a:pt x="2866106" y="237703"/>
                  </a:cubicBezTo>
                  <a:cubicBezTo>
                    <a:pt x="2877526" y="224070"/>
                    <a:pt x="2885899" y="210199"/>
                    <a:pt x="2891224" y="196092"/>
                  </a:cubicBezTo>
                  <a:cubicBezTo>
                    <a:pt x="2896548" y="181985"/>
                    <a:pt x="2899931" y="168227"/>
                    <a:pt x="2901372" y="154820"/>
                  </a:cubicBezTo>
                  <a:lnTo>
                    <a:pt x="2826392" y="154820"/>
                  </a:lnTo>
                  <a:lnTo>
                    <a:pt x="2826392" y="141104"/>
                  </a:lnTo>
                  <a:lnTo>
                    <a:pt x="2902592" y="141104"/>
                  </a:lnTo>
                  <a:cubicBezTo>
                    <a:pt x="2902737" y="138221"/>
                    <a:pt x="2902826" y="135452"/>
                    <a:pt x="2902858" y="132798"/>
                  </a:cubicBezTo>
                  <a:cubicBezTo>
                    <a:pt x="2902890" y="130144"/>
                    <a:pt x="2902902" y="127527"/>
                    <a:pt x="2902896" y="124949"/>
                  </a:cubicBezTo>
                  <a:close/>
                  <a:moveTo>
                    <a:pt x="2497817" y="80734"/>
                  </a:moveTo>
                  <a:cubicBezTo>
                    <a:pt x="2497392" y="85751"/>
                    <a:pt x="2496718" y="90596"/>
                    <a:pt x="2495798" y="95270"/>
                  </a:cubicBezTo>
                  <a:cubicBezTo>
                    <a:pt x="2494877" y="99943"/>
                    <a:pt x="2493518" y="104560"/>
                    <a:pt x="2491721" y="109119"/>
                  </a:cubicBezTo>
                  <a:lnTo>
                    <a:pt x="2555729" y="109119"/>
                  </a:lnTo>
                  <a:lnTo>
                    <a:pt x="2555729" y="80734"/>
                  </a:lnTo>
                  <a:close/>
                  <a:moveTo>
                    <a:pt x="2432894" y="80734"/>
                  </a:moveTo>
                  <a:cubicBezTo>
                    <a:pt x="2432133" y="85637"/>
                    <a:pt x="2431370" y="90482"/>
                    <a:pt x="2430608" y="95270"/>
                  </a:cubicBezTo>
                  <a:cubicBezTo>
                    <a:pt x="2429847" y="100058"/>
                    <a:pt x="2429084" y="104674"/>
                    <a:pt x="2428323" y="109119"/>
                  </a:cubicBezTo>
                  <a:lnTo>
                    <a:pt x="2476176" y="109119"/>
                  </a:lnTo>
                  <a:cubicBezTo>
                    <a:pt x="2478437" y="104560"/>
                    <a:pt x="2480164" y="99943"/>
                    <a:pt x="2481358" y="95270"/>
                  </a:cubicBezTo>
                  <a:cubicBezTo>
                    <a:pt x="2482552" y="90596"/>
                    <a:pt x="2483364" y="85751"/>
                    <a:pt x="2483796" y="80734"/>
                  </a:cubicBezTo>
                  <a:close/>
                  <a:moveTo>
                    <a:pt x="2757507" y="80144"/>
                  </a:moveTo>
                  <a:cubicBezTo>
                    <a:pt x="2764663" y="85033"/>
                    <a:pt x="2771000" y="90037"/>
                    <a:pt x="2776518" y="95155"/>
                  </a:cubicBezTo>
                  <a:cubicBezTo>
                    <a:pt x="2782036" y="100273"/>
                    <a:pt x="2786774" y="105429"/>
                    <a:pt x="2790730" y="110624"/>
                  </a:cubicBezTo>
                  <a:cubicBezTo>
                    <a:pt x="2796534" y="106509"/>
                    <a:pt x="2801842" y="102318"/>
                    <a:pt x="2806656" y="98051"/>
                  </a:cubicBezTo>
                  <a:cubicBezTo>
                    <a:pt x="2811469" y="93784"/>
                    <a:pt x="2815711" y="89440"/>
                    <a:pt x="2819381" y="85021"/>
                  </a:cubicBezTo>
                  <a:lnTo>
                    <a:pt x="2831268" y="92031"/>
                  </a:lnTo>
                  <a:cubicBezTo>
                    <a:pt x="2826817" y="97060"/>
                    <a:pt x="2821775" y="102013"/>
                    <a:pt x="2816143" y="106890"/>
                  </a:cubicBezTo>
                  <a:cubicBezTo>
                    <a:pt x="2810510" y="111767"/>
                    <a:pt x="2804478" y="116567"/>
                    <a:pt x="2798045" y="121292"/>
                  </a:cubicBezTo>
                  <a:cubicBezTo>
                    <a:pt x="2805449" y="133795"/>
                    <a:pt x="2810300" y="146584"/>
                    <a:pt x="2812599" y="159658"/>
                  </a:cubicBezTo>
                  <a:cubicBezTo>
                    <a:pt x="2814898" y="172733"/>
                    <a:pt x="2815939" y="186055"/>
                    <a:pt x="2815724" y="199625"/>
                  </a:cubicBezTo>
                  <a:cubicBezTo>
                    <a:pt x="2815831" y="217361"/>
                    <a:pt x="2814854" y="232563"/>
                    <a:pt x="2812790" y="245231"/>
                  </a:cubicBezTo>
                  <a:cubicBezTo>
                    <a:pt x="2810726" y="257899"/>
                    <a:pt x="2806929" y="267691"/>
                    <a:pt x="2801398" y="274606"/>
                  </a:cubicBezTo>
                  <a:cubicBezTo>
                    <a:pt x="2799722" y="276600"/>
                    <a:pt x="2797664" y="278251"/>
                    <a:pt x="2795226" y="279559"/>
                  </a:cubicBezTo>
                  <a:cubicBezTo>
                    <a:pt x="2792787" y="280867"/>
                    <a:pt x="2789968" y="281756"/>
                    <a:pt x="2786768" y="282226"/>
                  </a:cubicBezTo>
                  <a:cubicBezTo>
                    <a:pt x="2782164" y="282969"/>
                    <a:pt x="2777198" y="283388"/>
                    <a:pt x="2771870" y="283483"/>
                  </a:cubicBezTo>
                  <a:cubicBezTo>
                    <a:pt x="2766543" y="283579"/>
                    <a:pt x="2761044" y="283464"/>
                    <a:pt x="2755373" y="283141"/>
                  </a:cubicBezTo>
                  <a:cubicBezTo>
                    <a:pt x="2755202" y="280950"/>
                    <a:pt x="2754630" y="278626"/>
                    <a:pt x="2753659" y="276168"/>
                  </a:cubicBezTo>
                  <a:cubicBezTo>
                    <a:pt x="2752687" y="273711"/>
                    <a:pt x="2751430" y="271463"/>
                    <a:pt x="2749886" y="269425"/>
                  </a:cubicBezTo>
                  <a:cubicBezTo>
                    <a:pt x="2756808" y="269882"/>
                    <a:pt x="2763006" y="270110"/>
                    <a:pt x="2768480" y="270110"/>
                  </a:cubicBezTo>
                  <a:cubicBezTo>
                    <a:pt x="2773953" y="270110"/>
                    <a:pt x="2778322" y="269882"/>
                    <a:pt x="2781586" y="269425"/>
                  </a:cubicBezTo>
                  <a:cubicBezTo>
                    <a:pt x="2783840" y="269279"/>
                    <a:pt x="2785732" y="268809"/>
                    <a:pt x="2787263" y="268015"/>
                  </a:cubicBezTo>
                  <a:cubicBezTo>
                    <a:pt x="2788793" y="267221"/>
                    <a:pt x="2790152" y="266065"/>
                    <a:pt x="2791340" y="264548"/>
                  </a:cubicBezTo>
                  <a:cubicBezTo>
                    <a:pt x="2795251" y="259703"/>
                    <a:pt x="2798020" y="251638"/>
                    <a:pt x="2799645" y="240354"/>
                  </a:cubicBezTo>
                  <a:cubicBezTo>
                    <a:pt x="2801271" y="229070"/>
                    <a:pt x="2802058" y="215291"/>
                    <a:pt x="2802008" y="199016"/>
                  </a:cubicBezTo>
                  <a:cubicBezTo>
                    <a:pt x="2801956" y="192971"/>
                    <a:pt x="2801754" y="186773"/>
                    <a:pt x="2801398" y="180423"/>
                  </a:cubicBezTo>
                  <a:cubicBezTo>
                    <a:pt x="2792787" y="190367"/>
                    <a:pt x="2782958" y="199816"/>
                    <a:pt x="2771908" y="208769"/>
                  </a:cubicBezTo>
                  <a:cubicBezTo>
                    <a:pt x="2760860" y="217723"/>
                    <a:pt x="2749963" y="225038"/>
                    <a:pt x="2739218" y="230715"/>
                  </a:cubicBezTo>
                  <a:cubicBezTo>
                    <a:pt x="2738247" y="228956"/>
                    <a:pt x="2736914" y="226987"/>
                    <a:pt x="2735218" y="224809"/>
                  </a:cubicBezTo>
                  <a:cubicBezTo>
                    <a:pt x="2733523" y="222631"/>
                    <a:pt x="2731808" y="220739"/>
                    <a:pt x="2730075" y="219133"/>
                  </a:cubicBezTo>
                  <a:cubicBezTo>
                    <a:pt x="2742806" y="213659"/>
                    <a:pt x="2755519" y="205861"/>
                    <a:pt x="2768213" y="195739"/>
                  </a:cubicBezTo>
                  <a:cubicBezTo>
                    <a:pt x="2780906" y="185617"/>
                    <a:pt x="2791257" y="174924"/>
                    <a:pt x="2799264" y="163659"/>
                  </a:cubicBezTo>
                  <a:cubicBezTo>
                    <a:pt x="2798210" y="157728"/>
                    <a:pt x="2796661" y="151911"/>
                    <a:pt x="2794616" y="146209"/>
                  </a:cubicBezTo>
                  <a:cubicBezTo>
                    <a:pt x="2792572" y="140507"/>
                    <a:pt x="2789955" y="134843"/>
                    <a:pt x="2786768" y="129217"/>
                  </a:cubicBezTo>
                  <a:cubicBezTo>
                    <a:pt x="2779287" y="133960"/>
                    <a:pt x="2771616" y="138494"/>
                    <a:pt x="2763755" y="142818"/>
                  </a:cubicBezTo>
                  <a:cubicBezTo>
                    <a:pt x="2755894" y="147143"/>
                    <a:pt x="2747918" y="151143"/>
                    <a:pt x="2739828" y="154820"/>
                  </a:cubicBezTo>
                  <a:cubicBezTo>
                    <a:pt x="2738704" y="153391"/>
                    <a:pt x="2737294" y="151829"/>
                    <a:pt x="2735599" y="150133"/>
                  </a:cubicBezTo>
                  <a:cubicBezTo>
                    <a:pt x="2733904" y="148438"/>
                    <a:pt x="2732266" y="146952"/>
                    <a:pt x="2730684" y="145676"/>
                  </a:cubicBezTo>
                  <a:cubicBezTo>
                    <a:pt x="2739111" y="141853"/>
                    <a:pt x="2747480" y="137687"/>
                    <a:pt x="2755792" y="133179"/>
                  </a:cubicBezTo>
                  <a:cubicBezTo>
                    <a:pt x="2764104" y="128670"/>
                    <a:pt x="2772093" y="123895"/>
                    <a:pt x="2779757" y="118853"/>
                  </a:cubicBezTo>
                  <a:cubicBezTo>
                    <a:pt x="2775820" y="113513"/>
                    <a:pt x="2771197" y="108268"/>
                    <a:pt x="2765889" y="103118"/>
                  </a:cubicBezTo>
                  <a:cubicBezTo>
                    <a:pt x="2760580" y="97968"/>
                    <a:pt x="2754433" y="92952"/>
                    <a:pt x="2747448" y="88069"/>
                  </a:cubicBezTo>
                  <a:close/>
                  <a:moveTo>
                    <a:pt x="5691588" y="77724"/>
                  </a:moveTo>
                  <a:lnTo>
                    <a:pt x="5787904" y="77724"/>
                  </a:lnTo>
                  <a:lnTo>
                    <a:pt x="5787904" y="89878"/>
                  </a:lnTo>
                  <a:lnTo>
                    <a:pt x="5691588" y="89878"/>
                  </a:lnTo>
                  <a:close/>
                  <a:moveTo>
                    <a:pt x="383724" y="77420"/>
                  </a:moveTo>
                  <a:lnTo>
                    <a:pt x="564471" y="77420"/>
                  </a:lnTo>
                  <a:lnTo>
                    <a:pt x="564471" y="163030"/>
                  </a:lnTo>
                  <a:lnTo>
                    <a:pt x="434321" y="163030"/>
                  </a:lnTo>
                  <a:cubicBezTo>
                    <a:pt x="431864" y="167025"/>
                    <a:pt x="429159" y="171019"/>
                    <a:pt x="426206" y="175013"/>
                  </a:cubicBezTo>
                  <a:cubicBezTo>
                    <a:pt x="423253" y="179007"/>
                    <a:pt x="420167" y="182849"/>
                    <a:pt x="416948" y="186538"/>
                  </a:cubicBezTo>
                  <a:lnTo>
                    <a:pt x="547402" y="186538"/>
                  </a:lnTo>
                  <a:lnTo>
                    <a:pt x="550450" y="185622"/>
                  </a:lnTo>
                  <a:lnTo>
                    <a:pt x="559594" y="192312"/>
                  </a:lnTo>
                  <a:cubicBezTo>
                    <a:pt x="551136" y="203702"/>
                    <a:pt x="540773" y="213896"/>
                    <a:pt x="528504" y="222894"/>
                  </a:cubicBezTo>
                  <a:cubicBezTo>
                    <a:pt x="516236" y="231893"/>
                    <a:pt x="502520" y="239882"/>
                    <a:pt x="487356" y="246863"/>
                  </a:cubicBezTo>
                  <a:cubicBezTo>
                    <a:pt x="504978" y="252796"/>
                    <a:pt x="523837" y="257623"/>
                    <a:pt x="543935" y="261345"/>
                  </a:cubicBezTo>
                  <a:cubicBezTo>
                    <a:pt x="564033" y="265067"/>
                    <a:pt x="584797" y="267760"/>
                    <a:pt x="606228" y="269425"/>
                  </a:cubicBezTo>
                  <a:cubicBezTo>
                    <a:pt x="604539" y="271336"/>
                    <a:pt x="602965" y="273533"/>
                    <a:pt x="601504" y="276016"/>
                  </a:cubicBezTo>
                  <a:cubicBezTo>
                    <a:pt x="600043" y="278499"/>
                    <a:pt x="598774" y="280772"/>
                    <a:pt x="597694" y="282836"/>
                  </a:cubicBezTo>
                  <a:cubicBezTo>
                    <a:pt x="574561" y="280728"/>
                    <a:pt x="552171" y="277324"/>
                    <a:pt x="530524" y="272624"/>
                  </a:cubicBezTo>
                  <a:cubicBezTo>
                    <a:pt x="508877" y="267925"/>
                    <a:pt x="488696" y="261777"/>
                    <a:pt x="469983" y="254180"/>
                  </a:cubicBezTo>
                  <a:cubicBezTo>
                    <a:pt x="448736" y="262361"/>
                    <a:pt x="426460" y="268941"/>
                    <a:pt x="403155" y="273920"/>
                  </a:cubicBezTo>
                  <a:cubicBezTo>
                    <a:pt x="379851" y="278899"/>
                    <a:pt x="356813" y="282582"/>
                    <a:pt x="334042" y="284969"/>
                  </a:cubicBezTo>
                  <a:cubicBezTo>
                    <a:pt x="333540" y="282760"/>
                    <a:pt x="332715" y="280397"/>
                    <a:pt x="331566" y="277883"/>
                  </a:cubicBezTo>
                  <a:cubicBezTo>
                    <a:pt x="330416" y="275368"/>
                    <a:pt x="329210" y="273158"/>
                    <a:pt x="327946" y="271253"/>
                  </a:cubicBezTo>
                  <a:cubicBezTo>
                    <a:pt x="348857" y="269462"/>
                    <a:pt x="369977" y="266566"/>
                    <a:pt x="391306" y="262565"/>
                  </a:cubicBezTo>
                  <a:cubicBezTo>
                    <a:pt x="412636" y="258563"/>
                    <a:pt x="433070" y="253228"/>
                    <a:pt x="452609" y="246558"/>
                  </a:cubicBezTo>
                  <a:cubicBezTo>
                    <a:pt x="441592" y="241223"/>
                    <a:pt x="431394" y="235278"/>
                    <a:pt x="422015" y="228723"/>
                  </a:cubicBezTo>
                  <a:cubicBezTo>
                    <a:pt x="412636" y="222168"/>
                    <a:pt x="404343" y="215003"/>
                    <a:pt x="397136" y="207228"/>
                  </a:cubicBezTo>
                  <a:cubicBezTo>
                    <a:pt x="390709" y="213034"/>
                    <a:pt x="384131" y="218496"/>
                    <a:pt x="377400" y="223616"/>
                  </a:cubicBezTo>
                  <a:cubicBezTo>
                    <a:pt x="370669" y="228735"/>
                    <a:pt x="363938" y="233436"/>
                    <a:pt x="357207" y="237717"/>
                  </a:cubicBezTo>
                  <a:cubicBezTo>
                    <a:pt x="356045" y="236383"/>
                    <a:pt x="354406" y="234706"/>
                    <a:pt x="352292" y="232686"/>
                  </a:cubicBezTo>
                  <a:cubicBezTo>
                    <a:pt x="350177" y="230666"/>
                    <a:pt x="348158" y="228989"/>
                    <a:pt x="346234" y="227655"/>
                  </a:cubicBezTo>
                  <a:cubicBezTo>
                    <a:pt x="360166" y="219781"/>
                    <a:pt x="373450" y="210309"/>
                    <a:pt x="386087" y="199239"/>
                  </a:cubicBezTo>
                  <a:cubicBezTo>
                    <a:pt x="398723" y="188169"/>
                    <a:pt x="409417" y="176099"/>
                    <a:pt x="418167" y="163030"/>
                  </a:cubicBezTo>
                  <a:lnTo>
                    <a:pt x="383724" y="163030"/>
                  </a:lnTo>
                  <a:close/>
                  <a:moveTo>
                    <a:pt x="1420959" y="73762"/>
                  </a:moveTo>
                  <a:lnTo>
                    <a:pt x="1514532" y="73762"/>
                  </a:lnTo>
                  <a:lnTo>
                    <a:pt x="1514532" y="102375"/>
                  </a:lnTo>
                  <a:lnTo>
                    <a:pt x="1420959" y="102375"/>
                  </a:lnTo>
                  <a:close/>
                  <a:moveTo>
                    <a:pt x="3243358" y="58503"/>
                  </a:moveTo>
                  <a:cubicBezTo>
                    <a:pt x="3247117" y="83243"/>
                    <a:pt x="3251943" y="106534"/>
                    <a:pt x="3257836" y="128378"/>
                  </a:cubicBezTo>
                  <a:cubicBezTo>
                    <a:pt x="3263729" y="150222"/>
                    <a:pt x="3270993" y="170314"/>
                    <a:pt x="3279629" y="188653"/>
                  </a:cubicBezTo>
                  <a:cubicBezTo>
                    <a:pt x="3289433" y="170809"/>
                    <a:pt x="3298019" y="151022"/>
                    <a:pt x="3305384" y="129293"/>
                  </a:cubicBezTo>
                  <a:cubicBezTo>
                    <a:pt x="3312750" y="107563"/>
                    <a:pt x="3318592" y="83966"/>
                    <a:pt x="3322910" y="58503"/>
                  </a:cubicBezTo>
                  <a:close/>
                  <a:moveTo>
                    <a:pt x="6395523" y="55741"/>
                  </a:moveTo>
                  <a:lnTo>
                    <a:pt x="6395523" y="80772"/>
                  </a:lnTo>
                  <a:lnTo>
                    <a:pt x="6476600" y="80772"/>
                  </a:lnTo>
                  <a:lnTo>
                    <a:pt x="6476600" y="55741"/>
                  </a:lnTo>
                  <a:close/>
                  <a:moveTo>
                    <a:pt x="4871352" y="55436"/>
                  </a:moveTo>
                  <a:lnTo>
                    <a:pt x="4871352" y="153315"/>
                  </a:lnTo>
                  <a:lnTo>
                    <a:pt x="4908246" y="153315"/>
                  </a:lnTo>
                  <a:cubicBezTo>
                    <a:pt x="4930162" y="153435"/>
                    <a:pt x="4946476" y="149459"/>
                    <a:pt x="4957185" y="141385"/>
                  </a:cubicBezTo>
                  <a:cubicBezTo>
                    <a:pt x="4967895" y="133311"/>
                    <a:pt x="4973232" y="120415"/>
                    <a:pt x="4973193" y="102698"/>
                  </a:cubicBezTo>
                  <a:cubicBezTo>
                    <a:pt x="4973200" y="84987"/>
                    <a:pt x="4967698" y="72613"/>
                    <a:pt x="4956690" y="65574"/>
                  </a:cubicBezTo>
                  <a:cubicBezTo>
                    <a:pt x="4945682" y="58536"/>
                    <a:pt x="4929127" y="55156"/>
                    <a:pt x="4907027" y="55436"/>
                  </a:cubicBezTo>
                  <a:close/>
                  <a:moveTo>
                    <a:pt x="4642752" y="55436"/>
                  </a:moveTo>
                  <a:lnTo>
                    <a:pt x="4642752" y="153315"/>
                  </a:lnTo>
                  <a:lnTo>
                    <a:pt x="4679646" y="153315"/>
                  </a:lnTo>
                  <a:cubicBezTo>
                    <a:pt x="4701562" y="153435"/>
                    <a:pt x="4717876" y="149459"/>
                    <a:pt x="4728585" y="141385"/>
                  </a:cubicBezTo>
                  <a:cubicBezTo>
                    <a:pt x="4739296" y="133311"/>
                    <a:pt x="4744632" y="120415"/>
                    <a:pt x="4744593" y="102698"/>
                  </a:cubicBezTo>
                  <a:cubicBezTo>
                    <a:pt x="4744600" y="84987"/>
                    <a:pt x="4739098" y="72613"/>
                    <a:pt x="4728090" y="65574"/>
                  </a:cubicBezTo>
                  <a:cubicBezTo>
                    <a:pt x="4717082" y="58536"/>
                    <a:pt x="4700527" y="55156"/>
                    <a:pt x="4678427" y="55436"/>
                  </a:cubicBezTo>
                  <a:close/>
                  <a:moveTo>
                    <a:pt x="4111886" y="51169"/>
                  </a:moveTo>
                  <a:cubicBezTo>
                    <a:pt x="4097218" y="51175"/>
                    <a:pt x="4085618" y="59470"/>
                    <a:pt x="4077086" y="76053"/>
                  </a:cubicBezTo>
                  <a:cubicBezTo>
                    <a:pt x="4068555" y="92637"/>
                    <a:pt x="4064197" y="117470"/>
                    <a:pt x="4064013" y="150553"/>
                  </a:cubicBezTo>
                  <a:cubicBezTo>
                    <a:pt x="4064197" y="184233"/>
                    <a:pt x="4068555" y="209473"/>
                    <a:pt x="4077086" y="226272"/>
                  </a:cubicBezTo>
                  <a:cubicBezTo>
                    <a:pt x="4085618" y="243071"/>
                    <a:pt x="4097218" y="251467"/>
                    <a:pt x="4111886" y="251460"/>
                  </a:cubicBezTo>
                  <a:cubicBezTo>
                    <a:pt x="4126407" y="251467"/>
                    <a:pt x="4137918" y="243071"/>
                    <a:pt x="4146418" y="226272"/>
                  </a:cubicBezTo>
                  <a:cubicBezTo>
                    <a:pt x="4154918" y="209473"/>
                    <a:pt x="4159262" y="184233"/>
                    <a:pt x="4159454" y="150553"/>
                  </a:cubicBezTo>
                  <a:cubicBezTo>
                    <a:pt x="4159262" y="117470"/>
                    <a:pt x="4154918" y="92637"/>
                    <a:pt x="4146418" y="76053"/>
                  </a:cubicBezTo>
                  <a:cubicBezTo>
                    <a:pt x="4137918" y="59470"/>
                    <a:pt x="4126407" y="51175"/>
                    <a:pt x="4111886" y="51169"/>
                  </a:cubicBezTo>
                  <a:close/>
                  <a:moveTo>
                    <a:pt x="3902335" y="51169"/>
                  </a:moveTo>
                  <a:cubicBezTo>
                    <a:pt x="3887667" y="51175"/>
                    <a:pt x="3876068" y="59470"/>
                    <a:pt x="3867536" y="76053"/>
                  </a:cubicBezTo>
                  <a:cubicBezTo>
                    <a:pt x="3859005" y="92637"/>
                    <a:pt x="3854647" y="117470"/>
                    <a:pt x="3854463" y="150553"/>
                  </a:cubicBezTo>
                  <a:cubicBezTo>
                    <a:pt x="3854647" y="184233"/>
                    <a:pt x="3859005" y="209473"/>
                    <a:pt x="3867536" y="226272"/>
                  </a:cubicBezTo>
                  <a:cubicBezTo>
                    <a:pt x="3876068" y="243071"/>
                    <a:pt x="3887667" y="251467"/>
                    <a:pt x="3902335" y="251460"/>
                  </a:cubicBezTo>
                  <a:cubicBezTo>
                    <a:pt x="3916857" y="251467"/>
                    <a:pt x="3928368" y="243071"/>
                    <a:pt x="3936868" y="226272"/>
                  </a:cubicBezTo>
                  <a:cubicBezTo>
                    <a:pt x="3945368" y="209473"/>
                    <a:pt x="3949713" y="184233"/>
                    <a:pt x="3949904" y="150553"/>
                  </a:cubicBezTo>
                  <a:cubicBezTo>
                    <a:pt x="3949713" y="117470"/>
                    <a:pt x="3945368" y="92637"/>
                    <a:pt x="3936868" y="76053"/>
                  </a:cubicBezTo>
                  <a:cubicBezTo>
                    <a:pt x="3928368" y="59470"/>
                    <a:pt x="3916857" y="51175"/>
                    <a:pt x="3902335" y="51169"/>
                  </a:cubicBezTo>
                  <a:close/>
                  <a:moveTo>
                    <a:pt x="3692785" y="51169"/>
                  </a:moveTo>
                  <a:cubicBezTo>
                    <a:pt x="3678117" y="51175"/>
                    <a:pt x="3666518" y="59470"/>
                    <a:pt x="3657986" y="76053"/>
                  </a:cubicBezTo>
                  <a:cubicBezTo>
                    <a:pt x="3649455" y="92637"/>
                    <a:pt x="3645097" y="117470"/>
                    <a:pt x="3644913" y="150553"/>
                  </a:cubicBezTo>
                  <a:cubicBezTo>
                    <a:pt x="3645097" y="184233"/>
                    <a:pt x="3649455" y="209473"/>
                    <a:pt x="3657986" y="226272"/>
                  </a:cubicBezTo>
                  <a:cubicBezTo>
                    <a:pt x="3666518" y="243071"/>
                    <a:pt x="3678117" y="251467"/>
                    <a:pt x="3692785" y="251460"/>
                  </a:cubicBezTo>
                  <a:cubicBezTo>
                    <a:pt x="3707307" y="251467"/>
                    <a:pt x="3718818" y="243071"/>
                    <a:pt x="3727318" y="226272"/>
                  </a:cubicBezTo>
                  <a:cubicBezTo>
                    <a:pt x="3735818" y="209473"/>
                    <a:pt x="3740163" y="184233"/>
                    <a:pt x="3740354" y="150553"/>
                  </a:cubicBezTo>
                  <a:cubicBezTo>
                    <a:pt x="3740163" y="117470"/>
                    <a:pt x="3735818" y="92637"/>
                    <a:pt x="3727318" y="76053"/>
                  </a:cubicBezTo>
                  <a:cubicBezTo>
                    <a:pt x="3718818" y="59470"/>
                    <a:pt x="3707307" y="51175"/>
                    <a:pt x="3692785" y="51169"/>
                  </a:cubicBezTo>
                  <a:close/>
                  <a:moveTo>
                    <a:pt x="2128704" y="46901"/>
                  </a:moveTo>
                  <a:cubicBezTo>
                    <a:pt x="2123529" y="53474"/>
                    <a:pt x="2118030" y="60008"/>
                    <a:pt x="2112207" y="66504"/>
                  </a:cubicBezTo>
                  <a:cubicBezTo>
                    <a:pt x="2106384" y="73000"/>
                    <a:pt x="2100199" y="79382"/>
                    <a:pt x="2093652" y="85649"/>
                  </a:cubicBezTo>
                  <a:lnTo>
                    <a:pt x="2184788" y="85649"/>
                  </a:lnTo>
                  <a:cubicBezTo>
                    <a:pt x="2190045" y="80183"/>
                    <a:pt x="2195227" y="74030"/>
                    <a:pt x="2200332" y="67191"/>
                  </a:cubicBezTo>
                  <a:cubicBezTo>
                    <a:pt x="2205438" y="60351"/>
                    <a:pt x="2210010" y="53588"/>
                    <a:pt x="2214048" y="46901"/>
                  </a:cubicBezTo>
                  <a:close/>
                  <a:moveTo>
                    <a:pt x="3329311" y="43568"/>
                  </a:moveTo>
                  <a:lnTo>
                    <a:pt x="3338456" y="46311"/>
                  </a:lnTo>
                  <a:cubicBezTo>
                    <a:pt x="3333839" y="78461"/>
                    <a:pt x="3327222" y="107658"/>
                    <a:pt x="3318605" y="133903"/>
                  </a:cubicBezTo>
                  <a:cubicBezTo>
                    <a:pt x="3309988" y="160147"/>
                    <a:pt x="3299638" y="183477"/>
                    <a:pt x="3287554" y="203893"/>
                  </a:cubicBezTo>
                  <a:cubicBezTo>
                    <a:pt x="3295606" y="218269"/>
                    <a:pt x="3304877" y="231121"/>
                    <a:pt x="3315367" y="242450"/>
                  </a:cubicBezTo>
                  <a:cubicBezTo>
                    <a:pt x="3325857" y="253778"/>
                    <a:pt x="3337719" y="263278"/>
                    <a:pt x="3350952" y="270949"/>
                  </a:cubicBezTo>
                  <a:cubicBezTo>
                    <a:pt x="3349060" y="272371"/>
                    <a:pt x="3347130" y="274098"/>
                    <a:pt x="3345161" y="276130"/>
                  </a:cubicBezTo>
                  <a:cubicBezTo>
                    <a:pt x="3343192" y="278162"/>
                    <a:pt x="3341567" y="280194"/>
                    <a:pt x="3340284" y="282226"/>
                  </a:cubicBezTo>
                  <a:cubicBezTo>
                    <a:pt x="3327673" y="274454"/>
                    <a:pt x="3316320" y="265157"/>
                    <a:pt x="3306223" y="254337"/>
                  </a:cubicBezTo>
                  <a:cubicBezTo>
                    <a:pt x="3296126" y="243517"/>
                    <a:pt x="3287058" y="231172"/>
                    <a:pt x="3279019" y="217304"/>
                  </a:cubicBezTo>
                  <a:cubicBezTo>
                    <a:pt x="3269545" y="231636"/>
                    <a:pt x="3259461" y="244425"/>
                    <a:pt x="3248768" y="255670"/>
                  </a:cubicBezTo>
                  <a:cubicBezTo>
                    <a:pt x="3238075" y="266916"/>
                    <a:pt x="3226924" y="276581"/>
                    <a:pt x="3215316" y="284665"/>
                  </a:cubicBezTo>
                  <a:cubicBezTo>
                    <a:pt x="3214053" y="282747"/>
                    <a:pt x="3212541" y="280715"/>
                    <a:pt x="3210782" y="278569"/>
                  </a:cubicBezTo>
                  <a:cubicBezTo>
                    <a:pt x="3209023" y="276422"/>
                    <a:pt x="3207284" y="274695"/>
                    <a:pt x="3205563" y="273387"/>
                  </a:cubicBezTo>
                  <a:cubicBezTo>
                    <a:pt x="3217494" y="265576"/>
                    <a:pt x="3228988" y="255747"/>
                    <a:pt x="3240043" y="243898"/>
                  </a:cubicBezTo>
                  <a:cubicBezTo>
                    <a:pt x="3251098" y="232048"/>
                    <a:pt x="3261449" y="218409"/>
                    <a:pt x="3271094" y="202978"/>
                  </a:cubicBezTo>
                  <a:cubicBezTo>
                    <a:pt x="3261246" y="183109"/>
                    <a:pt x="3252978" y="161049"/>
                    <a:pt x="3246292" y="136798"/>
                  </a:cubicBezTo>
                  <a:cubicBezTo>
                    <a:pt x="3239605" y="112548"/>
                    <a:pt x="3234157" y="86449"/>
                    <a:pt x="3229947" y="58503"/>
                  </a:cubicBezTo>
                  <a:lnTo>
                    <a:pt x="3211964" y="58503"/>
                  </a:lnTo>
                  <a:lnTo>
                    <a:pt x="3211964" y="44482"/>
                  </a:lnTo>
                  <a:lnTo>
                    <a:pt x="3326873" y="44482"/>
                  </a:lnTo>
                  <a:close/>
                  <a:moveTo>
                    <a:pt x="2569750" y="42329"/>
                  </a:moveTo>
                  <a:lnTo>
                    <a:pt x="2569750" y="68885"/>
                  </a:lnTo>
                  <a:lnTo>
                    <a:pt x="2623090" y="68885"/>
                  </a:lnTo>
                  <a:lnTo>
                    <a:pt x="2623090" y="42329"/>
                  </a:lnTo>
                  <a:close/>
                  <a:moveTo>
                    <a:pt x="2498122" y="42329"/>
                  </a:moveTo>
                  <a:lnTo>
                    <a:pt x="2498122" y="67359"/>
                  </a:lnTo>
                  <a:lnTo>
                    <a:pt x="2498122" y="68885"/>
                  </a:lnTo>
                  <a:lnTo>
                    <a:pt x="2555729" y="68885"/>
                  </a:lnTo>
                  <a:lnTo>
                    <a:pt x="2555729" y="42329"/>
                  </a:lnTo>
                  <a:close/>
                  <a:moveTo>
                    <a:pt x="5049622" y="40234"/>
                  </a:moveTo>
                  <a:lnTo>
                    <a:pt x="5208080" y="40234"/>
                  </a:lnTo>
                  <a:lnTo>
                    <a:pt x="5208080" y="55741"/>
                  </a:lnTo>
                  <a:lnTo>
                    <a:pt x="5137976" y="55741"/>
                  </a:lnTo>
                  <a:lnTo>
                    <a:pt x="5137976" y="262395"/>
                  </a:lnTo>
                  <a:lnTo>
                    <a:pt x="5119420" y="262395"/>
                  </a:lnTo>
                  <a:lnTo>
                    <a:pt x="5119420" y="55741"/>
                  </a:lnTo>
                  <a:lnTo>
                    <a:pt x="5049622" y="55741"/>
                  </a:lnTo>
                  <a:close/>
                  <a:moveTo>
                    <a:pt x="4853102" y="40234"/>
                  </a:moveTo>
                  <a:lnTo>
                    <a:pt x="4910686" y="40234"/>
                  </a:lnTo>
                  <a:cubicBezTo>
                    <a:pt x="4936075" y="39959"/>
                    <a:pt x="4955874" y="44614"/>
                    <a:pt x="4970084" y="54200"/>
                  </a:cubicBezTo>
                  <a:cubicBezTo>
                    <a:pt x="4984294" y="63785"/>
                    <a:pt x="4991514" y="79951"/>
                    <a:pt x="4991748" y="102698"/>
                  </a:cubicBezTo>
                  <a:cubicBezTo>
                    <a:pt x="4991508" y="124917"/>
                    <a:pt x="4984376" y="141452"/>
                    <a:pt x="4970350" y="152302"/>
                  </a:cubicBezTo>
                  <a:cubicBezTo>
                    <a:pt x="4956325" y="163152"/>
                    <a:pt x="4936844" y="168557"/>
                    <a:pt x="4911906" y="168517"/>
                  </a:cubicBezTo>
                  <a:lnTo>
                    <a:pt x="4871352" y="168517"/>
                  </a:lnTo>
                  <a:lnTo>
                    <a:pt x="4871352" y="262395"/>
                  </a:lnTo>
                  <a:lnTo>
                    <a:pt x="4853102" y="262395"/>
                  </a:lnTo>
                  <a:close/>
                  <a:moveTo>
                    <a:pt x="4624502" y="40234"/>
                  </a:moveTo>
                  <a:lnTo>
                    <a:pt x="4682086" y="40234"/>
                  </a:lnTo>
                  <a:cubicBezTo>
                    <a:pt x="4707474" y="39959"/>
                    <a:pt x="4727274" y="44614"/>
                    <a:pt x="4741484" y="54200"/>
                  </a:cubicBezTo>
                  <a:cubicBezTo>
                    <a:pt x="4755693" y="63785"/>
                    <a:pt x="4762914" y="79951"/>
                    <a:pt x="4763148" y="102698"/>
                  </a:cubicBezTo>
                  <a:cubicBezTo>
                    <a:pt x="4762908" y="124917"/>
                    <a:pt x="4755776" y="141452"/>
                    <a:pt x="4741750" y="152302"/>
                  </a:cubicBezTo>
                  <a:cubicBezTo>
                    <a:pt x="4727725" y="163152"/>
                    <a:pt x="4708244" y="168557"/>
                    <a:pt x="4683306" y="168517"/>
                  </a:cubicBezTo>
                  <a:lnTo>
                    <a:pt x="4642752" y="168517"/>
                  </a:lnTo>
                  <a:lnTo>
                    <a:pt x="4642752" y="262395"/>
                  </a:lnTo>
                  <a:lnTo>
                    <a:pt x="4624502" y="262395"/>
                  </a:lnTo>
                  <a:close/>
                  <a:moveTo>
                    <a:pt x="3435706" y="40234"/>
                  </a:moveTo>
                  <a:lnTo>
                    <a:pt x="3537189" y="40234"/>
                  </a:lnTo>
                  <a:lnTo>
                    <a:pt x="3537189" y="55741"/>
                  </a:lnTo>
                  <a:lnTo>
                    <a:pt x="3451555" y="55741"/>
                  </a:lnTo>
                  <a:lnTo>
                    <a:pt x="3445154" y="130428"/>
                  </a:lnTo>
                  <a:cubicBezTo>
                    <a:pt x="3450419" y="127191"/>
                    <a:pt x="3456044" y="124619"/>
                    <a:pt x="3462033" y="122713"/>
                  </a:cubicBezTo>
                  <a:cubicBezTo>
                    <a:pt x="3468021" y="120807"/>
                    <a:pt x="3474790" y="119831"/>
                    <a:pt x="3482340" y="119787"/>
                  </a:cubicBezTo>
                  <a:cubicBezTo>
                    <a:pt x="3501084" y="119671"/>
                    <a:pt x="3516622" y="125381"/>
                    <a:pt x="3528956" y="136916"/>
                  </a:cubicBezTo>
                  <a:cubicBezTo>
                    <a:pt x="3541289" y="148452"/>
                    <a:pt x="3547683" y="166510"/>
                    <a:pt x="3548139" y="191091"/>
                  </a:cubicBezTo>
                  <a:cubicBezTo>
                    <a:pt x="3547936" y="207186"/>
                    <a:pt x="3544552" y="220827"/>
                    <a:pt x="3537989" y="232015"/>
                  </a:cubicBezTo>
                  <a:cubicBezTo>
                    <a:pt x="3531424" y="243203"/>
                    <a:pt x="3522896" y="251714"/>
                    <a:pt x="3512404" y="257549"/>
                  </a:cubicBezTo>
                  <a:cubicBezTo>
                    <a:pt x="3501911" y="263384"/>
                    <a:pt x="3490671" y="266320"/>
                    <a:pt x="3478682" y="266357"/>
                  </a:cubicBezTo>
                  <a:cubicBezTo>
                    <a:pt x="3461652" y="266029"/>
                    <a:pt x="3447707" y="262962"/>
                    <a:pt x="3436849" y="257156"/>
                  </a:cubicBezTo>
                  <a:cubicBezTo>
                    <a:pt x="3425990" y="251349"/>
                    <a:pt x="3417075" y="244776"/>
                    <a:pt x="3410102" y="237435"/>
                  </a:cubicBezTo>
                  <a:lnTo>
                    <a:pt x="3419856" y="224934"/>
                  </a:lnTo>
                  <a:cubicBezTo>
                    <a:pt x="3426073" y="231896"/>
                    <a:pt x="3433756" y="237943"/>
                    <a:pt x="3442907" y="243076"/>
                  </a:cubicBezTo>
                  <a:cubicBezTo>
                    <a:pt x="3452057" y="248208"/>
                    <a:pt x="3463779" y="250902"/>
                    <a:pt x="3478073" y="251156"/>
                  </a:cubicBezTo>
                  <a:cubicBezTo>
                    <a:pt x="3492500" y="250927"/>
                    <a:pt x="3504641" y="245515"/>
                    <a:pt x="3514496" y="234920"/>
                  </a:cubicBezTo>
                  <a:cubicBezTo>
                    <a:pt x="3524352" y="224325"/>
                    <a:pt x="3529482" y="209918"/>
                    <a:pt x="3529889" y="191701"/>
                  </a:cubicBezTo>
                  <a:cubicBezTo>
                    <a:pt x="3529711" y="173851"/>
                    <a:pt x="3525114" y="159927"/>
                    <a:pt x="3516097" y="149929"/>
                  </a:cubicBezTo>
                  <a:cubicBezTo>
                    <a:pt x="3507080" y="139931"/>
                    <a:pt x="3494710" y="134849"/>
                    <a:pt x="3478987" y="134684"/>
                  </a:cubicBezTo>
                  <a:cubicBezTo>
                    <a:pt x="3471062" y="134735"/>
                    <a:pt x="3464052" y="136005"/>
                    <a:pt x="3457956" y="138495"/>
                  </a:cubicBezTo>
                  <a:cubicBezTo>
                    <a:pt x="3451860" y="140986"/>
                    <a:pt x="3445764" y="144391"/>
                    <a:pt x="3439668" y="148710"/>
                  </a:cubicBezTo>
                  <a:lnTo>
                    <a:pt x="3428086" y="141697"/>
                  </a:lnTo>
                  <a:close/>
                  <a:moveTo>
                    <a:pt x="3111075" y="37777"/>
                  </a:moveTo>
                  <a:lnTo>
                    <a:pt x="3111075" y="87154"/>
                  </a:lnTo>
                  <a:lnTo>
                    <a:pt x="3172644" y="87154"/>
                  </a:lnTo>
                  <a:lnTo>
                    <a:pt x="3172644" y="37777"/>
                  </a:lnTo>
                  <a:close/>
                  <a:moveTo>
                    <a:pt x="14593" y="36843"/>
                  </a:moveTo>
                  <a:lnTo>
                    <a:pt x="14593" y="253899"/>
                  </a:lnTo>
                  <a:lnTo>
                    <a:pt x="235306" y="253899"/>
                  </a:lnTo>
                  <a:lnTo>
                    <a:pt x="235306" y="36843"/>
                  </a:lnTo>
                  <a:close/>
                  <a:moveTo>
                    <a:pt x="4111886" y="36272"/>
                  </a:moveTo>
                  <a:cubicBezTo>
                    <a:pt x="4132212" y="36213"/>
                    <a:pt x="4148111" y="45619"/>
                    <a:pt x="4159583" y="64489"/>
                  </a:cubicBezTo>
                  <a:cubicBezTo>
                    <a:pt x="4171056" y="83360"/>
                    <a:pt x="4176892" y="112048"/>
                    <a:pt x="4177094" y="150553"/>
                  </a:cubicBezTo>
                  <a:cubicBezTo>
                    <a:pt x="4176892" y="189522"/>
                    <a:pt x="4171056" y="218578"/>
                    <a:pt x="4159583" y="237721"/>
                  </a:cubicBezTo>
                  <a:cubicBezTo>
                    <a:pt x="4148111" y="256865"/>
                    <a:pt x="4132212" y="266410"/>
                    <a:pt x="4111886" y="266357"/>
                  </a:cubicBezTo>
                  <a:cubicBezTo>
                    <a:pt x="4091413" y="266410"/>
                    <a:pt x="4075425" y="256865"/>
                    <a:pt x="4063921" y="237721"/>
                  </a:cubicBezTo>
                  <a:cubicBezTo>
                    <a:pt x="4052417" y="218578"/>
                    <a:pt x="4046568" y="189522"/>
                    <a:pt x="4046372" y="150553"/>
                  </a:cubicBezTo>
                  <a:cubicBezTo>
                    <a:pt x="4046568" y="112048"/>
                    <a:pt x="4052417" y="83360"/>
                    <a:pt x="4063921" y="64489"/>
                  </a:cubicBezTo>
                  <a:cubicBezTo>
                    <a:pt x="4075425" y="45619"/>
                    <a:pt x="4091413" y="36213"/>
                    <a:pt x="4111886" y="36272"/>
                  </a:cubicBezTo>
                  <a:close/>
                  <a:moveTo>
                    <a:pt x="3902335" y="36272"/>
                  </a:moveTo>
                  <a:cubicBezTo>
                    <a:pt x="3922662" y="36213"/>
                    <a:pt x="3938561" y="45619"/>
                    <a:pt x="3950033" y="64489"/>
                  </a:cubicBezTo>
                  <a:cubicBezTo>
                    <a:pt x="3961505" y="83360"/>
                    <a:pt x="3967342" y="112048"/>
                    <a:pt x="3967544" y="150553"/>
                  </a:cubicBezTo>
                  <a:cubicBezTo>
                    <a:pt x="3967342" y="189522"/>
                    <a:pt x="3961505" y="218578"/>
                    <a:pt x="3950033" y="237721"/>
                  </a:cubicBezTo>
                  <a:cubicBezTo>
                    <a:pt x="3938561" y="256865"/>
                    <a:pt x="3922662" y="266410"/>
                    <a:pt x="3902335" y="266357"/>
                  </a:cubicBezTo>
                  <a:cubicBezTo>
                    <a:pt x="3881863" y="266410"/>
                    <a:pt x="3865875" y="256865"/>
                    <a:pt x="3854371" y="237721"/>
                  </a:cubicBezTo>
                  <a:cubicBezTo>
                    <a:pt x="3842867" y="218578"/>
                    <a:pt x="3837018" y="189522"/>
                    <a:pt x="3836822" y="150553"/>
                  </a:cubicBezTo>
                  <a:cubicBezTo>
                    <a:pt x="3837018" y="112048"/>
                    <a:pt x="3842867" y="83360"/>
                    <a:pt x="3854371" y="64489"/>
                  </a:cubicBezTo>
                  <a:cubicBezTo>
                    <a:pt x="3865875" y="45619"/>
                    <a:pt x="3881863" y="36213"/>
                    <a:pt x="3902335" y="36272"/>
                  </a:cubicBezTo>
                  <a:close/>
                  <a:moveTo>
                    <a:pt x="3692785" y="36272"/>
                  </a:moveTo>
                  <a:cubicBezTo>
                    <a:pt x="3713112" y="36213"/>
                    <a:pt x="3729011" y="45619"/>
                    <a:pt x="3740483" y="64489"/>
                  </a:cubicBezTo>
                  <a:cubicBezTo>
                    <a:pt x="3751955" y="83360"/>
                    <a:pt x="3757792" y="112048"/>
                    <a:pt x="3757994" y="150553"/>
                  </a:cubicBezTo>
                  <a:cubicBezTo>
                    <a:pt x="3757792" y="189522"/>
                    <a:pt x="3751955" y="218578"/>
                    <a:pt x="3740483" y="237721"/>
                  </a:cubicBezTo>
                  <a:cubicBezTo>
                    <a:pt x="3729011" y="256865"/>
                    <a:pt x="3713112" y="266410"/>
                    <a:pt x="3692785" y="266357"/>
                  </a:cubicBezTo>
                  <a:cubicBezTo>
                    <a:pt x="3672313" y="266410"/>
                    <a:pt x="3656325" y="256865"/>
                    <a:pt x="3644821" y="237721"/>
                  </a:cubicBezTo>
                  <a:cubicBezTo>
                    <a:pt x="3633317" y="218578"/>
                    <a:pt x="3627468" y="189522"/>
                    <a:pt x="3627272" y="150553"/>
                  </a:cubicBezTo>
                  <a:cubicBezTo>
                    <a:pt x="3627468" y="112048"/>
                    <a:pt x="3633317" y="83360"/>
                    <a:pt x="3644821" y="64489"/>
                  </a:cubicBezTo>
                  <a:cubicBezTo>
                    <a:pt x="3656325" y="45619"/>
                    <a:pt x="3672313" y="36213"/>
                    <a:pt x="3692785" y="36272"/>
                  </a:cubicBezTo>
                  <a:close/>
                  <a:moveTo>
                    <a:pt x="4263828" y="26499"/>
                  </a:moveTo>
                  <a:lnTo>
                    <a:pt x="4522908" y="26499"/>
                  </a:lnTo>
                  <a:lnTo>
                    <a:pt x="4522908" y="40520"/>
                  </a:lnTo>
                  <a:lnTo>
                    <a:pt x="4400684" y="40520"/>
                  </a:lnTo>
                  <a:cubicBezTo>
                    <a:pt x="4397604" y="47632"/>
                    <a:pt x="4394390" y="54820"/>
                    <a:pt x="4391044" y="62084"/>
                  </a:cubicBezTo>
                  <a:cubicBezTo>
                    <a:pt x="4387698" y="69349"/>
                    <a:pt x="4384408" y="76080"/>
                    <a:pt x="4381176" y="82277"/>
                  </a:cubicBezTo>
                  <a:lnTo>
                    <a:pt x="4489990" y="82277"/>
                  </a:lnTo>
                  <a:lnTo>
                    <a:pt x="4489990" y="224314"/>
                  </a:lnTo>
                  <a:lnTo>
                    <a:pt x="4474750" y="224314"/>
                  </a:lnTo>
                  <a:lnTo>
                    <a:pt x="4474750" y="96298"/>
                  </a:lnTo>
                  <a:lnTo>
                    <a:pt x="4311072" y="96298"/>
                  </a:lnTo>
                  <a:lnTo>
                    <a:pt x="4311072" y="224314"/>
                  </a:lnTo>
                  <a:lnTo>
                    <a:pt x="4296442" y="224314"/>
                  </a:lnTo>
                  <a:lnTo>
                    <a:pt x="4296442" y="82277"/>
                  </a:lnTo>
                  <a:lnTo>
                    <a:pt x="4365632" y="82277"/>
                  </a:lnTo>
                  <a:cubicBezTo>
                    <a:pt x="4368895" y="76156"/>
                    <a:pt x="4372121" y="69349"/>
                    <a:pt x="4375309" y="61856"/>
                  </a:cubicBezTo>
                  <a:cubicBezTo>
                    <a:pt x="4378496" y="54363"/>
                    <a:pt x="4381265" y="47251"/>
                    <a:pt x="4383614" y="40520"/>
                  </a:cubicBezTo>
                  <a:lnTo>
                    <a:pt x="4263828" y="40520"/>
                  </a:lnTo>
                  <a:close/>
                  <a:moveTo>
                    <a:pt x="3074194" y="24061"/>
                  </a:moveTo>
                  <a:lnTo>
                    <a:pt x="3211354" y="24061"/>
                  </a:lnTo>
                  <a:lnTo>
                    <a:pt x="3211354" y="37777"/>
                  </a:lnTo>
                  <a:lnTo>
                    <a:pt x="3186970" y="37777"/>
                  </a:lnTo>
                  <a:lnTo>
                    <a:pt x="3186970" y="206941"/>
                  </a:lnTo>
                  <a:lnTo>
                    <a:pt x="3213792" y="202064"/>
                  </a:lnTo>
                  <a:lnTo>
                    <a:pt x="3214707" y="215170"/>
                  </a:lnTo>
                  <a:lnTo>
                    <a:pt x="3186970" y="220352"/>
                  </a:lnTo>
                  <a:lnTo>
                    <a:pt x="3186970" y="284360"/>
                  </a:lnTo>
                  <a:lnTo>
                    <a:pt x="3172644" y="284360"/>
                  </a:lnTo>
                  <a:lnTo>
                    <a:pt x="3172644" y="223095"/>
                  </a:lnTo>
                  <a:cubicBezTo>
                    <a:pt x="3154686" y="226448"/>
                    <a:pt x="3137414" y="229572"/>
                    <a:pt x="3120828" y="232468"/>
                  </a:cubicBezTo>
                  <a:cubicBezTo>
                    <a:pt x="3104242" y="235363"/>
                    <a:pt x="3089104" y="238030"/>
                    <a:pt x="3075413" y="240469"/>
                  </a:cubicBezTo>
                  <a:lnTo>
                    <a:pt x="3072060" y="226143"/>
                  </a:lnTo>
                  <a:lnTo>
                    <a:pt x="3096749" y="222181"/>
                  </a:lnTo>
                  <a:lnTo>
                    <a:pt x="3096749" y="37777"/>
                  </a:lnTo>
                  <a:lnTo>
                    <a:pt x="3074194" y="37777"/>
                  </a:lnTo>
                  <a:close/>
                  <a:moveTo>
                    <a:pt x="5314169" y="22841"/>
                  </a:moveTo>
                  <a:lnTo>
                    <a:pt x="5519604" y="22841"/>
                  </a:lnTo>
                  <a:lnTo>
                    <a:pt x="5519604" y="129217"/>
                  </a:lnTo>
                  <a:lnTo>
                    <a:pt x="5314169" y="129217"/>
                  </a:lnTo>
                  <a:lnTo>
                    <a:pt x="5314169" y="115501"/>
                  </a:lnTo>
                  <a:lnTo>
                    <a:pt x="5505583" y="115501"/>
                  </a:lnTo>
                  <a:lnTo>
                    <a:pt x="5505583" y="81973"/>
                  </a:lnTo>
                  <a:lnTo>
                    <a:pt x="5327580" y="81973"/>
                  </a:lnTo>
                  <a:lnTo>
                    <a:pt x="5327580" y="69781"/>
                  </a:lnTo>
                  <a:lnTo>
                    <a:pt x="5505583" y="69781"/>
                  </a:lnTo>
                  <a:lnTo>
                    <a:pt x="5505583" y="36557"/>
                  </a:lnTo>
                  <a:lnTo>
                    <a:pt x="5314169" y="36557"/>
                  </a:lnTo>
                  <a:close/>
                  <a:moveTo>
                    <a:pt x="0" y="22251"/>
                  </a:moveTo>
                  <a:lnTo>
                    <a:pt x="250203" y="22251"/>
                  </a:lnTo>
                  <a:lnTo>
                    <a:pt x="250203" y="284341"/>
                  </a:lnTo>
                  <a:lnTo>
                    <a:pt x="235306" y="284341"/>
                  </a:lnTo>
                  <a:lnTo>
                    <a:pt x="235306" y="267881"/>
                  </a:lnTo>
                  <a:lnTo>
                    <a:pt x="14593" y="267881"/>
                  </a:lnTo>
                  <a:lnTo>
                    <a:pt x="14593" y="284341"/>
                  </a:lnTo>
                  <a:lnTo>
                    <a:pt x="0" y="284341"/>
                  </a:lnTo>
                  <a:close/>
                  <a:moveTo>
                    <a:pt x="1032948" y="9430"/>
                  </a:moveTo>
                  <a:lnTo>
                    <a:pt x="1267644" y="9430"/>
                  </a:lnTo>
                  <a:lnTo>
                    <a:pt x="1267644" y="132265"/>
                  </a:lnTo>
                  <a:lnTo>
                    <a:pt x="1032948" y="132265"/>
                  </a:lnTo>
                  <a:lnTo>
                    <a:pt x="1032948" y="93250"/>
                  </a:lnTo>
                  <a:lnTo>
                    <a:pt x="1225277" y="93250"/>
                  </a:lnTo>
                  <a:lnTo>
                    <a:pt x="1225277" y="86240"/>
                  </a:lnTo>
                  <a:lnTo>
                    <a:pt x="1046360" y="86240"/>
                  </a:lnTo>
                  <a:lnTo>
                    <a:pt x="1046360" y="56369"/>
                  </a:lnTo>
                  <a:lnTo>
                    <a:pt x="1225277" y="56369"/>
                  </a:lnTo>
                  <a:lnTo>
                    <a:pt x="1225277" y="48445"/>
                  </a:lnTo>
                  <a:lnTo>
                    <a:pt x="1032948" y="48445"/>
                  </a:lnTo>
                  <a:close/>
                  <a:moveTo>
                    <a:pt x="2812066" y="8821"/>
                  </a:moveTo>
                  <a:lnTo>
                    <a:pt x="2826696" y="8821"/>
                  </a:lnTo>
                  <a:lnTo>
                    <a:pt x="2826696" y="34729"/>
                  </a:lnTo>
                  <a:lnTo>
                    <a:pt x="2911735" y="34729"/>
                  </a:lnTo>
                  <a:lnTo>
                    <a:pt x="2911735" y="8821"/>
                  </a:lnTo>
                  <a:lnTo>
                    <a:pt x="2926061" y="8821"/>
                  </a:lnTo>
                  <a:lnTo>
                    <a:pt x="2926061" y="34729"/>
                  </a:lnTo>
                  <a:lnTo>
                    <a:pt x="3001651" y="34729"/>
                  </a:lnTo>
                  <a:lnTo>
                    <a:pt x="3001651" y="48445"/>
                  </a:lnTo>
                  <a:lnTo>
                    <a:pt x="2926061" y="48445"/>
                  </a:lnTo>
                  <a:lnTo>
                    <a:pt x="2926061" y="75267"/>
                  </a:lnTo>
                  <a:lnTo>
                    <a:pt x="2911735" y="75267"/>
                  </a:lnTo>
                  <a:lnTo>
                    <a:pt x="2911735" y="48445"/>
                  </a:lnTo>
                  <a:lnTo>
                    <a:pt x="2826696" y="48445"/>
                  </a:lnTo>
                  <a:lnTo>
                    <a:pt x="2826696" y="76181"/>
                  </a:lnTo>
                  <a:lnTo>
                    <a:pt x="2812066" y="76181"/>
                  </a:lnTo>
                  <a:lnTo>
                    <a:pt x="2812066" y="48445"/>
                  </a:lnTo>
                  <a:lnTo>
                    <a:pt x="2736476" y="48445"/>
                  </a:lnTo>
                  <a:lnTo>
                    <a:pt x="2736476" y="34729"/>
                  </a:lnTo>
                  <a:lnTo>
                    <a:pt x="2812066" y="34729"/>
                  </a:lnTo>
                  <a:close/>
                  <a:moveTo>
                    <a:pt x="5795830" y="8535"/>
                  </a:moveTo>
                  <a:lnTo>
                    <a:pt x="5810154" y="8535"/>
                  </a:lnTo>
                  <a:cubicBezTo>
                    <a:pt x="5810510" y="19863"/>
                    <a:pt x="5811323" y="30734"/>
                    <a:pt x="5812594" y="41148"/>
                  </a:cubicBezTo>
                  <a:lnTo>
                    <a:pt x="5908605" y="41148"/>
                  </a:lnTo>
                  <a:lnTo>
                    <a:pt x="5908605" y="53912"/>
                  </a:lnTo>
                  <a:lnTo>
                    <a:pt x="5814117" y="53912"/>
                  </a:lnTo>
                  <a:cubicBezTo>
                    <a:pt x="5816588" y="70124"/>
                    <a:pt x="5819800" y="85115"/>
                    <a:pt x="5823756" y="98886"/>
                  </a:cubicBezTo>
                  <a:cubicBezTo>
                    <a:pt x="5827713" y="112658"/>
                    <a:pt x="5832222" y="124899"/>
                    <a:pt x="5837282" y="135611"/>
                  </a:cubicBezTo>
                  <a:cubicBezTo>
                    <a:pt x="5844762" y="126311"/>
                    <a:pt x="5851519" y="116419"/>
                    <a:pt x="5857551" y="105935"/>
                  </a:cubicBezTo>
                  <a:cubicBezTo>
                    <a:pt x="5863584" y="95452"/>
                    <a:pt x="5868816" y="84420"/>
                    <a:pt x="5873248" y="72840"/>
                  </a:cubicBezTo>
                  <a:lnTo>
                    <a:pt x="5886660" y="76198"/>
                  </a:lnTo>
                  <a:cubicBezTo>
                    <a:pt x="5881313" y="90066"/>
                    <a:pt x="5875090" y="103078"/>
                    <a:pt x="5867990" y="115234"/>
                  </a:cubicBezTo>
                  <a:cubicBezTo>
                    <a:pt x="5860891" y="127389"/>
                    <a:pt x="5852992" y="138657"/>
                    <a:pt x="5844292" y="149036"/>
                  </a:cubicBezTo>
                  <a:cubicBezTo>
                    <a:pt x="5850757" y="160367"/>
                    <a:pt x="5857488" y="169075"/>
                    <a:pt x="5864486" y="175160"/>
                  </a:cubicBezTo>
                  <a:cubicBezTo>
                    <a:pt x="5871483" y="181246"/>
                    <a:pt x="5878367" y="184321"/>
                    <a:pt x="5885136" y="184385"/>
                  </a:cubicBezTo>
                  <a:cubicBezTo>
                    <a:pt x="5888755" y="184371"/>
                    <a:pt x="5891498" y="181270"/>
                    <a:pt x="5893366" y="175082"/>
                  </a:cubicBezTo>
                  <a:cubicBezTo>
                    <a:pt x="5895232" y="168894"/>
                    <a:pt x="5896451" y="158788"/>
                    <a:pt x="5897022" y="144764"/>
                  </a:cubicBezTo>
                  <a:cubicBezTo>
                    <a:pt x="5898769" y="146309"/>
                    <a:pt x="5900763" y="147644"/>
                    <a:pt x="5903005" y="148769"/>
                  </a:cubicBezTo>
                  <a:cubicBezTo>
                    <a:pt x="5905246" y="149894"/>
                    <a:pt x="5907316" y="150695"/>
                    <a:pt x="5909215" y="151171"/>
                  </a:cubicBezTo>
                  <a:cubicBezTo>
                    <a:pt x="5908148" y="168725"/>
                    <a:pt x="5905786" y="181003"/>
                    <a:pt x="5902128" y="188006"/>
                  </a:cubicBezTo>
                  <a:cubicBezTo>
                    <a:pt x="5898471" y="195009"/>
                    <a:pt x="5892603" y="198374"/>
                    <a:pt x="5884526" y="198101"/>
                  </a:cubicBezTo>
                  <a:cubicBezTo>
                    <a:pt x="5875471" y="197999"/>
                    <a:pt x="5866682" y="194622"/>
                    <a:pt x="5858161" y="187969"/>
                  </a:cubicBezTo>
                  <a:cubicBezTo>
                    <a:pt x="5849640" y="181316"/>
                    <a:pt x="5841765" y="171999"/>
                    <a:pt x="5834538" y="160019"/>
                  </a:cubicBezTo>
                  <a:cubicBezTo>
                    <a:pt x="5827966" y="166848"/>
                    <a:pt x="5821070" y="173191"/>
                    <a:pt x="5813850" y="179047"/>
                  </a:cubicBezTo>
                  <a:cubicBezTo>
                    <a:pt x="5806630" y="184903"/>
                    <a:pt x="5799202" y="190340"/>
                    <a:pt x="5791562" y="195358"/>
                  </a:cubicBezTo>
                  <a:cubicBezTo>
                    <a:pt x="5790381" y="193891"/>
                    <a:pt x="5788705" y="192177"/>
                    <a:pt x="5786533" y="190215"/>
                  </a:cubicBezTo>
                  <a:cubicBezTo>
                    <a:pt x="5784361" y="188252"/>
                    <a:pt x="5782380" y="186614"/>
                    <a:pt x="5780589" y="185300"/>
                  </a:cubicBezTo>
                  <a:cubicBezTo>
                    <a:pt x="5789142" y="180125"/>
                    <a:pt x="5797334" y="174384"/>
                    <a:pt x="5805164" y="168079"/>
                  </a:cubicBezTo>
                  <a:cubicBezTo>
                    <a:pt x="5812994" y="161773"/>
                    <a:pt x="5820346" y="154815"/>
                    <a:pt x="5827224" y="147205"/>
                  </a:cubicBezTo>
                  <a:cubicBezTo>
                    <a:pt x="5821083" y="134793"/>
                    <a:pt x="5815686" y="120727"/>
                    <a:pt x="5811032" y="105008"/>
                  </a:cubicBezTo>
                  <a:cubicBezTo>
                    <a:pt x="5806376" y="89289"/>
                    <a:pt x="5802732" y="72257"/>
                    <a:pt x="5800096" y="53912"/>
                  </a:cubicBezTo>
                  <a:lnTo>
                    <a:pt x="5676652" y="53912"/>
                  </a:lnTo>
                  <a:lnTo>
                    <a:pt x="5676652" y="86232"/>
                  </a:lnTo>
                  <a:cubicBezTo>
                    <a:pt x="5676739" y="97579"/>
                    <a:pt x="5676024" y="110005"/>
                    <a:pt x="5674508" y="123509"/>
                  </a:cubicBezTo>
                  <a:cubicBezTo>
                    <a:pt x="5672991" y="137014"/>
                    <a:pt x="5670154" y="150569"/>
                    <a:pt x="5665996" y="164175"/>
                  </a:cubicBezTo>
                  <a:cubicBezTo>
                    <a:pt x="5661838" y="177782"/>
                    <a:pt x="5655840" y="190412"/>
                    <a:pt x="5648001" y="202065"/>
                  </a:cubicBezTo>
                  <a:cubicBezTo>
                    <a:pt x="5646661" y="200433"/>
                    <a:pt x="5644922" y="198667"/>
                    <a:pt x="5642782" y="196768"/>
                  </a:cubicBezTo>
                  <a:cubicBezTo>
                    <a:pt x="5640642" y="194869"/>
                    <a:pt x="5638826" y="193485"/>
                    <a:pt x="5637333" y="192615"/>
                  </a:cubicBezTo>
                  <a:cubicBezTo>
                    <a:pt x="5644554" y="181802"/>
                    <a:pt x="5649992" y="170151"/>
                    <a:pt x="5653646" y="157661"/>
                  </a:cubicBezTo>
                  <a:cubicBezTo>
                    <a:pt x="5657300" y="145172"/>
                    <a:pt x="5659734" y="132748"/>
                    <a:pt x="5660950" y="120391"/>
                  </a:cubicBezTo>
                  <a:cubicBezTo>
                    <a:pt x="5662165" y="108033"/>
                    <a:pt x="5662726" y="96647"/>
                    <a:pt x="5662632" y="86232"/>
                  </a:cubicBezTo>
                  <a:lnTo>
                    <a:pt x="5662632" y="41148"/>
                  </a:lnTo>
                  <a:lnTo>
                    <a:pt x="5798268" y="41148"/>
                  </a:lnTo>
                  <a:cubicBezTo>
                    <a:pt x="5797652" y="35941"/>
                    <a:pt x="5797131" y="30582"/>
                    <a:pt x="5796706" y="25070"/>
                  </a:cubicBezTo>
                  <a:cubicBezTo>
                    <a:pt x="5796280" y="19558"/>
                    <a:pt x="5795988" y="14047"/>
                    <a:pt x="5795830" y="8535"/>
                  </a:cubicBezTo>
                  <a:close/>
                  <a:moveTo>
                    <a:pt x="2484406" y="8535"/>
                  </a:moveTo>
                  <a:lnTo>
                    <a:pt x="2498122" y="8535"/>
                  </a:lnTo>
                  <a:lnTo>
                    <a:pt x="2498122" y="30176"/>
                  </a:lnTo>
                  <a:lnTo>
                    <a:pt x="2555729" y="30176"/>
                  </a:lnTo>
                  <a:lnTo>
                    <a:pt x="2555729" y="8535"/>
                  </a:lnTo>
                  <a:lnTo>
                    <a:pt x="2569750" y="8535"/>
                  </a:lnTo>
                  <a:lnTo>
                    <a:pt x="2569750" y="30176"/>
                  </a:lnTo>
                  <a:lnTo>
                    <a:pt x="2636806" y="30176"/>
                  </a:lnTo>
                  <a:lnTo>
                    <a:pt x="2636806" y="80734"/>
                  </a:lnTo>
                  <a:lnTo>
                    <a:pt x="2569750" y="80734"/>
                  </a:lnTo>
                  <a:lnTo>
                    <a:pt x="2569750" y="109119"/>
                  </a:lnTo>
                  <a:lnTo>
                    <a:pt x="2654484" y="109119"/>
                  </a:lnTo>
                  <a:cubicBezTo>
                    <a:pt x="2654472" y="109239"/>
                    <a:pt x="2654421" y="109986"/>
                    <a:pt x="2654332" y="111359"/>
                  </a:cubicBezTo>
                  <a:cubicBezTo>
                    <a:pt x="2654243" y="112733"/>
                    <a:pt x="2654192" y="114012"/>
                    <a:pt x="2654180" y="115195"/>
                  </a:cubicBezTo>
                  <a:cubicBezTo>
                    <a:pt x="2652865" y="124826"/>
                    <a:pt x="2651532" y="132153"/>
                    <a:pt x="2650179" y="137177"/>
                  </a:cubicBezTo>
                  <a:cubicBezTo>
                    <a:pt x="2648826" y="142201"/>
                    <a:pt x="2647112" y="145644"/>
                    <a:pt x="2645035" y="147505"/>
                  </a:cubicBezTo>
                  <a:cubicBezTo>
                    <a:pt x="2643258" y="149016"/>
                    <a:pt x="2641327" y="150108"/>
                    <a:pt x="2639244" y="150781"/>
                  </a:cubicBezTo>
                  <a:cubicBezTo>
                    <a:pt x="2637162" y="151454"/>
                    <a:pt x="2634622" y="151784"/>
                    <a:pt x="2631624" y="151772"/>
                  </a:cubicBezTo>
                  <a:cubicBezTo>
                    <a:pt x="2629218" y="152064"/>
                    <a:pt x="2625725" y="152165"/>
                    <a:pt x="2621147" y="152077"/>
                  </a:cubicBezTo>
                  <a:cubicBezTo>
                    <a:pt x="2616568" y="151988"/>
                    <a:pt x="2611628" y="151784"/>
                    <a:pt x="2606326" y="151467"/>
                  </a:cubicBezTo>
                  <a:cubicBezTo>
                    <a:pt x="2606161" y="149740"/>
                    <a:pt x="2605805" y="147860"/>
                    <a:pt x="2605259" y="145828"/>
                  </a:cubicBezTo>
                  <a:cubicBezTo>
                    <a:pt x="2604713" y="143796"/>
                    <a:pt x="2604052" y="141916"/>
                    <a:pt x="2603278" y="140188"/>
                  </a:cubicBezTo>
                  <a:cubicBezTo>
                    <a:pt x="2608580" y="140773"/>
                    <a:pt x="2613368" y="141129"/>
                    <a:pt x="2617642" y="141256"/>
                  </a:cubicBezTo>
                  <a:cubicBezTo>
                    <a:pt x="2621915" y="141383"/>
                    <a:pt x="2624950" y="141434"/>
                    <a:pt x="2626748" y="141409"/>
                  </a:cubicBezTo>
                  <a:cubicBezTo>
                    <a:pt x="2628557" y="141428"/>
                    <a:pt x="2630043" y="141313"/>
                    <a:pt x="2631205" y="141065"/>
                  </a:cubicBezTo>
                  <a:cubicBezTo>
                    <a:pt x="2632367" y="140817"/>
                    <a:pt x="2633320" y="140322"/>
                    <a:pt x="2634063" y="139578"/>
                  </a:cubicBezTo>
                  <a:cubicBezTo>
                    <a:pt x="2635110" y="138574"/>
                    <a:pt x="2636063" y="136616"/>
                    <a:pt x="2636920" y="133705"/>
                  </a:cubicBezTo>
                  <a:cubicBezTo>
                    <a:pt x="2637777" y="130794"/>
                    <a:pt x="2638654" y="126548"/>
                    <a:pt x="2639549" y="120968"/>
                  </a:cubicBezTo>
                  <a:lnTo>
                    <a:pt x="2569750" y="120968"/>
                  </a:lnTo>
                  <a:lnTo>
                    <a:pt x="2569750" y="152972"/>
                  </a:lnTo>
                  <a:lnTo>
                    <a:pt x="2555729" y="152972"/>
                  </a:lnTo>
                  <a:lnTo>
                    <a:pt x="2555729" y="120968"/>
                  </a:lnTo>
                  <a:lnTo>
                    <a:pt x="2486234" y="120968"/>
                  </a:lnTo>
                  <a:cubicBezTo>
                    <a:pt x="2480221" y="131179"/>
                    <a:pt x="2470455" y="140551"/>
                    <a:pt x="2456936" y="149086"/>
                  </a:cubicBezTo>
                  <a:cubicBezTo>
                    <a:pt x="2443416" y="157620"/>
                    <a:pt x="2424735" y="165316"/>
                    <a:pt x="2400891" y="172174"/>
                  </a:cubicBezTo>
                  <a:cubicBezTo>
                    <a:pt x="2400090" y="170250"/>
                    <a:pt x="2399024" y="168155"/>
                    <a:pt x="2397690" y="165888"/>
                  </a:cubicBezTo>
                  <a:cubicBezTo>
                    <a:pt x="2396357" y="163621"/>
                    <a:pt x="2394985" y="161754"/>
                    <a:pt x="2393576" y="160287"/>
                  </a:cubicBezTo>
                  <a:cubicBezTo>
                    <a:pt x="2413235" y="154934"/>
                    <a:pt x="2429084" y="148952"/>
                    <a:pt x="2441124" y="142342"/>
                  </a:cubicBezTo>
                  <a:cubicBezTo>
                    <a:pt x="2453164" y="135732"/>
                    <a:pt x="2462308" y="128607"/>
                    <a:pt x="2468556" y="120968"/>
                  </a:cubicBezTo>
                  <a:lnTo>
                    <a:pt x="2412168" y="120968"/>
                  </a:lnTo>
                  <a:cubicBezTo>
                    <a:pt x="2413737" y="113725"/>
                    <a:pt x="2415324" y="105388"/>
                    <a:pt x="2416931" y="95957"/>
                  </a:cubicBezTo>
                  <a:cubicBezTo>
                    <a:pt x="2418537" y="86525"/>
                    <a:pt x="2419896" y="77502"/>
                    <a:pt x="2421008" y="68885"/>
                  </a:cubicBezTo>
                  <a:lnTo>
                    <a:pt x="2484406" y="68885"/>
                  </a:lnTo>
                  <a:lnTo>
                    <a:pt x="2484406" y="67359"/>
                  </a:lnTo>
                  <a:lnTo>
                    <a:pt x="2484406" y="42329"/>
                  </a:lnTo>
                  <a:lnTo>
                    <a:pt x="2406377" y="42329"/>
                  </a:lnTo>
                  <a:lnTo>
                    <a:pt x="2406377" y="30176"/>
                  </a:lnTo>
                  <a:lnTo>
                    <a:pt x="2484406" y="30176"/>
                  </a:lnTo>
                  <a:close/>
                  <a:moveTo>
                    <a:pt x="2136324" y="8535"/>
                  </a:moveTo>
                  <a:lnTo>
                    <a:pt x="2152479" y="11278"/>
                  </a:lnTo>
                  <a:cubicBezTo>
                    <a:pt x="2150358" y="14942"/>
                    <a:pt x="2148123" y="18663"/>
                    <a:pt x="2145773" y="22441"/>
                  </a:cubicBezTo>
                  <a:cubicBezTo>
                    <a:pt x="2143424" y="26220"/>
                    <a:pt x="2140884" y="30017"/>
                    <a:pt x="2138153" y="33833"/>
                  </a:cubicBezTo>
                  <a:lnTo>
                    <a:pt x="2222278" y="33833"/>
                  </a:lnTo>
                  <a:lnTo>
                    <a:pt x="2225021" y="32919"/>
                  </a:lnTo>
                  <a:lnTo>
                    <a:pt x="2234470" y="39608"/>
                  </a:lnTo>
                  <a:cubicBezTo>
                    <a:pt x="2230107" y="47348"/>
                    <a:pt x="2225040" y="55247"/>
                    <a:pt x="2219268" y="63304"/>
                  </a:cubicBezTo>
                  <a:cubicBezTo>
                    <a:pt x="2213496" y="71361"/>
                    <a:pt x="2207590" y="78809"/>
                    <a:pt x="2201551" y="85649"/>
                  </a:cubicBezTo>
                  <a:lnTo>
                    <a:pt x="2295125" y="85649"/>
                  </a:lnTo>
                  <a:lnTo>
                    <a:pt x="2295125" y="174613"/>
                  </a:lnTo>
                  <a:lnTo>
                    <a:pt x="2213743" y="174613"/>
                  </a:lnTo>
                  <a:lnTo>
                    <a:pt x="2213743" y="254504"/>
                  </a:lnTo>
                  <a:cubicBezTo>
                    <a:pt x="2213534" y="258659"/>
                    <a:pt x="2214639" y="261403"/>
                    <a:pt x="2217058" y="262737"/>
                  </a:cubicBezTo>
                  <a:cubicBezTo>
                    <a:pt x="2219478" y="264071"/>
                    <a:pt x="2224469" y="264681"/>
                    <a:pt x="2232031" y="264567"/>
                  </a:cubicBezTo>
                  <a:lnTo>
                    <a:pt x="2287200" y="264567"/>
                  </a:lnTo>
                  <a:cubicBezTo>
                    <a:pt x="2291906" y="264734"/>
                    <a:pt x="2295466" y="263756"/>
                    <a:pt x="2297880" y="261630"/>
                  </a:cubicBezTo>
                  <a:cubicBezTo>
                    <a:pt x="2300294" y="259505"/>
                    <a:pt x="2301979" y="255229"/>
                    <a:pt x="2302937" y="248801"/>
                  </a:cubicBezTo>
                  <a:cubicBezTo>
                    <a:pt x="2303895" y="242373"/>
                    <a:pt x="2304542" y="232788"/>
                    <a:pt x="2304879" y="220047"/>
                  </a:cubicBezTo>
                  <a:cubicBezTo>
                    <a:pt x="2306911" y="221292"/>
                    <a:pt x="2309171" y="222461"/>
                    <a:pt x="2311660" y="223554"/>
                  </a:cubicBezTo>
                  <a:cubicBezTo>
                    <a:pt x="2314150" y="224646"/>
                    <a:pt x="2316563" y="225510"/>
                    <a:pt x="2318900" y="226146"/>
                  </a:cubicBezTo>
                  <a:cubicBezTo>
                    <a:pt x="2318042" y="246721"/>
                    <a:pt x="2315566" y="260663"/>
                    <a:pt x="2311470" y="267971"/>
                  </a:cubicBezTo>
                  <a:cubicBezTo>
                    <a:pt x="2307374" y="275279"/>
                    <a:pt x="2299488" y="278703"/>
                    <a:pt x="2287810" y="278245"/>
                  </a:cubicBezTo>
                  <a:lnTo>
                    <a:pt x="2231422" y="278245"/>
                  </a:lnTo>
                  <a:cubicBezTo>
                    <a:pt x="2219008" y="278454"/>
                    <a:pt x="2210461" y="276895"/>
                    <a:pt x="2205781" y="273567"/>
                  </a:cubicBezTo>
                  <a:cubicBezTo>
                    <a:pt x="2201101" y="270240"/>
                    <a:pt x="2198878" y="263885"/>
                    <a:pt x="2199113" y="254504"/>
                  </a:cubicBezTo>
                  <a:lnTo>
                    <a:pt x="2199113" y="174613"/>
                  </a:lnTo>
                  <a:lnTo>
                    <a:pt x="2179606" y="174613"/>
                  </a:lnTo>
                  <a:cubicBezTo>
                    <a:pt x="2174897" y="191115"/>
                    <a:pt x="2167788" y="206188"/>
                    <a:pt x="2158281" y="219831"/>
                  </a:cubicBezTo>
                  <a:cubicBezTo>
                    <a:pt x="2148774" y="233474"/>
                    <a:pt x="2135863" y="245472"/>
                    <a:pt x="2119549" y="255823"/>
                  </a:cubicBezTo>
                  <a:cubicBezTo>
                    <a:pt x="2103235" y="266175"/>
                    <a:pt x="2082512" y="274665"/>
                    <a:pt x="2057381" y="281293"/>
                  </a:cubicBezTo>
                  <a:cubicBezTo>
                    <a:pt x="2056549" y="279345"/>
                    <a:pt x="2055317" y="277151"/>
                    <a:pt x="2053685" y="274712"/>
                  </a:cubicBezTo>
                  <a:cubicBezTo>
                    <a:pt x="2052054" y="272273"/>
                    <a:pt x="2050441" y="270310"/>
                    <a:pt x="2048847" y="268822"/>
                  </a:cubicBezTo>
                  <a:cubicBezTo>
                    <a:pt x="2072467" y="262999"/>
                    <a:pt x="2091978" y="255515"/>
                    <a:pt x="2107380" y="246369"/>
                  </a:cubicBezTo>
                  <a:cubicBezTo>
                    <a:pt x="2122781" y="237223"/>
                    <a:pt x="2135000" y="226619"/>
                    <a:pt x="2144035" y="214558"/>
                  </a:cubicBezTo>
                  <a:cubicBezTo>
                    <a:pt x="2153070" y="202497"/>
                    <a:pt x="2159847" y="189182"/>
                    <a:pt x="2164366" y="174613"/>
                  </a:cubicBezTo>
                  <a:lnTo>
                    <a:pt x="2079936" y="174613"/>
                  </a:lnTo>
                  <a:lnTo>
                    <a:pt x="2079936" y="97807"/>
                  </a:lnTo>
                  <a:cubicBezTo>
                    <a:pt x="2076291" y="100982"/>
                    <a:pt x="2072608" y="104004"/>
                    <a:pt x="2068887" y="106876"/>
                  </a:cubicBezTo>
                  <a:cubicBezTo>
                    <a:pt x="2065166" y="109747"/>
                    <a:pt x="2061331" y="112619"/>
                    <a:pt x="2057381" y="115491"/>
                  </a:cubicBezTo>
                  <a:cubicBezTo>
                    <a:pt x="2056086" y="113737"/>
                    <a:pt x="2054409" y="111908"/>
                    <a:pt x="2052352" y="110001"/>
                  </a:cubicBezTo>
                  <a:cubicBezTo>
                    <a:pt x="2050295" y="108095"/>
                    <a:pt x="2048313" y="106570"/>
                    <a:pt x="2046408" y="105426"/>
                  </a:cubicBezTo>
                  <a:cubicBezTo>
                    <a:pt x="2067662" y="91018"/>
                    <a:pt x="2085886" y="75137"/>
                    <a:pt x="2101082" y="57785"/>
                  </a:cubicBezTo>
                  <a:cubicBezTo>
                    <a:pt x="2116277" y="40433"/>
                    <a:pt x="2128025" y="24016"/>
                    <a:pt x="2136324" y="8535"/>
                  </a:cubicBezTo>
                  <a:close/>
                  <a:moveTo>
                    <a:pt x="401403" y="8535"/>
                  </a:moveTo>
                  <a:lnTo>
                    <a:pt x="414509" y="12802"/>
                  </a:lnTo>
                  <a:cubicBezTo>
                    <a:pt x="412223" y="17399"/>
                    <a:pt x="409709" y="21997"/>
                    <a:pt x="406965" y="26594"/>
                  </a:cubicBezTo>
                  <a:cubicBezTo>
                    <a:pt x="404222" y="31192"/>
                    <a:pt x="401250" y="35637"/>
                    <a:pt x="398050" y="39929"/>
                  </a:cubicBezTo>
                  <a:lnTo>
                    <a:pt x="587026" y="39929"/>
                  </a:lnTo>
                  <a:lnTo>
                    <a:pt x="587026" y="52997"/>
                  </a:lnTo>
                  <a:lnTo>
                    <a:pt x="388601" y="52997"/>
                  </a:lnTo>
                  <a:cubicBezTo>
                    <a:pt x="381388" y="62027"/>
                    <a:pt x="373793" y="70440"/>
                    <a:pt x="365817" y="78235"/>
                  </a:cubicBezTo>
                  <a:cubicBezTo>
                    <a:pt x="357842" y="86031"/>
                    <a:pt x="349790" y="93067"/>
                    <a:pt x="341662" y="99343"/>
                  </a:cubicBezTo>
                  <a:cubicBezTo>
                    <a:pt x="340786" y="97676"/>
                    <a:pt x="339414" y="95591"/>
                    <a:pt x="337547" y="93086"/>
                  </a:cubicBezTo>
                  <a:cubicBezTo>
                    <a:pt x="335680" y="90581"/>
                    <a:pt x="334004" y="88499"/>
                    <a:pt x="332518" y="86838"/>
                  </a:cubicBezTo>
                  <a:cubicBezTo>
                    <a:pt x="346037" y="77372"/>
                    <a:pt x="358928" y="65848"/>
                    <a:pt x="371190" y="52264"/>
                  </a:cubicBezTo>
                  <a:cubicBezTo>
                    <a:pt x="383451" y="38681"/>
                    <a:pt x="393522" y="24105"/>
                    <a:pt x="401403" y="8535"/>
                  </a:cubicBezTo>
                  <a:close/>
                  <a:moveTo>
                    <a:pt x="6132405" y="8516"/>
                  </a:moveTo>
                  <a:lnTo>
                    <a:pt x="6144902" y="14307"/>
                  </a:lnTo>
                  <a:cubicBezTo>
                    <a:pt x="6143371" y="16612"/>
                    <a:pt x="6141784" y="18936"/>
                    <a:pt x="6140139" y="21279"/>
                  </a:cubicBezTo>
                  <a:cubicBezTo>
                    <a:pt x="6138494" y="23622"/>
                    <a:pt x="6136830" y="25870"/>
                    <a:pt x="6135148" y="28023"/>
                  </a:cubicBezTo>
                  <a:cubicBezTo>
                    <a:pt x="6151944" y="47098"/>
                    <a:pt x="6171311" y="63964"/>
                    <a:pt x="6193250" y="78620"/>
                  </a:cubicBezTo>
                  <a:cubicBezTo>
                    <a:pt x="6215190" y="93276"/>
                    <a:pt x="6239510" y="106484"/>
                    <a:pt x="6266212" y="118244"/>
                  </a:cubicBezTo>
                  <a:cubicBezTo>
                    <a:pt x="6264160" y="119844"/>
                    <a:pt x="6262167" y="121825"/>
                    <a:pt x="6260230" y="124187"/>
                  </a:cubicBezTo>
                  <a:cubicBezTo>
                    <a:pt x="6258294" y="126550"/>
                    <a:pt x="6256832" y="128836"/>
                    <a:pt x="6255848" y="131045"/>
                  </a:cubicBezTo>
                  <a:cubicBezTo>
                    <a:pt x="6229978" y="118701"/>
                    <a:pt x="6206356" y="105061"/>
                    <a:pt x="6184982" y="90126"/>
                  </a:cubicBezTo>
                  <a:cubicBezTo>
                    <a:pt x="6163608" y="75191"/>
                    <a:pt x="6144254" y="58046"/>
                    <a:pt x="6126918" y="38691"/>
                  </a:cubicBezTo>
                  <a:cubicBezTo>
                    <a:pt x="6110376" y="58541"/>
                    <a:pt x="6091034" y="76600"/>
                    <a:pt x="6068892" y="92869"/>
                  </a:cubicBezTo>
                  <a:cubicBezTo>
                    <a:pt x="6046750" y="109138"/>
                    <a:pt x="6023216" y="122473"/>
                    <a:pt x="5998292" y="132874"/>
                  </a:cubicBezTo>
                  <a:cubicBezTo>
                    <a:pt x="5997175" y="131102"/>
                    <a:pt x="5995676" y="129083"/>
                    <a:pt x="5993797" y="126816"/>
                  </a:cubicBezTo>
                  <a:cubicBezTo>
                    <a:pt x="5991918" y="124549"/>
                    <a:pt x="5989962" y="122606"/>
                    <a:pt x="5987930" y="120987"/>
                  </a:cubicBezTo>
                  <a:cubicBezTo>
                    <a:pt x="6017800" y="109100"/>
                    <a:pt x="6045460" y="93326"/>
                    <a:pt x="6070912" y="73667"/>
                  </a:cubicBezTo>
                  <a:cubicBezTo>
                    <a:pt x="6096362" y="54007"/>
                    <a:pt x="6116860" y="32290"/>
                    <a:pt x="6132405" y="8516"/>
                  </a:cubicBezTo>
                  <a:close/>
                  <a:moveTo>
                    <a:pt x="5839111" y="8230"/>
                  </a:moveTo>
                  <a:cubicBezTo>
                    <a:pt x="5846826" y="11062"/>
                    <a:pt x="5854560" y="14466"/>
                    <a:pt x="5862314" y="18441"/>
                  </a:cubicBezTo>
                  <a:cubicBezTo>
                    <a:pt x="5870068" y="22416"/>
                    <a:pt x="5876354" y="26429"/>
                    <a:pt x="5881173" y="30480"/>
                  </a:cubicBezTo>
                  <a:lnTo>
                    <a:pt x="5872638" y="39929"/>
                  </a:lnTo>
                  <a:cubicBezTo>
                    <a:pt x="5867692" y="35840"/>
                    <a:pt x="5861355" y="31674"/>
                    <a:pt x="5853627" y="27432"/>
                  </a:cubicBezTo>
                  <a:cubicBezTo>
                    <a:pt x="5845899" y="23191"/>
                    <a:pt x="5838114" y="19635"/>
                    <a:pt x="5830272" y="16764"/>
                  </a:cubicBezTo>
                  <a:close/>
                  <a:moveTo>
                    <a:pt x="6407716" y="7925"/>
                  </a:moveTo>
                  <a:lnTo>
                    <a:pt x="6423260" y="10668"/>
                  </a:lnTo>
                  <a:cubicBezTo>
                    <a:pt x="6420536" y="15729"/>
                    <a:pt x="6417602" y="21000"/>
                    <a:pt x="6414459" y="26480"/>
                  </a:cubicBezTo>
                  <a:cubicBezTo>
                    <a:pt x="6411316" y="31960"/>
                    <a:pt x="6407848" y="37459"/>
                    <a:pt x="6404058" y="42977"/>
                  </a:cubicBezTo>
                  <a:lnTo>
                    <a:pt x="6485134" y="42977"/>
                  </a:lnTo>
                  <a:cubicBezTo>
                    <a:pt x="6483096" y="38138"/>
                    <a:pt x="6480620" y="32957"/>
                    <a:pt x="6477705" y="27432"/>
                  </a:cubicBezTo>
                  <a:cubicBezTo>
                    <a:pt x="6474790" y="21908"/>
                    <a:pt x="6471780" y="16726"/>
                    <a:pt x="6468676" y="11888"/>
                  </a:cubicBezTo>
                  <a:lnTo>
                    <a:pt x="6481782" y="7925"/>
                  </a:lnTo>
                  <a:cubicBezTo>
                    <a:pt x="6485401" y="13577"/>
                    <a:pt x="6488982" y="19571"/>
                    <a:pt x="6492526" y="25908"/>
                  </a:cubicBezTo>
                  <a:cubicBezTo>
                    <a:pt x="6496069" y="32246"/>
                    <a:pt x="6498888" y="37935"/>
                    <a:pt x="6500984" y="42977"/>
                  </a:cubicBezTo>
                  <a:lnTo>
                    <a:pt x="6592729" y="42977"/>
                  </a:lnTo>
                  <a:lnTo>
                    <a:pt x="6592729" y="55741"/>
                  </a:lnTo>
                  <a:lnTo>
                    <a:pt x="6490926" y="55741"/>
                  </a:lnTo>
                  <a:lnTo>
                    <a:pt x="6490926" y="80772"/>
                  </a:lnTo>
                  <a:lnTo>
                    <a:pt x="6581146" y="80772"/>
                  </a:lnTo>
                  <a:lnTo>
                    <a:pt x="6581146" y="92621"/>
                  </a:lnTo>
                  <a:lnTo>
                    <a:pt x="6490926" y="92621"/>
                  </a:lnTo>
                  <a:lnTo>
                    <a:pt x="6490926" y="117348"/>
                  </a:lnTo>
                  <a:lnTo>
                    <a:pt x="6582366" y="117348"/>
                  </a:lnTo>
                  <a:lnTo>
                    <a:pt x="6582366" y="129198"/>
                  </a:lnTo>
                  <a:lnTo>
                    <a:pt x="6490926" y="129198"/>
                  </a:lnTo>
                  <a:lnTo>
                    <a:pt x="6490926" y="155144"/>
                  </a:lnTo>
                  <a:lnTo>
                    <a:pt x="6604006" y="155144"/>
                  </a:lnTo>
                  <a:lnTo>
                    <a:pt x="6604006" y="167907"/>
                  </a:lnTo>
                  <a:lnTo>
                    <a:pt x="6395523" y="167907"/>
                  </a:lnTo>
                  <a:lnTo>
                    <a:pt x="6395523" y="177980"/>
                  </a:lnTo>
                  <a:lnTo>
                    <a:pt x="6381198" y="177980"/>
                  </a:lnTo>
                  <a:lnTo>
                    <a:pt x="6381198" y="73446"/>
                  </a:lnTo>
                  <a:cubicBezTo>
                    <a:pt x="6371444" y="85068"/>
                    <a:pt x="6360471" y="95937"/>
                    <a:pt x="6348280" y="106053"/>
                  </a:cubicBezTo>
                  <a:cubicBezTo>
                    <a:pt x="6346850" y="104444"/>
                    <a:pt x="6345136" y="102778"/>
                    <a:pt x="6343136" y="101055"/>
                  </a:cubicBezTo>
                  <a:cubicBezTo>
                    <a:pt x="6341136" y="99331"/>
                    <a:pt x="6339192" y="98046"/>
                    <a:pt x="6337306" y="97201"/>
                  </a:cubicBezTo>
                  <a:cubicBezTo>
                    <a:pt x="6353975" y="83467"/>
                    <a:pt x="6368262" y="68666"/>
                    <a:pt x="6380168" y="52797"/>
                  </a:cubicBezTo>
                  <a:cubicBezTo>
                    <a:pt x="6392075" y="36928"/>
                    <a:pt x="6401258" y="21971"/>
                    <a:pt x="6407716" y="7925"/>
                  </a:cubicBezTo>
                  <a:close/>
                  <a:moveTo>
                    <a:pt x="851897" y="1810"/>
                  </a:moveTo>
                  <a:lnTo>
                    <a:pt x="955529" y="1810"/>
                  </a:lnTo>
                  <a:lnTo>
                    <a:pt x="955529" y="41434"/>
                  </a:lnTo>
                  <a:lnTo>
                    <a:pt x="895484" y="41434"/>
                  </a:lnTo>
                  <a:lnTo>
                    <a:pt x="895484" y="195358"/>
                  </a:lnTo>
                  <a:lnTo>
                    <a:pt x="851897" y="195358"/>
                  </a:lnTo>
                  <a:close/>
                  <a:moveTo>
                    <a:pt x="1590732" y="0"/>
                  </a:moveTo>
                  <a:cubicBezTo>
                    <a:pt x="1595342" y="3790"/>
                    <a:pt x="1600219" y="7923"/>
                    <a:pt x="1605363" y="12400"/>
                  </a:cubicBezTo>
                  <a:cubicBezTo>
                    <a:pt x="1610506" y="16877"/>
                    <a:pt x="1614774" y="20867"/>
                    <a:pt x="1618164" y="24370"/>
                  </a:cubicBezTo>
                  <a:lnTo>
                    <a:pt x="1612373" y="28652"/>
                  </a:lnTo>
                  <a:lnTo>
                    <a:pt x="1635538" y="28652"/>
                  </a:lnTo>
                  <a:lnTo>
                    <a:pt x="1635538" y="63361"/>
                  </a:lnTo>
                  <a:lnTo>
                    <a:pt x="1560557" y="63361"/>
                  </a:lnTo>
                  <a:cubicBezTo>
                    <a:pt x="1561021" y="72846"/>
                    <a:pt x="1561770" y="81792"/>
                    <a:pt x="1562805" y="90199"/>
                  </a:cubicBezTo>
                  <a:cubicBezTo>
                    <a:pt x="1563840" y="98606"/>
                    <a:pt x="1565123" y="106334"/>
                    <a:pt x="1566653" y="113384"/>
                  </a:cubicBezTo>
                  <a:cubicBezTo>
                    <a:pt x="1571682" y="106493"/>
                    <a:pt x="1576178" y="99209"/>
                    <a:pt x="1580141" y="91534"/>
                  </a:cubicBezTo>
                  <a:cubicBezTo>
                    <a:pt x="1584103" y="83858"/>
                    <a:pt x="1587532" y="75895"/>
                    <a:pt x="1590428" y="67644"/>
                  </a:cubicBezTo>
                  <a:lnTo>
                    <a:pt x="1630052" y="77110"/>
                  </a:lnTo>
                  <a:cubicBezTo>
                    <a:pt x="1624680" y="91611"/>
                    <a:pt x="1618203" y="105257"/>
                    <a:pt x="1610621" y="118050"/>
                  </a:cubicBezTo>
                  <a:cubicBezTo>
                    <a:pt x="1603039" y="130842"/>
                    <a:pt x="1594580" y="142589"/>
                    <a:pt x="1585246" y="153290"/>
                  </a:cubicBezTo>
                  <a:cubicBezTo>
                    <a:pt x="1587227" y="154975"/>
                    <a:pt x="1589361" y="156259"/>
                    <a:pt x="1591647" y="157142"/>
                  </a:cubicBezTo>
                  <a:cubicBezTo>
                    <a:pt x="1593933" y="158026"/>
                    <a:pt x="1596371" y="158471"/>
                    <a:pt x="1598962" y="158477"/>
                  </a:cubicBezTo>
                  <a:cubicBezTo>
                    <a:pt x="1602391" y="158578"/>
                    <a:pt x="1604906" y="155783"/>
                    <a:pt x="1606506" y="150092"/>
                  </a:cubicBezTo>
                  <a:cubicBezTo>
                    <a:pt x="1608106" y="144401"/>
                    <a:pt x="1609249" y="135209"/>
                    <a:pt x="1609935" y="122516"/>
                  </a:cubicBezTo>
                  <a:cubicBezTo>
                    <a:pt x="1614418" y="126549"/>
                    <a:pt x="1619777" y="130202"/>
                    <a:pt x="1626013" y="133474"/>
                  </a:cubicBezTo>
                  <a:cubicBezTo>
                    <a:pt x="1632249" y="136747"/>
                    <a:pt x="1638065" y="139182"/>
                    <a:pt x="1643463" y="140780"/>
                  </a:cubicBezTo>
                  <a:cubicBezTo>
                    <a:pt x="1641075" y="163300"/>
                    <a:pt x="1636325" y="178558"/>
                    <a:pt x="1629213" y="186555"/>
                  </a:cubicBezTo>
                  <a:cubicBezTo>
                    <a:pt x="1622101" y="194551"/>
                    <a:pt x="1611408" y="198299"/>
                    <a:pt x="1597133" y="197797"/>
                  </a:cubicBezTo>
                  <a:cubicBezTo>
                    <a:pt x="1588472" y="197765"/>
                    <a:pt x="1580725" y="196380"/>
                    <a:pt x="1573892" y="193644"/>
                  </a:cubicBezTo>
                  <a:cubicBezTo>
                    <a:pt x="1567060" y="190907"/>
                    <a:pt x="1560989" y="187008"/>
                    <a:pt x="1555680" y="181947"/>
                  </a:cubicBezTo>
                  <a:cubicBezTo>
                    <a:pt x="1552785" y="184093"/>
                    <a:pt x="1549889" y="186201"/>
                    <a:pt x="1546994" y="188272"/>
                  </a:cubicBezTo>
                  <a:cubicBezTo>
                    <a:pt x="1544098" y="190342"/>
                    <a:pt x="1541202" y="192297"/>
                    <a:pt x="1538307" y="194139"/>
                  </a:cubicBezTo>
                  <a:cubicBezTo>
                    <a:pt x="1535506" y="190710"/>
                    <a:pt x="1531658" y="186443"/>
                    <a:pt x="1526763" y="181337"/>
                  </a:cubicBezTo>
                  <a:cubicBezTo>
                    <a:pt x="1521867" y="176232"/>
                    <a:pt x="1517180" y="171660"/>
                    <a:pt x="1512704" y="167621"/>
                  </a:cubicBezTo>
                  <a:lnTo>
                    <a:pt x="1512704" y="186500"/>
                  </a:lnTo>
                  <a:lnTo>
                    <a:pt x="1504474" y="186500"/>
                  </a:lnTo>
                  <a:cubicBezTo>
                    <a:pt x="1510716" y="192974"/>
                    <a:pt x="1517434" y="199925"/>
                    <a:pt x="1524629" y="207352"/>
                  </a:cubicBezTo>
                  <a:cubicBezTo>
                    <a:pt x="1531824" y="214780"/>
                    <a:pt x="1537704" y="221350"/>
                    <a:pt x="1542269" y="227062"/>
                  </a:cubicBezTo>
                  <a:lnTo>
                    <a:pt x="1505388" y="245055"/>
                  </a:lnTo>
                  <a:cubicBezTo>
                    <a:pt x="1501432" y="239153"/>
                    <a:pt x="1496009" y="232202"/>
                    <a:pt x="1489120" y="224202"/>
                  </a:cubicBezTo>
                  <a:cubicBezTo>
                    <a:pt x="1482230" y="216203"/>
                    <a:pt x="1475664" y="208718"/>
                    <a:pt x="1469422" y="201748"/>
                  </a:cubicBezTo>
                  <a:lnTo>
                    <a:pt x="1503560" y="186500"/>
                  </a:lnTo>
                  <a:lnTo>
                    <a:pt x="1420044" y="186500"/>
                  </a:lnTo>
                  <a:lnTo>
                    <a:pt x="1420044" y="112167"/>
                  </a:lnTo>
                  <a:lnTo>
                    <a:pt x="1512704" y="112167"/>
                  </a:lnTo>
                  <a:lnTo>
                    <a:pt x="1512704" y="162148"/>
                  </a:lnTo>
                  <a:cubicBezTo>
                    <a:pt x="1520324" y="157630"/>
                    <a:pt x="1527639" y="152645"/>
                    <a:pt x="1534649" y="147195"/>
                  </a:cubicBezTo>
                  <a:cubicBezTo>
                    <a:pt x="1530572" y="136028"/>
                    <a:pt x="1527372" y="123391"/>
                    <a:pt x="1525048" y="109284"/>
                  </a:cubicBezTo>
                  <a:cubicBezTo>
                    <a:pt x="1522724" y="95177"/>
                    <a:pt x="1521047" y="79869"/>
                    <a:pt x="1520019" y="63361"/>
                  </a:cubicBezTo>
                  <a:lnTo>
                    <a:pt x="1416387" y="63361"/>
                  </a:lnTo>
                  <a:lnTo>
                    <a:pt x="1416387" y="75893"/>
                  </a:lnTo>
                  <a:cubicBezTo>
                    <a:pt x="1416490" y="88929"/>
                    <a:pt x="1415674" y="103190"/>
                    <a:pt x="1413937" y="118674"/>
                  </a:cubicBezTo>
                  <a:cubicBezTo>
                    <a:pt x="1412200" y="134158"/>
                    <a:pt x="1408923" y="149455"/>
                    <a:pt x="1404104" y="164565"/>
                  </a:cubicBezTo>
                  <a:cubicBezTo>
                    <a:pt x="1399286" y="179675"/>
                    <a:pt x="1392306" y="193188"/>
                    <a:pt x="1383164" y="205103"/>
                  </a:cubicBezTo>
                  <a:cubicBezTo>
                    <a:pt x="1379557" y="200935"/>
                    <a:pt x="1374426" y="196083"/>
                    <a:pt x="1367771" y="190545"/>
                  </a:cubicBezTo>
                  <a:cubicBezTo>
                    <a:pt x="1361116" y="185008"/>
                    <a:pt x="1355376" y="180920"/>
                    <a:pt x="1350550" y="178281"/>
                  </a:cubicBezTo>
                  <a:cubicBezTo>
                    <a:pt x="1361739" y="162694"/>
                    <a:pt x="1368851" y="145564"/>
                    <a:pt x="1371886" y="126890"/>
                  </a:cubicBezTo>
                  <a:cubicBezTo>
                    <a:pt x="1374921" y="108217"/>
                    <a:pt x="1376242" y="91015"/>
                    <a:pt x="1375848" y="75284"/>
                  </a:cubicBezTo>
                  <a:lnTo>
                    <a:pt x="1375848" y="28652"/>
                  </a:lnTo>
                  <a:lnTo>
                    <a:pt x="1518495" y="28652"/>
                  </a:lnTo>
                  <a:cubicBezTo>
                    <a:pt x="1518349" y="24224"/>
                    <a:pt x="1518260" y="19785"/>
                    <a:pt x="1518228" y="15335"/>
                  </a:cubicBezTo>
                  <a:cubicBezTo>
                    <a:pt x="1518196" y="10885"/>
                    <a:pt x="1518184" y="6383"/>
                    <a:pt x="1518190" y="1829"/>
                  </a:cubicBezTo>
                  <a:lnTo>
                    <a:pt x="1559643" y="1829"/>
                  </a:lnTo>
                  <a:cubicBezTo>
                    <a:pt x="1559497" y="6402"/>
                    <a:pt x="1559408" y="10943"/>
                    <a:pt x="1559376" y="15450"/>
                  </a:cubicBezTo>
                  <a:cubicBezTo>
                    <a:pt x="1559344" y="19957"/>
                    <a:pt x="1559332" y="24358"/>
                    <a:pt x="1559338" y="28652"/>
                  </a:cubicBezTo>
                  <a:lnTo>
                    <a:pt x="1576712" y="28652"/>
                  </a:lnTo>
                  <a:cubicBezTo>
                    <a:pt x="1574578" y="26651"/>
                    <a:pt x="1572521" y="24689"/>
                    <a:pt x="1570539" y="22764"/>
                  </a:cubicBezTo>
                  <a:cubicBezTo>
                    <a:pt x="1568558" y="20840"/>
                    <a:pt x="1566653" y="19031"/>
                    <a:pt x="1564824" y="17336"/>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06" name="矩形 7">
              <a:extLst>
                <a:ext uri="{FF2B5EF4-FFF2-40B4-BE49-F238E27FC236}">
                  <a16:creationId xmlns:a16="http://schemas.microsoft.com/office/drawing/2014/main" id="{70AEC687-590D-B5B9-EB03-682ABE844EAA}"/>
                </a:ext>
              </a:extLst>
            </p:cNvPr>
            <p:cNvSpPr>
              <a:spLocks noGrp="1" noRot="1" noMove="1" noResize="1" noEditPoints="1" noAdjustHandles="1" noChangeArrowheads="1" noChangeShapeType="1"/>
            </p:cNvSpPr>
            <p:nvPr userDrawn="1"/>
          </p:nvSpPr>
          <p:spPr>
            <a:xfrm flipH="1" flipV="1">
              <a:off x="3911467" y="4809682"/>
              <a:ext cx="6994339"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7" name="任意多边形: 形状 106">
              <a:extLst>
                <a:ext uri="{FF2B5EF4-FFF2-40B4-BE49-F238E27FC236}">
                  <a16:creationId xmlns:a16="http://schemas.microsoft.com/office/drawing/2014/main" id="{F3511573-A48F-8F57-F4E7-B5B479C8F85B}"/>
                </a:ext>
              </a:extLst>
            </p:cNvPr>
            <p:cNvSpPr>
              <a:spLocks noGrp="1" noRot="1" noMove="1" noResize="1" noEditPoints="1" noAdjustHandles="1" noChangeArrowheads="1" noChangeShapeType="1"/>
            </p:cNvSpPr>
            <p:nvPr userDrawn="1"/>
          </p:nvSpPr>
          <p:spPr>
            <a:xfrm>
              <a:off x="5687024" y="4779764"/>
              <a:ext cx="4981177" cy="201313"/>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08" name="文本框 107">
              <a:extLst>
                <a:ext uri="{FF2B5EF4-FFF2-40B4-BE49-F238E27FC236}">
                  <a16:creationId xmlns:a16="http://schemas.microsoft.com/office/drawing/2014/main" id="{78952790-4D74-2C97-3100-4E1BC9A7B634}"/>
                </a:ext>
              </a:extLst>
            </p:cNvPr>
            <p:cNvSpPr txBox="1">
              <a:spLocks noGrp="1" noRot="1" noMove="1" noResize="1" noEditPoints="1" noAdjustHandles="1" noChangeArrowheads="1" noChangeShapeType="1"/>
            </p:cNvSpPr>
            <p:nvPr userDrawn="1"/>
          </p:nvSpPr>
          <p:spPr>
            <a:xfrm>
              <a:off x="6299475" y="4819034"/>
              <a:ext cx="691344" cy="223143"/>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flip="none" rotWithShape="1">
              <a:gsLst>
                <a:gs pos="0">
                  <a:schemeClr val="bg1"/>
                </a:gs>
                <a:gs pos="100000">
                  <a:srgbClr val="00FFFF"/>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800" dirty="0">
                <a:gradFill>
                  <a:gsLst>
                    <a:gs pos="100000">
                      <a:srgbClr val="EFB282"/>
                    </a:gs>
                    <a:gs pos="0">
                      <a:srgbClr val="FFFED8"/>
                    </a:gs>
                    <a:gs pos="49000">
                      <a:srgbClr val="FDD093"/>
                    </a:gs>
                  </a:gsLst>
                  <a:lin ang="5400000" scaled="1"/>
                </a:gra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109" name="矩形 7">
              <a:extLst>
                <a:ext uri="{FF2B5EF4-FFF2-40B4-BE49-F238E27FC236}">
                  <a16:creationId xmlns:a16="http://schemas.microsoft.com/office/drawing/2014/main" id="{2381DD65-699C-4C38-A035-3868536DFE7D}"/>
                </a:ext>
              </a:extLst>
            </p:cNvPr>
            <p:cNvSpPr>
              <a:spLocks noGrp="1" noRot="1" noMove="1" noResize="1" noEditPoints="1" noAdjustHandles="1" noChangeArrowheads="1" noChangeShapeType="1"/>
            </p:cNvSpPr>
            <p:nvPr userDrawn="1"/>
          </p:nvSpPr>
          <p:spPr>
            <a:xfrm flipH="1" flipV="1">
              <a:off x="-481495" y="5972433"/>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0" name="文本框 109">
            <a:extLst>
              <a:ext uri="{FF2B5EF4-FFF2-40B4-BE49-F238E27FC236}">
                <a16:creationId xmlns:a16="http://schemas.microsoft.com/office/drawing/2014/main" id="{324D91A1-1EDF-85F9-ADB4-D4B584D27030}"/>
              </a:ext>
            </a:extLst>
          </p:cNvPr>
          <p:cNvSpPr txBox="1"/>
          <p:nvPr userDrawn="1"/>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ln>
                <a:solidFill>
                  <a:schemeClr val="bg1">
                    <a:alpha val="26000"/>
                  </a:schemeClr>
                </a:solidFill>
              </a:ln>
              <a:noFill/>
              <a:latin typeface="+mj-lt"/>
            </a:endParaRPr>
          </a:p>
        </p:txBody>
      </p:sp>
    </p:spTree>
    <p:extLst>
      <p:ext uri="{BB962C8B-B14F-4D97-AF65-F5344CB8AC3E}">
        <p14:creationId xmlns:p14="http://schemas.microsoft.com/office/powerpoint/2010/main" val="12314732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694905185"/>
      </p:ext>
    </p:extLst>
  </p:cSld>
  <p:clrMapOvr>
    <a:masterClrMapping/>
  </p:clrMapOvr>
  <mc:AlternateContent xmlns:mc="http://schemas.openxmlformats.org/markup-compatibility/2006" xmlns:p14="http://schemas.microsoft.com/office/powerpoint/2010/main">
    <mc:Choice Requires="p14">
      <p:transition spd="slow" p14:dur="1500"/>
    </mc:Choice>
    <mc:Fallback xmlns="">
      <p:transition spd="slow"/>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60400" y="128587"/>
            <a:ext cx="10858500" cy="900112"/>
          </a:xfrm>
          <a:prstGeom prst="rect">
            <a:avLst/>
          </a:prstGeom>
        </p:spPr>
        <p:txBody>
          <a:bodyPr vert="horz" lIns="91440" tIns="45720" rIns="91440" bIns="45720" rtlCol="0" anchor="b">
            <a:normAutofit/>
          </a:bodyPr>
          <a:lstStyle/>
          <a:p>
            <a:r>
              <a:rPr lang="en-US" dirty="0"/>
              <a:t>Click to add title</a:t>
            </a:r>
          </a:p>
        </p:txBody>
      </p:sp>
      <p:sp>
        <p:nvSpPr>
          <p:cNvPr id="3" name="文本占位符 2"/>
          <p:cNvSpPr>
            <a:spLocks noGrp="1"/>
          </p:cNvSpPr>
          <p:nvPr>
            <p:ph type="body" idx="1"/>
          </p:nvPr>
        </p:nvSpPr>
        <p:spPr>
          <a:xfrm>
            <a:off x="660400" y="1130300"/>
            <a:ext cx="10858500" cy="5003800"/>
          </a:xfrm>
          <a:prstGeom prst="rect">
            <a:avLst/>
          </a:prstGeom>
        </p:spPr>
        <p:txBody>
          <a:bodyPr vert="horz" lIns="91440" tIns="45720" rIns="91440" bIns="45720" rtlCol="0">
            <a:normAutofit/>
          </a:bodyPr>
          <a:lstStyle/>
          <a:p>
            <a:pPr lvl="0"/>
            <a:r>
              <a:rPr lang="en-US" dirty="0"/>
              <a:t>Click to </a:t>
            </a:r>
            <a:r>
              <a:rPr lang="en-US" altLang="zh-CN" dirty="0"/>
              <a:t>add text</a:t>
            </a:r>
            <a:endParaRPr lang="en-US" dirty="0"/>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日期占位符 3"/>
          <p:cNvSpPr>
            <a:spLocks noGrp="1"/>
          </p:cNvSpPr>
          <p:nvPr>
            <p:ph type="dt" sz="half" idx="2"/>
          </p:nvPr>
        </p:nvSpPr>
        <p:spPr>
          <a:xfrm>
            <a:off x="4718050" y="6409690"/>
            <a:ext cx="2743200" cy="274320"/>
          </a:xfrm>
          <a:prstGeom prst="rect">
            <a:avLst/>
          </a:prstGeom>
        </p:spPr>
        <p:txBody>
          <a:bodyPr vert="horz" lIns="91440" tIns="45720" rIns="91440" bIns="45720" rtlCol="0" anchor="ctr"/>
          <a:lstStyle>
            <a:lvl1pPr algn="ctr">
              <a:defRPr sz="1000">
                <a:solidFill>
                  <a:schemeClr val="tx1">
                    <a:tint val="75000"/>
                  </a:schemeClr>
                </a:solidFill>
              </a:defRPr>
            </a:lvl1pPr>
          </a:lstStyle>
          <a:p>
            <a:fld id="{E68AEBC5-1D0D-411D-9EE3-C6F41EFD080C}" type="datetime1">
              <a:rPr lang="zh-CN" altLang="en-US" smtClean="0"/>
              <a:t>2023/10/12</a:t>
            </a:fld>
            <a:endParaRPr lang="en-US"/>
          </a:p>
        </p:txBody>
      </p:sp>
      <p:sp>
        <p:nvSpPr>
          <p:cNvPr id="5" name="页脚占位符 4"/>
          <p:cNvSpPr>
            <a:spLocks noGrp="1"/>
          </p:cNvSpPr>
          <p:nvPr>
            <p:ph type="ftr" sz="quarter" idx="3"/>
          </p:nvPr>
        </p:nvSpPr>
        <p:spPr>
          <a:xfrm>
            <a:off x="660399" y="6409690"/>
            <a:ext cx="3657600" cy="274320"/>
          </a:xfrm>
          <a:prstGeom prst="rect">
            <a:avLst/>
          </a:prstGeom>
        </p:spPr>
        <p:txBody>
          <a:bodyPr vert="horz" lIns="91440" tIns="45720" rIns="91440" bIns="45720" rtlCol="0" anchor="ctr"/>
          <a:lstStyle>
            <a:lvl1pPr algn="l">
              <a:defRPr sz="1000">
                <a:solidFill>
                  <a:schemeClr val="tx1">
                    <a:tint val="75000"/>
                  </a:schemeClr>
                </a:solidFill>
              </a:defRPr>
            </a:lvl1pPr>
          </a:lstStyle>
          <a:p>
            <a:r>
              <a:rPr lang="en-US"/>
              <a:t>OfficePLUS</a:t>
            </a:r>
            <a:endParaRPr lang="en-US" dirty="0"/>
          </a:p>
        </p:txBody>
      </p:sp>
      <p:sp>
        <p:nvSpPr>
          <p:cNvPr id="6" name="灯片编号占位符 5"/>
          <p:cNvSpPr>
            <a:spLocks noGrp="1"/>
          </p:cNvSpPr>
          <p:nvPr>
            <p:ph type="sldNum" sz="quarter" idx="4"/>
          </p:nvPr>
        </p:nvSpPr>
        <p:spPr>
          <a:xfrm>
            <a:off x="7861300" y="6409690"/>
            <a:ext cx="3657600" cy="274320"/>
          </a:xfrm>
          <a:prstGeom prst="rect">
            <a:avLst/>
          </a:prstGeom>
        </p:spPr>
        <p:txBody>
          <a:bodyPr vert="horz" lIns="91440" tIns="45720" rIns="91440" bIns="45720" rtlCol="0" anchor="ctr"/>
          <a:lstStyle>
            <a:lvl1pPr algn="r">
              <a:defRPr sz="1000">
                <a:solidFill>
                  <a:schemeClr val="tx1">
                    <a:tint val="75000"/>
                  </a:schemeClr>
                </a:solidFill>
              </a:defRPr>
            </a:lvl1pPr>
          </a:lstStyle>
          <a:p>
            <a:fld id="{C8BB1146-E542-4D4E-B8E9-6919A11DDD48}"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6" r:id="rId3"/>
    <p:sldLayoutId id="2147483651" r:id="rId4"/>
    <p:sldLayoutId id="2147483654" r:id="rId5"/>
    <p:sldLayoutId id="2147483655" r:id="rId6"/>
    <p:sldLayoutId id="2147483657" r:id="rId7"/>
    <p:sldLayoutId id="2147483658" r:id="rId8"/>
    <p:sldLayoutId id="2147483659" r:id="rId9"/>
    <p:sldLayoutId id="2147483660" r:id="rId10"/>
  </p:sldLayoutIdLst>
  <p:hf sldNum="0" hdr="0" ftr="0" dt="0"/>
  <p:txStyles>
    <p:title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p:titleStyle>
    <p:bodyStyle>
      <a:lvl1pPr marL="228600" indent="-228600" algn="l" defTabSz="914400" rtl="0" eaLnBrk="1" latinLnBrk="0" hangingPunct="1">
        <a:lnSpc>
          <a:spcPct val="12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416" userDrawn="1">
          <p15:clr>
            <a:srgbClr val="F26B43"/>
          </p15:clr>
        </p15:guide>
        <p15:guide id="2" pos="7256" userDrawn="1">
          <p15:clr>
            <a:srgbClr val="F26B43"/>
          </p15:clr>
        </p15:guide>
        <p15:guide id="3" orient="horz" pos="648" userDrawn="1">
          <p15:clr>
            <a:srgbClr val="F26B43"/>
          </p15:clr>
        </p15:guide>
        <p15:guide id="4" orient="horz" pos="712" userDrawn="1">
          <p15:clr>
            <a:srgbClr val="F26B43"/>
          </p15:clr>
        </p15:guide>
        <p15:guide id="5" orient="horz" pos="3928" userDrawn="1">
          <p15:clr>
            <a:srgbClr val="F26B43"/>
          </p15:clr>
        </p15:guide>
        <p15:guide id="6" orient="horz" pos="3861"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6.xml"/><Relationship Id="rId4" Type="http://schemas.openxmlformats.org/officeDocument/2006/relationships/image" Target="../media/image14.jpe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16.svg"/><Relationship Id="rId7" Type="http://schemas.openxmlformats.org/officeDocument/2006/relationships/image" Target="../media/image20.svg"/><Relationship Id="rId2" Type="http://schemas.openxmlformats.org/officeDocument/2006/relationships/image" Target="../media/image15.png"/><Relationship Id="rId1" Type="http://schemas.openxmlformats.org/officeDocument/2006/relationships/slideLayout" Target="../slideLayouts/slideLayout6.xml"/><Relationship Id="rId6" Type="http://schemas.openxmlformats.org/officeDocument/2006/relationships/image" Target="../media/image19.png"/><Relationship Id="rId11" Type="http://schemas.openxmlformats.org/officeDocument/2006/relationships/image" Target="../media/image24.svg"/><Relationship Id="rId5" Type="http://schemas.openxmlformats.org/officeDocument/2006/relationships/image" Target="../media/image18.svg"/><Relationship Id="rId10" Type="http://schemas.openxmlformats.org/officeDocument/2006/relationships/image" Target="../media/image23.png"/><Relationship Id="rId4" Type="http://schemas.openxmlformats.org/officeDocument/2006/relationships/image" Target="../media/image17.png"/><Relationship Id="rId9" Type="http://schemas.openxmlformats.org/officeDocument/2006/relationships/image" Target="../media/image22.sv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hyperlink" Target="http://www.51pptmoban.com/daren.html" TargetMode="External"/><Relationship Id="rId7" Type="http://schemas.openxmlformats.org/officeDocument/2006/relationships/image" Target="../media/image28.png"/><Relationship Id="rId2" Type="http://schemas.openxmlformats.org/officeDocument/2006/relationships/notesSlide" Target="../notesSlides/notesSlide1.xml"/><Relationship Id="rId1" Type="http://schemas.openxmlformats.org/officeDocument/2006/relationships/slideLayout" Target="../slideLayouts/slideLayout10.xml"/><Relationship Id="rId6" Type="http://schemas.openxmlformats.org/officeDocument/2006/relationships/hyperlink" Target="http://www.51pptmoban.com/zt/jiuyeshizhan/" TargetMode="External"/><Relationship Id="rId5" Type="http://schemas.openxmlformats.org/officeDocument/2006/relationships/image" Target="../media/image27.svg"/><Relationship Id="rId4" Type="http://schemas.openxmlformats.org/officeDocument/2006/relationships/image" Target="../media/image26.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png"/><Relationship Id="rId1" Type="http://schemas.openxmlformats.org/officeDocument/2006/relationships/slideLayout" Target="../slideLayouts/slideLayout6.xml"/><Relationship Id="rId5" Type="http://schemas.openxmlformats.org/officeDocument/2006/relationships/image" Target="../media/image9.jpeg"/><Relationship Id="rId4" Type="http://schemas.openxmlformats.org/officeDocument/2006/relationships/image" Target="../media/image8.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任意多边形: 形状 7">
            <a:extLst>
              <a:ext uri="{FF2B5EF4-FFF2-40B4-BE49-F238E27FC236}">
                <a16:creationId xmlns:a16="http://schemas.microsoft.com/office/drawing/2014/main" id="{28781813-2C6C-405C-8AFD-E54FBB24FFAC}"/>
              </a:ext>
            </a:extLst>
          </p:cNvPr>
          <p:cNvSpPr/>
          <p:nvPr/>
        </p:nvSpPr>
        <p:spPr>
          <a:xfrm>
            <a:off x="117986" y="125747"/>
            <a:ext cx="11956026" cy="5829300"/>
          </a:xfrm>
          <a:custGeom>
            <a:avLst/>
            <a:gdLst>
              <a:gd name="connsiteX0" fmla="*/ 0 w 12192000"/>
              <a:gd name="connsiteY0" fmla="*/ 0 h 4747902"/>
              <a:gd name="connsiteX1" fmla="*/ 12192000 w 12192000"/>
              <a:gd name="connsiteY1" fmla="*/ 0 h 4747902"/>
              <a:gd name="connsiteX2" fmla="*/ 12192000 w 12192000"/>
              <a:gd name="connsiteY2" fmla="*/ 4216977 h 4747902"/>
              <a:gd name="connsiteX3" fmla="*/ 11889438 w 12192000"/>
              <a:gd name="connsiteY3" fmla="*/ 4076837 h 4747902"/>
              <a:gd name="connsiteX4" fmla="*/ 9539338 w 12192000"/>
              <a:gd name="connsiteY4" fmla="*/ 3632200 h 4747902"/>
              <a:gd name="connsiteX5" fmla="*/ 6295874 w 12192000"/>
              <a:gd name="connsiteY5" fmla="*/ 4579633 h 4747902"/>
              <a:gd name="connsiteX6" fmla="*/ 6092726 w 12192000"/>
              <a:gd name="connsiteY6" fmla="*/ 4747902 h 4747902"/>
              <a:gd name="connsiteX7" fmla="*/ 6066403 w 12192000"/>
              <a:gd name="connsiteY7" fmla="*/ 4721064 h 4747902"/>
              <a:gd name="connsiteX8" fmla="*/ 2580968 w 12192000"/>
              <a:gd name="connsiteY8" fmla="*/ 3573205 h 4747902"/>
              <a:gd name="connsiteX9" fmla="*/ 230868 w 12192000"/>
              <a:gd name="connsiteY9" fmla="*/ 4017842 h 4747902"/>
              <a:gd name="connsiteX10" fmla="*/ 0 w 12192000"/>
              <a:gd name="connsiteY10" fmla="*/ 4124775 h 47479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192000" h="4747902">
                <a:moveTo>
                  <a:pt x="0" y="0"/>
                </a:moveTo>
                <a:lnTo>
                  <a:pt x="12192000" y="0"/>
                </a:lnTo>
                <a:lnTo>
                  <a:pt x="12192000" y="4216977"/>
                </a:lnTo>
                <a:lnTo>
                  <a:pt x="11889438" y="4076837"/>
                </a:lnTo>
                <a:cubicBezTo>
                  <a:pt x="11218589" y="3796116"/>
                  <a:pt x="10409868" y="3632200"/>
                  <a:pt x="9539338" y="3632200"/>
                </a:cubicBezTo>
                <a:cubicBezTo>
                  <a:pt x="8233543" y="3632200"/>
                  <a:pt x="7066820" y="4001012"/>
                  <a:pt x="6295874" y="4579633"/>
                </a:cubicBezTo>
                <a:lnTo>
                  <a:pt x="6092726" y="4747902"/>
                </a:lnTo>
                <a:lnTo>
                  <a:pt x="6066403" y="4721064"/>
                </a:lnTo>
                <a:cubicBezTo>
                  <a:pt x="5311042" y="4028528"/>
                  <a:pt x="4031852" y="3573205"/>
                  <a:pt x="2580968" y="3573205"/>
                </a:cubicBezTo>
                <a:cubicBezTo>
                  <a:pt x="1710438" y="3573205"/>
                  <a:pt x="901718" y="3737122"/>
                  <a:pt x="230868" y="4017842"/>
                </a:cubicBezTo>
                <a:lnTo>
                  <a:pt x="0" y="4124775"/>
                </a:lnTo>
                <a:close/>
              </a:path>
            </a:pathLst>
          </a:custGeom>
          <a:solidFill>
            <a:srgbClr val="119AED"/>
          </a:solidFill>
          <a:ln w="254000" cap="rnd">
            <a:solidFill>
              <a:srgbClr val="8DCAF3"/>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a:extLst>
              <a:ext uri="{FF2B5EF4-FFF2-40B4-BE49-F238E27FC236}">
                <a16:creationId xmlns:a16="http://schemas.microsoft.com/office/drawing/2014/main" id="{2A47C6D9-06DF-48D0-A92E-37B0887C0B16}"/>
              </a:ext>
            </a:extLst>
          </p:cNvPr>
          <p:cNvSpPr txBox="1"/>
          <p:nvPr/>
        </p:nvSpPr>
        <p:spPr>
          <a:xfrm>
            <a:off x="2072281" y="1790625"/>
            <a:ext cx="8047438" cy="769441"/>
          </a:xfrm>
          <a:prstGeom prst="rect">
            <a:avLst/>
          </a:prstGeom>
          <a:noFill/>
        </p:spPr>
        <p:txBody>
          <a:bodyPr wrap="square" rtlCol="0">
            <a:spAutoFit/>
          </a:bodyPr>
          <a:lstStyle/>
          <a:p>
            <a:pPr algn="ctr"/>
            <a:r>
              <a:rPr lang="zh-CN" altLang="en-US" sz="4400" dirty="0">
                <a:solidFill>
                  <a:schemeClr val="bg1"/>
                </a:solidFill>
                <a:latin typeface="+mj-ea"/>
                <a:ea typeface="+mj-ea"/>
              </a:rPr>
              <a:t>技术中心申报答辩</a:t>
            </a:r>
            <a:r>
              <a:rPr lang="en-US" altLang="zh-CN" sz="4400" dirty="0">
                <a:solidFill>
                  <a:schemeClr val="bg1"/>
                </a:solidFill>
                <a:latin typeface="+mj-ea"/>
                <a:ea typeface="+mj-ea"/>
              </a:rPr>
              <a:t>PPT</a:t>
            </a:r>
            <a:r>
              <a:rPr lang="zh-CN" altLang="en-US" sz="4400" dirty="0">
                <a:solidFill>
                  <a:schemeClr val="bg1"/>
                </a:solidFill>
                <a:latin typeface="+mj-ea"/>
                <a:ea typeface="+mj-ea"/>
              </a:rPr>
              <a:t>模板</a:t>
            </a:r>
          </a:p>
        </p:txBody>
      </p:sp>
      <p:sp>
        <p:nvSpPr>
          <p:cNvPr id="16" name="文本框 15">
            <a:extLst>
              <a:ext uri="{FF2B5EF4-FFF2-40B4-BE49-F238E27FC236}">
                <a16:creationId xmlns:a16="http://schemas.microsoft.com/office/drawing/2014/main" id="{D6694443-E7A9-4593-A92D-D1F0EE11D284}"/>
              </a:ext>
            </a:extLst>
          </p:cNvPr>
          <p:cNvSpPr txBox="1"/>
          <p:nvPr/>
        </p:nvSpPr>
        <p:spPr>
          <a:xfrm>
            <a:off x="4559229" y="3465513"/>
            <a:ext cx="3073542" cy="369332"/>
          </a:xfrm>
          <a:prstGeom prst="rect">
            <a:avLst/>
          </a:prstGeom>
          <a:noFill/>
        </p:spPr>
        <p:txBody>
          <a:bodyPr wrap="square" lIns="0" tIns="0" rIns="0" bIns="0" rtlCol="0" anchor="ctr" anchorCtr="0">
            <a:spAutoFit/>
          </a:bodyPr>
          <a:lstStyle/>
          <a:p>
            <a:pPr algn="ctr"/>
            <a:r>
              <a:rPr lang="en-US" altLang="zh-CN" sz="2400" dirty="0">
                <a:solidFill>
                  <a:schemeClr val="bg1"/>
                </a:solidFill>
                <a:latin typeface="+mj-ea"/>
                <a:ea typeface="+mj-ea"/>
              </a:rPr>
              <a:t>XXXX</a:t>
            </a:r>
            <a:r>
              <a:rPr lang="zh-CN" altLang="en-US" sz="2400" dirty="0">
                <a:solidFill>
                  <a:schemeClr val="bg1"/>
                </a:solidFill>
                <a:latin typeface="+mj-ea"/>
                <a:ea typeface="+mj-ea"/>
              </a:rPr>
              <a:t>股份有限公司</a:t>
            </a:r>
          </a:p>
        </p:txBody>
      </p:sp>
      <p:cxnSp>
        <p:nvCxnSpPr>
          <p:cNvPr id="23" name="直接连接符 22">
            <a:extLst>
              <a:ext uri="{FF2B5EF4-FFF2-40B4-BE49-F238E27FC236}">
                <a16:creationId xmlns:a16="http://schemas.microsoft.com/office/drawing/2014/main" id="{880BB74F-4DD1-4A40-81E3-5937CE55AFFE}"/>
              </a:ext>
            </a:extLst>
          </p:cNvPr>
          <p:cNvCxnSpPr/>
          <p:nvPr/>
        </p:nvCxnSpPr>
        <p:spPr>
          <a:xfrm>
            <a:off x="2285240" y="2560066"/>
            <a:ext cx="762151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 name="直接连接符 2">
            <a:extLst>
              <a:ext uri="{FF2B5EF4-FFF2-40B4-BE49-F238E27FC236}">
                <a16:creationId xmlns:a16="http://schemas.microsoft.com/office/drawing/2014/main" id="{C5C012FA-69E2-F594-AF12-BCA71BEB7E54}"/>
              </a:ext>
            </a:extLst>
          </p:cNvPr>
          <p:cNvCxnSpPr/>
          <p:nvPr/>
        </p:nvCxnSpPr>
        <p:spPr>
          <a:xfrm>
            <a:off x="0" y="6858000"/>
            <a:ext cx="12192000" cy="0"/>
          </a:xfrm>
          <a:prstGeom prst="line">
            <a:avLst/>
          </a:prstGeom>
          <a:ln w="25400"/>
          <a:effectLst>
            <a:glow rad="127000">
              <a:srgbClr val="9AC5E4">
                <a:alpha val="90000"/>
              </a:srgbClr>
            </a:glow>
          </a:effectLst>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480121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a:extLst>
              <a:ext uri="{FF2B5EF4-FFF2-40B4-BE49-F238E27FC236}">
                <a16:creationId xmlns:a16="http://schemas.microsoft.com/office/drawing/2014/main" id="{F3179066-8E99-BA47-CF14-95F8B3007235}"/>
              </a:ext>
            </a:extLst>
          </p:cNvPr>
          <p:cNvGrpSpPr/>
          <p:nvPr/>
        </p:nvGrpSpPr>
        <p:grpSpPr>
          <a:xfrm>
            <a:off x="660400" y="2205625"/>
            <a:ext cx="10858500" cy="1105421"/>
            <a:chOff x="660400" y="2526779"/>
            <a:chExt cx="10858500" cy="1105421"/>
          </a:xfrm>
        </p:grpSpPr>
        <p:grpSp>
          <p:nvGrpSpPr>
            <p:cNvPr id="8" name="组合 7">
              <a:extLst>
                <a:ext uri="{FF2B5EF4-FFF2-40B4-BE49-F238E27FC236}">
                  <a16:creationId xmlns:a16="http://schemas.microsoft.com/office/drawing/2014/main" id="{49D98FC8-55F5-3BF5-3AF6-F8F8EC7B85F8}"/>
                </a:ext>
              </a:extLst>
            </p:cNvPr>
            <p:cNvGrpSpPr/>
            <p:nvPr/>
          </p:nvGrpSpPr>
          <p:grpSpPr>
            <a:xfrm>
              <a:off x="660400" y="2526779"/>
              <a:ext cx="10858500" cy="1105421"/>
              <a:chOff x="660400" y="2526779"/>
              <a:chExt cx="10858500" cy="1105421"/>
            </a:xfrm>
          </p:grpSpPr>
          <p:sp>
            <p:nvSpPr>
              <p:cNvPr id="6" name="矩形: 圆角 5">
                <a:extLst>
                  <a:ext uri="{FF2B5EF4-FFF2-40B4-BE49-F238E27FC236}">
                    <a16:creationId xmlns:a16="http://schemas.microsoft.com/office/drawing/2014/main" id="{D65771B4-761E-17C3-A7D9-FD277D6486E0}"/>
                  </a:ext>
                </a:extLst>
              </p:cNvPr>
              <p:cNvSpPr/>
              <p:nvPr/>
            </p:nvSpPr>
            <p:spPr>
              <a:xfrm>
                <a:off x="660400" y="2526779"/>
                <a:ext cx="10858500" cy="1105421"/>
              </a:xfrm>
              <a:prstGeom prst="roundRect">
                <a:avLst>
                  <a:gd name="adj" fmla="val 10058"/>
                </a:avLst>
              </a:prstGeom>
              <a:solidFill>
                <a:srgbClr val="89A6C3"/>
              </a:solidFill>
              <a:ln>
                <a:solidFill>
                  <a:srgbClr val="B6C8DB"/>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2000" dirty="0"/>
              </a:p>
            </p:txBody>
          </p:sp>
          <p:sp>
            <p:nvSpPr>
              <p:cNvPr id="3" name="矩形: 圆角 2">
                <a:extLst>
                  <a:ext uri="{FF2B5EF4-FFF2-40B4-BE49-F238E27FC236}">
                    <a16:creationId xmlns:a16="http://schemas.microsoft.com/office/drawing/2014/main" id="{83098618-F516-65AF-2554-A48F146D4A10}"/>
                  </a:ext>
                </a:extLst>
              </p:cNvPr>
              <p:cNvSpPr/>
              <p:nvPr/>
            </p:nvSpPr>
            <p:spPr>
              <a:xfrm>
                <a:off x="673100" y="2526779"/>
                <a:ext cx="1689100" cy="1105421"/>
              </a:xfrm>
              <a:prstGeom prst="roundRect">
                <a:avLst>
                  <a:gd name="adj" fmla="val 11241"/>
                </a:avLst>
              </a:prstGeom>
              <a:solidFill>
                <a:srgbClr val="8DCAF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a:extLst>
                  <a:ext uri="{FF2B5EF4-FFF2-40B4-BE49-F238E27FC236}">
                    <a16:creationId xmlns:a16="http://schemas.microsoft.com/office/drawing/2014/main" id="{F1CB4339-2AA6-B543-3C6A-2915E79AD2CF}"/>
                  </a:ext>
                </a:extLst>
              </p:cNvPr>
              <p:cNvSpPr txBox="1"/>
              <p:nvPr/>
            </p:nvSpPr>
            <p:spPr>
              <a:xfrm>
                <a:off x="2531444" y="2526779"/>
                <a:ext cx="8874493" cy="1088526"/>
              </a:xfrm>
              <a:prstGeom prst="rect">
                <a:avLst/>
              </a:prstGeom>
              <a:noFill/>
            </p:spPr>
            <p:txBody>
              <a:bodyPr wrap="square" lIns="0" tIns="0" rIns="0" bIns="0" rtlCol="0">
                <a:noAutofit/>
              </a:bodyPr>
              <a:lstStyle/>
              <a:p>
                <a:pPr algn="just"/>
                <a:endParaRPr lang="en-US" altLang="zh-CN" sz="1800" dirty="0">
                  <a:solidFill>
                    <a:schemeClr val="bg1"/>
                  </a:solidFill>
                </a:endParaRPr>
              </a:p>
              <a:p>
                <a:pPr algn="just"/>
                <a:r>
                  <a:rPr lang="zh-CN" altLang="en-US" sz="1800" dirty="0">
                    <a:solidFill>
                      <a:schemeClr val="bg1"/>
                    </a:solidFill>
                  </a:rPr>
                  <a:t>请在这里输入信息化建设成果</a:t>
                </a:r>
                <a:r>
                  <a:rPr lang="en-US" altLang="zh-CN" sz="1800" dirty="0">
                    <a:solidFill>
                      <a:schemeClr val="bg1"/>
                    </a:solidFill>
                  </a:rPr>
                  <a:t>1</a:t>
                </a:r>
                <a:r>
                  <a:rPr lang="zh-CN" altLang="en-US" sz="1800" dirty="0">
                    <a:solidFill>
                      <a:schemeClr val="bg1"/>
                    </a:solidFill>
                  </a:rPr>
                  <a:t>的详情请在这里输入信息化建设成果</a:t>
                </a:r>
                <a:r>
                  <a:rPr lang="en-US" altLang="zh-CN" sz="1800" dirty="0">
                    <a:solidFill>
                      <a:schemeClr val="bg1"/>
                    </a:solidFill>
                  </a:rPr>
                  <a:t>1</a:t>
                </a:r>
                <a:r>
                  <a:rPr lang="zh-CN" altLang="en-US" sz="1800" dirty="0">
                    <a:solidFill>
                      <a:schemeClr val="bg1"/>
                    </a:solidFill>
                  </a:rPr>
                  <a:t>的详情请在这里输入信息化建设成果</a:t>
                </a:r>
                <a:r>
                  <a:rPr lang="en-US" altLang="zh-CN" sz="1800" dirty="0">
                    <a:solidFill>
                      <a:schemeClr val="bg1"/>
                    </a:solidFill>
                  </a:rPr>
                  <a:t>1</a:t>
                </a:r>
                <a:r>
                  <a:rPr lang="zh-CN" altLang="en-US" sz="1800" dirty="0">
                    <a:solidFill>
                      <a:schemeClr val="bg1"/>
                    </a:solidFill>
                  </a:rPr>
                  <a:t>的详情请在这里输入信息化建设成果</a:t>
                </a:r>
                <a:r>
                  <a:rPr lang="en-US" altLang="zh-CN" sz="1800" dirty="0">
                    <a:solidFill>
                      <a:schemeClr val="bg1"/>
                    </a:solidFill>
                  </a:rPr>
                  <a:t>1</a:t>
                </a:r>
                <a:r>
                  <a:rPr lang="zh-CN" altLang="en-US" sz="1800" dirty="0">
                    <a:solidFill>
                      <a:schemeClr val="bg1"/>
                    </a:solidFill>
                  </a:rPr>
                  <a:t>的详情</a:t>
                </a:r>
              </a:p>
            </p:txBody>
          </p:sp>
        </p:grpSp>
        <p:sp>
          <p:nvSpPr>
            <p:cNvPr id="17" name="等腰三角形 16">
              <a:extLst>
                <a:ext uri="{FF2B5EF4-FFF2-40B4-BE49-F238E27FC236}">
                  <a16:creationId xmlns:a16="http://schemas.microsoft.com/office/drawing/2014/main" id="{784D1D71-A59D-DAE4-8232-60F3DA46A154}"/>
                </a:ext>
              </a:extLst>
            </p:cNvPr>
            <p:cNvSpPr/>
            <p:nvPr/>
          </p:nvSpPr>
          <p:spPr>
            <a:xfrm>
              <a:off x="840259" y="2668948"/>
              <a:ext cx="1380182" cy="815933"/>
            </a:xfrm>
            <a:prstGeom prst="triangle">
              <a:avLst/>
            </a:prstGeom>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3200" dirty="0">
                  <a:latin typeface="+mj-ea"/>
                  <a:ea typeface="+mj-ea"/>
                </a:rPr>
                <a:t>01</a:t>
              </a:r>
              <a:endParaRPr lang="zh-CN" altLang="en-US" sz="3200" dirty="0">
                <a:latin typeface="+mj-ea"/>
                <a:ea typeface="+mj-ea"/>
              </a:endParaRPr>
            </a:p>
          </p:txBody>
        </p:sp>
      </p:grpSp>
      <p:grpSp>
        <p:nvGrpSpPr>
          <p:cNvPr id="21" name="组合 20">
            <a:extLst>
              <a:ext uri="{FF2B5EF4-FFF2-40B4-BE49-F238E27FC236}">
                <a16:creationId xmlns:a16="http://schemas.microsoft.com/office/drawing/2014/main" id="{26D49C9E-6286-6CF1-B20F-85DF01776892}"/>
              </a:ext>
            </a:extLst>
          </p:cNvPr>
          <p:cNvGrpSpPr/>
          <p:nvPr/>
        </p:nvGrpSpPr>
        <p:grpSpPr>
          <a:xfrm>
            <a:off x="666750" y="3660792"/>
            <a:ext cx="10858500" cy="1117165"/>
            <a:chOff x="685800" y="3812922"/>
            <a:chExt cx="10858500" cy="1117165"/>
          </a:xfrm>
        </p:grpSpPr>
        <p:grpSp>
          <p:nvGrpSpPr>
            <p:cNvPr id="13" name="组合 12">
              <a:extLst>
                <a:ext uri="{FF2B5EF4-FFF2-40B4-BE49-F238E27FC236}">
                  <a16:creationId xmlns:a16="http://schemas.microsoft.com/office/drawing/2014/main" id="{D3640D58-BCBA-C719-1ACB-9D8C59803EEB}"/>
                </a:ext>
              </a:extLst>
            </p:cNvPr>
            <p:cNvGrpSpPr/>
            <p:nvPr/>
          </p:nvGrpSpPr>
          <p:grpSpPr>
            <a:xfrm>
              <a:off x="685800" y="3812922"/>
              <a:ext cx="10858500" cy="1117165"/>
              <a:chOff x="660400" y="2515035"/>
              <a:chExt cx="10858500" cy="1117165"/>
            </a:xfrm>
          </p:grpSpPr>
          <p:sp>
            <p:nvSpPr>
              <p:cNvPr id="14" name="矩形: 圆角 13">
                <a:extLst>
                  <a:ext uri="{FF2B5EF4-FFF2-40B4-BE49-F238E27FC236}">
                    <a16:creationId xmlns:a16="http://schemas.microsoft.com/office/drawing/2014/main" id="{1AD7623C-6DC1-C799-87EB-178AA0FAC1A8}"/>
                  </a:ext>
                </a:extLst>
              </p:cNvPr>
              <p:cNvSpPr/>
              <p:nvPr/>
            </p:nvSpPr>
            <p:spPr>
              <a:xfrm>
                <a:off x="660400" y="2526779"/>
                <a:ext cx="10858500" cy="1105421"/>
              </a:xfrm>
              <a:prstGeom prst="roundRect">
                <a:avLst>
                  <a:gd name="adj" fmla="val 10058"/>
                </a:avLst>
              </a:prstGeom>
              <a:solidFill>
                <a:srgbClr val="89A6C3"/>
              </a:solidFill>
              <a:ln>
                <a:solidFill>
                  <a:srgbClr val="B6C8DB"/>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2000" dirty="0"/>
              </a:p>
            </p:txBody>
          </p:sp>
          <p:sp>
            <p:nvSpPr>
              <p:cNvPr id="15" name="矩形: 圆角 14">
                <a:extLst>
                  <a:ext uri="{FF2B5EF4-FFF2-40B4-BE49-F238E27FC236}">
                    <a16:creationId xmlns:a16="http://schemas.microsoft.com/office/drawing/2014/main" id="{3AF3286C-BAC0-4CDD-57F5-8CAD0C7B2310}"/>
                  </a:ext>
                </a:extLst>
              </p:cNvPr>
              <p:cNvSpPr/>
              <p:nvPr/>
            </p:nvSpPr>
            <p:spPr>
              <a:xfrm>
                <a:off x="9829800" y="2515035"/>
                <a:ext cx="1689100" cy="1105421"/>
              </a:xfrm>
              <a:prstGeom prst="roundRect">
                <a:avLst>
                  <a:gd name="adj" fmla="val 11241"/>
                </a:avLst>
              </a:prstGeom>
              <a:solidFill>
                <a:srgbClr val="8DCAF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a:extLst>
                  <a:ext uri="{FF2B5EF4-FFF2-40B4-BE49-F238E27FC236}">
                    <a16:creationId xmlns:a16="http://schemas.microsoft.com/office/drawing/2014/main" id="{75EE7324-6DBF-B10C-A539-44E3BEDB1598}"/>
                  </a:ext>
                </a:extLst>
              </p:cNvPr>
              <p:cNvSpPr txBox="1"/>
              <p:nvPr/>
            </p:nvSpPr>
            <p:spPr>
              <a:xfrm>
                <a:off x="807854" y="2526779"/>
                <a:ext cx="8874493" cy="1093677"/>
              </a:xfrm>
              <a:prstGeom prst="rect">
                <a:avLst/>
              </a:prstGeom>
              <a:noFill/>
            </p:spPr>
            <p:txBody>
              <a:bodyPr wrap="square" lIns="0" tIns="0" rIns="0" bIns="0" rtlCol="0">
                <a:noAutofit/>
              </a:bodyPr>
              <a:lstStyle/>
              <a:p>
                <a:pPr algn="just"/>
                <a:endParaRPr lang="en-US" altLang="zh-CN" sz="1800" dirty="0">
                  <a:solidFill>
                    <a:schemeClr val="bg1"/>
                  </a:solidFill>
                </a:endParaRPr>
              </a:p>
              <a:p>
                <a:pPr algn="just"/>
                <a:r>
                  <a:rPr lang="zh-CN" altLang="en-US" sz="1800" dirty="0">
                    <a:solidFill>
                      <a:schemeClr val="bg1"/>
                    </a:solidFill>
                  </a:rPr>
                  <a:t>请在这里输入信息化建设成果</a:t>
                </a:r>
                <a:r>
                  <a:rPr lang="en-US" altLang="zh-CN" sz="1800" dirty="0">
                    <a:solidFill>
                      <a:schemeClr val="bg1"/>
                    </a:solidFill>
                  </a:rPr>
                  <a:t>2</a:t>
                </a:r>
                <a:r>
                  <a:rPr lang="zh-CN" altLang="en-US" sz="1800" dirty="0">
                    <a:solidFill>
                      <a:schemeClr val="bg1"/>
                    </a:solidFill>
                  </a:rPr>
                  <a:t>的详情请在这里输入信息化建设成果</a:t>
                </a:r>
                <a:r>
                  <a:rPr lang="en-US" altLang="zh-CN" sz="1800" dirty="0">
                    <a:solidFill>
                      <a:schemeClr val="bg1"/>
                    </a:solidFill>
                  </a:rPr>
                  <a:t>2</a:t>
                </a:r>
                <a:r>
                  <a:rPr lang="zh-CN" altLang="en-US" sz="1800" dirty="0">
                    <a:solidFill>
                      <a:schemeClr val="bg1"/>
                    </a:solidFill>
                  </a:rPr>
                  <a:t>的详情请在这里输入信息化建设成果</a:t>
                </a:r>
                <a:r>
                  <a:rPr lang="en-US" altLang="zh-CN" sz="1800" dirty="0">
                    <a:solidFill>
                      <a:schemeClr val="bg1"/>
                    </a:solidFill>
                  </a:rPr>
                  <a:t>2</a:t>
                </a:r>
                <a:r>
                  <a:rPr lang="zh-CN" altLang="en-US" sz="1800" dirty="0">
                    <a:solidFill>
                      <a:schemeClr val="bg1"/>
                    </a:solidFill>
                  </a:rPr>
                  <a:t>的详情请在这里输入信息化建设成果</a:t>
                </a:r>
                <a:r>
                  <a:rPr lang="en-US" altLang="zh-CN" sz="1800" dirty="0">
                    <a:solidFill>
                      <a:schemeClr val="bg1"/>
                    </a:solidFill>
                  </a:rPr>
                  <a:t>2</a:t>
                </a:r>
                <a:r>
                  <a:rPr lang="zh-CN" altLang="en-US" sz="1800" dirty="0">
                    <a:solidFill>
                      <a:schemeClr val="bg1"/>
                    </a:solidFill>
                  </a:rPr>
                  <a:t>的详情</a:t>
                </a:r>
              </a:p>
            </p:txBody>
          </p:sp>
        </p:grpSp>
        <p:sp>
          <p:nvSpPr>
            <p:cNvPr id="18" name="等腰三角形 17">
              <a:extLst>
                <a:ext uri="{FF2B5EF4-FFF2-40B4-BE49-F238E27FC236}">
                  <a16:creationId xmlns:a16="http://schemas.microsoft.com/office/drawing/2014/main" id="{371A64B7-F681-9D0B-5295-BFFA5E14350E}"/>
                </a:ext>
              </a:extLst>
            </p:cNvPr>
            <p:cNvSpPr/>
            <p:nvPr/>
          </p:nvSpPr>
          <p:spPr>
            <a:xfrm>
              <a:off x="10009659" y="3957665"/>
              <a:ext cx="1380182" cy="815933"/>
            </a:xfrm>
            <a:prstGeom prst="triangle">
              <a:avLst/>
            </a:prstGeom>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3200" dirty="0">
                  <a:latin typeface="+mj-ea"/>
                  <a:ea typeface="+mj-ea"/>
                </a:rPr>
                <a:t>02</a:t>
              </a:r>
              <a:endParaRPr lang="zh-CN" altLang="en-US" sz="3200" dirty="0">
                <a:latin typeface="+mj-ea"/>
                <a:ea typeface="+mj-ea"/>
              </a:endParaRPr>
            </a:p>
          </p:txBody>
        </p:sp>
      </p:grpSp>
      <p:grpSp>
        <p:nvGrpSpPr>
          <p:cNvPr id="22" name="组合 21">
            <a:extLst>
              <a:ext uri="{FF2B5EF4-FFF2-40B4-BE49-F238E27FC236}">
                <a16:creationId xmlns:a16="http://schemas.microsoft.com/office/drawing/2014/main" id="{B15CD90B-8BBC-D628-44EB-9423DE6F7DEF}"/>
              </a:ext>
            </a:extLst>
          </p:cNvPr>
          <p:cNvGrpSpPr/>
          <p:nvPr/>
        </p:nvGrpSpPr>
        <p:grpSpPr>
          <a:xfrm>
            <a:off x="673100" y="5127704"/>
            <a:ext cx="10858500" cy="1107996"/>
            <a:chOff x="673100" y="5127704"/>
            <a:chExt cx="10858500" cy="1107996"/>
          </a:xfrm>
        </p:grpSpPr>
        <p:grpSp>
          <p:nvGrpSpPr>
            <p:cNvPr id="9" name="组合 8">
              <a:extLst>
                <a:ext uri="{FF2B5EF4-FFF2-40B4-BE49-F238E27FC236}">
                  <a16:creationId xmlns:a16="http://schemas.microsoft.com/office/drawing/2014/main" id="{1339EDC4-88E4-CEBC-8317-829BF581E48E}"/>
                </a:ext>
              </a:extLst>
            </p:cNvPr>
            <p:cNvGrpSpPr/>
            <p:nvPr/>
          </p:nvGrpSpPr>
          <p:grpSpPr>
            <a:xfrm>
              <a:off x="673100" y="5127704"/>
              <a:ext cx="10858500" cy="1107996"/>
              <a:chOff x="660400" y="2526779"/>
              <a:chExt cx="10858500" cy="1107996"/>
            </a:xfrm>
          </p:grpSpPr>
          <p:sp>
            <p:nvSpPr>
              <p:cNvPr id="10" name="矩形: 圆角 9">
                <a:extLst>
                  <a:ext uri="{FF2B5EF4-FFF2-40B4-BE49-F238E27FC236}">
                    <a16:creationId xmlns:a16="http://schemas.microsoft.com/office/drawing/2014/main" id="{82F64B4D-897E-C17C-04A6-3BA0C605C2A5}"/>
                  </a:ext>
                </a:extLst>
              </p:cNvPr>
              <p:cNvSpPr/>
              <p:nvPr/>
            </p:nvSpPr>
            <p:spPr>
              <a:xfrm>
                <a:off x="660400" y="2526779"/>
                <a:ext cx="10858500" cy="1105421"/>
              </a:xfrm>
              <a:prstGeom prst="roundRect">
                <a:avLst>
                  <a:gd name="adj" fmla="val 10058"/>
                </a:avLst>
              </a:prstGeom>
              <a:solidFill>
                <a:srgbClr val="89A6C3"/>
              </a:solidFill>
              <a:ln>
                <a:solidFill>
                  <a:srgbClr val="B6C8DB"/>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2000" dirty="0"/>
              </a:p>
            </p:txBody>
          </p:sp>
          <p:sp>
            <p:nvSpPr>
              <p:cNvPr id="11" name="矩形: 圆角 10">
                <a:extLst>
                  <a:ext uri="{FF2B5EF4-FFF2-40B4-BE49-F238E27FC236}">
                    <a16:creationId xmlns:a16="http://schemas.microsoft.com/office/drawing/2014/main" id="{3B2CA904-E0C8-1F6A-3755-9C088CC2987F}"/>
                  </a:ext>
                </a:extLst>
              </p:cNvPr>
              <p:cNvSpPr/>
              <p:nvPr/>
            </p:nvSpPr>
            <p:spPr>
              <a:xfrm>
                <a:off x="673100" y="2526779"/>
                <a:ext cx="1689100" cy="1105421"/>
              </a:xfrm>
              <a:prstGeom prst="roundRect">
                <a:avLst>
                  <a:gd name="adj" fmla="val 11241"/>
                </a:avLst>
              </a:prstGeom>
              <a:solidFill>
                <a:srgbClr val="8DCAF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a:extLst>
                  <a:ext uri="{FF2B5EF4-FFF2-40B4-BE49-F238E27FC236}">
                    <a16:creationId xmlns:a16="http://schemas.microsoft.com/office/drawing/2014/main" id="{6AA51FB9-94C2-8269-FFAF-1456A33C8CE7}"/>
                  </a:ext>
                </a:extLst>
              </p:cNvPr>
              <p:cNvSpPr txBox="1"/>
              <p:nvPr/>
            </p:nvSpPr>
            <p:spPr>
              <a:xfrm>
                <a:off x="2531444" y="2526779"/>
                <a:ext cx="8874493" cy="1107996"/>
              </a:xfrm>
              <a:prstGeom prst="rect">
                <a:avLst/>
              </a:prstGeom>
              <a:noFill/>
            </p:spPr>
            <p:txBody>
              <a:bodyPr wrap="square" lIns="0" tIns="0" rIns="0" bIns="0" rtlCol="0">
                <a:noAutofit/>
              </a:bodyPr>
              <a:lstStyle/>
              <a:p>
                <a:pPr algn="just"/>
                <a:endParaRPr lang="en-US" altLang="zh-CN" sz="1800" dirty="0">
                  <a:solidFill>
                    <a:schemeClr val="bg1"/>
                  </a:solidFill>
                </a:endParaRPr>
              </a:p>
              <a:p>
                <a:pPr algn="just"/>
                <a:r>
                  <a:rPr lang="zh-CN" altLang="en-US" sz="1800" dirty="0">
                    <a:solidFill>
                      <a:schemeClr val="bg1"/>
                    </a:solidFill>
                  </a:rPr>
                  <a:t>请在这里输入信息化建设成果</a:t>
                </a:r>
                <a:r>
                  <a:rPr lang="en-US" altLang="zh-CN" sz="1800" dirty="0">
                    <a:solidFill>
                      <a:schemeClr val="bg1"/>
                    </a:solidFill>
                  </a:rPr>
                  <a:t>2</a:t>
                </a:r>
                <a:r>
                  <a:rPr lang="zh-CN" altLang="en-US" sz="1800" dirty="0">
                    <a:solidFill>
                      <a:schemeClr val="bg1"/>
                    </a:solidFill>
                  </a:rPr>
                  <a:t>的详情请在这里输入信息化建设成果</a:t>
                </a:r>
                <a:r>
                  <a:rPr lang="en-US" altLang="zh-CN" sz="1800" dirty="0">
                    <a:solidFill>
                      <a:schemeClr val="bg1"/>
                    </a:solidFill>
                  </a:rPr>
                  <a:t>2</a:t>
                </a:r>
                <a:r>
                  <a:rPr lang="zh-CN" altLang="en-US" sz="1800" dirty="0">
                    <a:solidFill>
                      <a:schemeClr val="bg1"/>
                    </a:solidFill>
                  </a:rPr>
                  <a:t>的详情请在这里输入信息化建设成果</a:t>
                </a:r>
                <a:r>
                  <a:rPr lang="en-US" altLang="zh-CN" sz="1800" dirty="0">
                    <a:solidFill>
                      <a:schemeClr val="bg1"/>
                    </a:solidFill>
                  </a:rPr>
                  <a:t>2</a:t>
                </a:r>
                <a:r>
                  <a:rPr lang="zh-CN" altLang="en-US" sz="1800" dirty="0">
                    <a:solidFill>
                      <a:schemeClr val="bg1"/>
                    </a:solidFill>
                  </a:rPr>
                  <a:t>的详情请在这里输入信息化建设成果</a:t>
                </a:r>
                <a:r>
                  <a:rPr lang="en-US" altLang="zh-CN" sz="1800" dirty="0">
                    <a:solidFill>
                      <a:schemeClr val="bg1"/>
                    </a:solidFill>
                  </a:rPr>
                  <a:t>1</a:t>
                </a:r>
                <a:r>
                  <a:rPr lang="zh-CN" altLang="en-US" sz="1800" dirty="0">
                    <a:solidFill>
                      <a:schemeClr val="bg1"/>
                    </a:solidFill>
                  </a:rPr>
                  <a:t>的详情</a:t>
                </a:r>
              </a:p>
            </p:txBody>
          </p:sp>
        </p:grpSp>
        <p:sp>
          <p:nvSpPr>
            <p:cNvPr id="19" name="等腰三角形 18">
              <a:extLst>
                <a:ext uri="{FF2B5EF4-FFF2-40B4-BE49-F238E27FC236}">
                  <a16:creationId xmlns:a16="http://schemas.microsoft.com/office/drawing/2014/main" id="{52221569-007D-F061-3513-6133CB6A4BC0}"/>
                </a:ext>
              </a:extLst>
            </p:cNvPr>
            <p:cNvSpPr/>
            <p:nvPr/>
          </p:nvSpPr>
          <p:spPr>
            <a:xfrm>
              <a:off x="827559" y="5272447"/>
              <a:ext cx="1380182" cy="815933"/>
            </a:xfrm>
            <a:prstGeom prst="triangle">
              <a:avLst/>
            </a:prstGeom>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3200" dirty="0">
                  <a:latin typeface="+mj-ea"/>
                  <a:ea typeface="+mj-ea"/>
                </a:rPr>
                <a:t>03</a:t>
              </a:r>
              <a:endParaRPr lang="zh-CN" altLang="en-US" sz="3200" dirty="0">
                <a:latin typeface="+mj-ea"/>
                <a:ea typeface="+mj-ea"/>
              </a:endParaRPr>
            </a:p>
          </p:txBody>
        </p:sp>
      </p:grpSp>
      <p:sp>
        <p:nvSpPr>
          <p:cNvPr id="4" name="矩形: 圆角 3">
            <a:extLst>
              <a:ext uri="{FF2B5EF4-FFF2-40B4-BE49-F238E27FC236}">
                <a16:creationId xmlns:a16="http://schemas.microsoft.com/office/drawing/2014/main" id="{A0FA84BE-74BE-2CB4-95CC-F4DA7839CA63}"/>
              </a:ext>
            </a:extLst>
          </p:cNvPr>
          <p:cNvSpPr/>
          <p:nvPr/>
        </p:nvSpPr>
        <p:spPr>
          <a:xfrm>
            <a:off x="660400" y="766209"/>
            <a:ext cx="10858500" cy="728181"/>
          </a:xfrm>
          <a:prstGeom prst="roundRect">
            <a:avLst>
              <a:gd name="adj" fmla="val 50000"/>
            </a:avLst>
          </a:prstGeom>
          <a:solidFill>
            <a:srgbClr val="119AED"/>
          </a:solidFill>
          <a:ln w="63500" cap="rnd">
            <a:solidFill>
              <a:srgbClr val="8DCAF3"/>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zh-CN" altLang="en-US" sz="3200" dirty="0">
                <a:latin typeface="+mj-ea"/>
                <a:ea typeface="+mj-ea"/>
              </a:rPr>
              <a:t>信息化建设</a:t>
            </a:r>
          </a:p>
        </p:txBody>
      </p:sp>
    </p:spTree>
    <p:extLst>
      <p:ext uri="{BB962C8B-B14F-4D97-AF65-F5344CB8AC3E}">
        <p14:creationId xmlns:p14="http://schemas.microsoft.com/office/powerpoint/2010/main" val="10735670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E063AFCE-5ED1-D28F-218E-C12D6826A246}"/>
              </a:ext>
            </a:extLst>
          </p:cNvPr>
          <p:cNvGrpSpPr/>
          <p:nvPr/>
        </p:nvGrpSpPr>
        <p:grpSpPr>
          <a:xfrm>
            <a:off x="660400" y="2238290"/>
            <a:ext cx="2718234" cy="1934679"/>
            <a:chOff x="660400" y="2238290"/>
            <a:chExt cx="2718234" cy="1934679"/>
          </a:xfrm>
        </p:grpSpPr>
        <p:sp>
          <p:nvSpPr>
            <p:cNvPr id="3" name="矩形: 圆角 2">
              <a:extLst>
                <a:ext uri="{FF2B5EF4-FFF2-40B4-BE49-F238E27FC236}">
                  <a16:creationId xmlns:a16="http://schemas.microsoft.com/office/drawing/2014/main" id="{5FB52114-652C-BAE7-0A32-BB59D49A69EB}"/>
                </a:ext>
              </a:extLst>
            </p:cNvPr>
            <p:cNvSpPr/>
            <p:nvPr/>
          </p:nvSpPr>
          <p:spPr>
            <a:xfrm>
              <a:off x="660400" y="2238290"/>
              <a:ext cx="2718234" cy="1934679"/>
            </a:xfrm>
            <a:prstGeom prst="roundRect">
              <a:avLst>
                <a:gd name="adj" fmla="val 2857"/>
              </a:avLst>
            </a:prstGeom>
            <a:solidFill>
              <a:srgbClr val="B6C8D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1" name="Picture 2" descr="免费矢量复古成就证书模板矢量，蓝色专业设计">
              <a:extLst>
                <a:ext uri="{FF2B5EF4-FFF2-40B4-BE49-F238E27FC236}">
                  <a16:creationId xmlns:a16="http://schemas.microsoft.com/office/drawing/2014/main" id="{68C62D6B-39CF-248B-C214-7CE87481668B}"/>
                </a:ext>
              </a:extLst>
            </p:cNvPr>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703515" y="2264802"/>
              <a:ext cx="2641065" cy="1881653"/>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9" name="组合 8">
            <a:extLst>
              <a:ext uri="{FF2B5EF4-FFF2-40B4-BE49-F238E27FC236}">
                <a16:creationId xmlns:a16="http://schemas.microsoft.com/office/drawing/2014/main" id="{68607B06-114A-FC92-FD33-66497C1709D7}"/>
              </a:ext>
            </a:extLst>
          </p:cNvPr>
          <p:cNvGrpSpPr/>
          <p:nvPr/>
        </p:nvGrpSpPr>
        <p:grpSpPr>
          <a:xfrm>
            <a:off x="3635007" y="2236334"/>
            <a:ext cx="2718234" cy="1934679"/>
            <a:chOff x="3635007" y="2236334"/>
            <a:chExt cx="2718234" cy="1934679"/>
          </a:xfrm>
        </p:grpSpPr>
        <p:sp>
          <p:nvSpPr>
            <p:cNvPr id="4" name="矩形: 圆角 3">
              <a:extLst>
                <a:ext uri="{FF2B5EF4-FFF2-40B4-BE49-F238E27FC236}">
                  <a16:creationId xmlns:a16="http://schemas.microsoft.com/office/drawing/2014/main" id="{FD709EA4-3D6C-4797-471E-6B8784E58930}"/>
                </a:ext>
              </a:extLst>
            </p:cNvPr>
            <p:cNvSpPr/>
            <p:nvPr/>
          </p:nvSpPr>
          <p:spPr>
            <a:xfrm>
              <a:off x="3635007" y="2236334"/>
              <a:ext cx="2718234" cy="1934679"/>
            </a:xfrm>
            <a:prstGeom prst="roundRect">
              <a:avLst>
                <a:gd name="adj" fmla="val 2857"/>
              </a:avLst>
            </a:prstGeom>
            <a:solidFill>
              <a:srgbClr val="B6C8D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2" name="Picture 2" descr="免费矢量复古成就证书模板矢量，蓝色专业设计">
              <a:extLst>
                <a:ext uri="{FF2B5EF4-FFF2-40B4-BE49-F238E27FC236}">
                  <a16:creationId xmlns:a16="http://schemas.microsoft.com/office/drawing/2014/main" id="{D216E84D-1B13-BE51-C87C-D9EED3C8846B}"/>
                </a:ext>
              </a:extLst>
            </p:cNvPr>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3673591" y="2264802"/>
              <a:ext cx="2641065" cy="1881653"/>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0" name="组合 9">
            <a:extLst>
              <a:ext uri="{FF2B5EF4-FFF2-40B4-BE49-F238E27FC236}">
                <a16:creationId xmlns:a16="http://schemas.microsoft.com/office/drawing/2014/main" id="{3211A1E9-E223-64E4-2B39-D0FC29BE27BC}"/>
              </a:ext>
            </a:extLst>
          </p:cNvPr>
          <p:cNvGrpSpPr/>
          <p:nvPr/>
        </p:nvGrpSpPr>
        <p:grpSpPr>
          <a:xfrm>
            <a:off x="6609614" y="2236334"/>
            <a:ext cx="2718234" cy="1934679"/>
            <a:chOff x="6609614" y="2236334"/>
            <a:chExt cx="2718234" cy="1934679"/>
          </a:xfrm>
        </p:grpSpPr>
        <p:sp>
          <p:nvSpPr>
            <p:cNvPr id="5" name="矩形: 圆角 4">
              <a:extLst>
                <a:ext uri="{FF2B5EF4-FFF2-40B4-BE49-F238E27FC236}">
                  <a16:creationId xmlns:a16="http://schemas.microsoft.com/office/drawing/2014/main" id="{FC1B3644-2D31-4656-AB31-8077C39BD343}"/>
                </a:ext>
              </a:extLst>
            </p:cNvPr>
            <p:cNvSpPr/>
            <p:nvPr/>
          </p:nvSpPr>
          <p:spPr>
            <a:xfrm>
              <a:off x="6609614" y="2236334"/>
              <a:ext cx="2718234" cy="1934679"/>
            </a:xfrm>
            <a:prstGeom prst="roundRect">
              <a:avLst>
                <a:gd name="adj" fmla="val 2857"/>
              </a:avLst>
            </a:prstGeom>
            <a:solidFill>
              <a:srgbClr val="B6C8D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3" name="Picture 2" descr="免费矢量复古成就证书模板矢量，蓝色专业设计">
              <a:extLst>
                <a:ext uri="{FF2B5EF4-FFF2-40B4-BE49-F238E27FC236}">
                  <a16:creationId xmlns:a16="http://schemas.microsoft.com/office/drawing/2014/main" id="{1B6DF121-3316-1742-3D4D-1C49917D14F5}"/>
                </a:ext>
              </a:extLst>
            </p:cNvPr>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6648198" y="2264802"/>
              <a:ext cx="2641065" cy="1881653"/>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2" name="组合 11">
            <a:extLst>
              <a:ext uri="{FF2B5EF4-FFF2-40B4-BE49-F238E27FC236}">
                <a16:creationId xmlns:a16="http://schemas.microsoft.com/office/drawing/2014/main" id="{BD73C701-6DE7-4F0C-1012-6F8039F8D42B}"/>
              </a:ext>
            </a:extLst>
          </p:cNvPr>
          <p:cNvGrpSpPr/>
          <p:nvPr/>
        </p:nvGrpSpPr>
        <p:grpSpPr>
          <a:xfrm>
            <a:off x="660400" y="4302977"/>
            <a:ext cx="2718234" cy="1934679"/>
            <a:chOff x="660400" y="4302977"/>
            <a:chExt cx="2718234" cy="1934679"/>
          </a:xfrm>
        </p:grpSpPr>
        <p:sp>
          <p:nvSpPr>
            <p:cNvPr id="13" name="矩形: 圆角 12">
              <a:extLst>
                <a:ext uri="{FF2B5EF4-FFF2-40B4-BE49-F238E27FC236}">
                  <a16:creationId xmlns:a16="http://schemas.microsoft.com/office/drawing/2014/main" id="{1C8F268D-461B-975E-22B5-892FDE32E345}"/>
                </a:ext>
              </a:extLst>
            </p:cNvPr>
            <p:cNvSpPr/>
            <p:nvPr/>
          </p:nvSpPr>
          <p:spPr>
            <a:xfrm>
              <a:off x="660400" y="4302977"/>
              <a:ext cx="2718234" cy="1934679"/>
            </a:xfrm>
            <a:prstGeom prst="roundRect">
              <a:avLst>
                <a:gd name="adj" fmla="val 2857"/>
              </a:avLst>
            </a:prstGeom>
            <a:solidFill>
              <a:srgbClr val="B6C8D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5" name="Picture 2" descr="免费矢量复古成就证书模板矢量，蓝色专业设计">
              <a:extLst>
                <a:ext uri="{FF2B5EF4-FFF2-40B4-BE49-F238E27FC236}">
                  <a16:creationId xmlns:a16="http://schemas.microsoft.com/office/drawing/2014/main" id="{B96D7DFB-7822-7936-8356-3C9E59A6B399}"/>
                </a:ext>
              </a:extLst>
            </p:cNvPr>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701250" y="4327990"/>
              <a:ext cx="2641065" cy="1881653"/>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4" name="组合 13">
            <a:extLst>
              <a:ext uri="{FF2B5EF4-FFF2-40B4-BE49-F238E27FC236}">
                <a16:creationId xmlns:a16="http://schemas.microsoft.com/office/drawing/2014/main" id="{D6777719-59DA-430F-CFB8-F29F09EBF757}"/>
              </a:ext>
            </a:extLst>
          </p:cNvPr>
          <p:cNvGrpSpPr/>
          <p:nvPr/>
        </p:nvGrpSpPr>
        <p:grpSpPr>
          <a:xfrm>
            <a:off x="3635007" y="4301021"/>
            <a:ext cx="2718234" cy="1934679"/>
            <a:chOff x="3635007" y="4301021"/>
            <a:chExt cx="2718234" cy="1934679"/>
          </a:xfrm>
        </p:grpSpPr>
        <p:sp>
          <p:nvSpPr>
            <p:cNvPr id="19" name="矩形: 圆角 18">
              <a:extLst>
                <a:ext uri="{FF2B5EF4-FFF2-40B4-BE49-F238E27FC236}">
                  <a16:creationId xmlns:a16="http://schemas.microsoft.com/office/drawing/2014/main" id="{52396F15-5DF0-74DF-B901-E33836382BED}"/>
                </a:ext>
              </a:extLst>
            </p:cNvPr>
            <p:cNvSpPr/>
            <p:nvPr/>
          </p:nvSpPr>
          <p:spPr>
            <a:xfrm>
              <a:off x="3635007" y="4301021"/>
              <a:ext cx="2718234" cy="1934679"/>
            </a:xfrm>
            <a:prstGeom prst="roundRect">
              <a:avLst>
                <a:gd name="adj" fmla="val 2857"/>
              </a:avLst>
            </a:prstGeom>
            <a:solidFill>
              <a:srgbClr val="B6C8D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6" name="Picture 2" descr="免费矢量复古成就证书模板矢量，蓝色专业设计">
              <a:extLst>
                <a:ext uri="{FF2B5EF4-FFF2-40B4-BE49-F238E27FC236}">
                  <a16:creationId xmlns:a16="http://schemas.microsoft.com/office/drawing/2014/main" id="{807F3261-52F3-27B8-66C2-C8239B02A3E2}"/>
                </a:ext>
              </a:extLst>
            </p:cNvPr>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3671326" y="4327990"/>
              <a:ext cx="2641065" cy="1881653"/>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5" name="组合 14">
            <a:extLst>
              <a:ext uri="{FF2B5EF4-FFF2-40B4-BE49-F238E27FC236}">
                <a16:creationId xmlns:a16="http://schemas.microsoft.com/office/drawing/2014/main" id="{0D26E894-447F-EB58-A1EC-707C3DF50013}"/>
              </a:ext>
            </a:extLst>
          </p:cNvPr>
          <p:cNvGrpSpPr/>
          <p:nvPr/>
        </p:nvGrpSpPr>
        <p:grpSpPr>
          <a:xfrm>
            <a:off x="6609614" y="4301021"/>
            <a:ext cx="2718234" cy="1934679"/>
            <a:chOff x="6609614" y="4301021"/>
            <a:chExt cx="2718234" cy="1934679"/>
          </a:xfrm>
        </p:grpSpPr>
        <p:sp>
          <p:nvSpPr>
            <p:cNvPr id="20" name="矩形: 圆角 19">
              <a:extLst>
                <a:ext uri="{FF2B5EF4-FFF2-40B4-BE49-F238E27FC236}">
                  <a16:creationId xmlns:a16="http://schemas.microsoft.com/office/drawing/2014/main" id="{6378A6EC-F89B-AB88-9603-C1F6BF64D90C}"/>
                </a:ext>
              </a:extLst>
            </p:cNvPr>
            <p:cNvSpPr/>
            <p:nvPr/>
          </p:nvSpPr>
          <p:spPr>
            <a:xfrm>
              <a:off x="6609614" y="4301021"/>
              <a:ext cx="2718234" cy="1934679"/>
            </a:xfrm>
            <a:prstGeom prst="roundRect">
              <a:avLst>
                <a:gd name="adj" fmla="val 2857"/>
              </a:avLst>
            </a:prstGeom>
            <a:solidFill>
              <a:srgbClr val="B6C8D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7" name="Picture 2" descr="免费矢量复古成就证书模板矢量，蓝色专业设计">
              <a:extLst>
                <a:ext uri="{FF2B5EF4-FFF2-40B4-BE49-F238E27FC236}">
                  <a16:creationId xmlns:a16="http://schemas.microsoft.com/office/drawing/2014/main" id="{B32C183E-B61B-1F8F-12A5-30E04ACF52F7}"/>
                </a:ext>
              </a:extLst>
            </p:cNvPr>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6645933" y="4327990"/>
              <a:ext cx="2641065" cy="1881653"/>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1" name="组合 10">
            <a:extLst>
              <a:ext uri="{FF2B5EF4-FFF2-40B4-BE49-F238E27FC236}">
                <a16:creationId xmlns:a16="http://schemas.microsoft.com/office/drawing/2014/main" id="{00BD21D9-984E-3BD1-37D7-419AF60B47D9}"/>
              </a:ext>
            </a:extLst>
          </p:cNvPr>
          <p:cNvGrpSpPr/>
          <p:nvPr/>
        </p:nvGrpSpPr>
        <p:grpSpPr>
          <a:xfrm>
            <a:off x="9584220" y="2236335"/>
            <a:ext cx="1934679" cy="2718234"/>
            <a:chOff x="9584220" y="2236335"/>
            <a:chExt cx="1934679" cy="2718234"/>
          </a:xfrm>
        </p:grpSpPr>
        <p:sp>
          <p:nvSpPr>
            <p:cNvPr id="6" name="矩形: 圆角 5">
              <a:extLst>
                <a:ext uri="{FF2B5EF4-FFF2-40B4-BE49-F238E27FC236}">
                  <a16:creationId xmlns:a16="http://schemas.microsoft.com/office/drawing/2014/main" id="{22161794-7CE2-D0F3-8735-792CB47F6191}"/>
                </a:ext>
              </a:extLst>
            </p:cNvPr>
            <p:cNvSpPr/>
            <p:nvPr/>
          </p:nvSpPr>
          <p:spPr>
            <a:xfrm rot="5400000">
              <a:off x="9192443" y="2628112"/>
              <a:ext cx="2718234" cy="1934679"/>
            </a:xfrm>
            <a:prstGeom prst="roundRect">
              <a:avLst>
                <a:gd name="adj" fmla="val 2857"/>
              </a:avLst>
            </a:prstGeom>
            <a:solidFill>
              <a:srgbClr val="B6C8D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050" name="Picture 2" descr="自由矢量梯度现代成就证书">
              <a:extLst>
                <a:ext uri="{FF2B5EF4-FFF2-40B4-BE49-F238E27FC236}">
                  <a16:creationId xmlns:a16="http://schemas.microsoft.com/office/drawing/2014/main" id="{0552B38F-AFFA-5078-4C3E-511394025B9D}"/>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9617363" y="2264802"/>
              <a:ext cx="1864772" cy="2637398"/>
            </a:xfrm>
            <a:prstGeom prst="rect">
              <a:avLst/>
            </a:prstGeom>
            <a:noFill/>
            <a:extLst>
              <a:ext uri="{909E8E84-426E-40DD-AFC4-6F175D3DCCD1}">
                <a14:hiddenFill xmlns:a14="http://schemas.microsoft.com/office/drawing/2010/main">
                  <a:solidFill>
                    <a:srgbClr val="FFFFFF"/>
                  </a:solidFill>
                </a14:hiddenFill>
              </a:ext>
            </a:extLst>
          </p:spPr>
        </p:pic>
      </p:grpSp>
      <p:sp>
        <p:nvSpPr>
          <p:cNvPr id="7" name="矩形: 圆角 6">
            <a:extLst>
              <a:ext uri="{FF2B5EF4-FFF2-40B4-BE49-F238E27FC236}">
                <a16:creationId xmlns:a16="http://schemas.microsoft.com/office/drawing/2014/main" id="{57D2EF7A-876C-EFFE-42CA-FE9D784D32BD}"/>
              </a:ext>
            </a:extLst>
          </p:cNvPr>
          <p:cNvSpPr/>
          <p:nvPr/>
        </p:nvSpPr>
        <p:spPr>
          <a:xfrm>
            <a:off x="660400" y="766209"/>
            <a:ext cx="10858500" cy="728181"/>
          </a:xfrm>
          <a:prstGeom prst="roundRect">
            <a:avLst>
              <a:gd name="adj" fmla="val 50000"/>
            </a:avLst>
          </a:prstGeom>
          <a:solidFill>
            <a:srgbClr val="119AED"/>
          </a:solidFill>
          <a:ln w="63500" cap="rnd">
            <a:solidFill>
              <a:srgbClr val="8DCAF3"/>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zh-CN" altLang="en-US" sz="3200" dirty="0">
                <a:latin typeface="+mj-ea"/>
                <a:ea typeface="+mj-ea"/>
              </a:rPr>
              <a:t>荣誉资质</a:t>
            </a:r>
          </a:p>
        </p:txBody>
      </p:sp>
    </p:spTree>
    <p:extLst>
      <p:ext uri="{BB962C8B-B14F-4D97-AF65-F5344CB8AC3E}">
        <p14:creationId xmlns:p14="http://schemas.microsoft.com/office/powerpoint/2010/main" val="409506590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圆角 3">
            <a:extLst>
              <a:ext uri="{FF2B5EF4-FFF2-40B4-BE49-F238E27FC236}">
                <a16:creationId xmlns:a16="http://schemas.microsoft.com/office/drawing/2014/main" id="{F91EF32C-B6AD-33B5-4F6F-206BC3676FFC}"/>
              </a:ext>
            </a:extLst>
          </p:cNvPr>
          <p:cNvSpPr/>
          <p:nvPr/>
        </p:nvSpPr>
        <p:spPr>
          <a:xfrm>
            <a:off x="660400" y="2276475"/>
            <a:ext cx="3086100" cy="927100"/>
          </a:xfrm>
          <a:prstGeom prst="roundRect">
            <a:avLst/>
          </a:prstGeom>
          <a:solidFill>
            <a:schemeClr val="accent1">
              <a:alpha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1"/>
                </a:solidFill>
              </a:rPr>
              <a:t>请贴上客户</a:t>
            </a:r>
            <a:r>
              <a:rPr lang="en-US" altLang="zh-CN" dirty="0">
                <a:solidFill>
                  <a:schemeClr val="tx1"/>
                </a:solidFill>
              </a:rPr>
              <a:t>logo</a:t>
            </a:r>
            <a:endParaRPr lang="zh-CN" altLang="en-US" dirty="0">
              <a:solidFill>
                <a:schemeClr val="tx1"/>
              </a:solidFill>
            </a:endParaRPr>
          </a:p>
        </p:txBody>
      </p:sp>
      <p:sp>
        <p:nvSpPr>
          <p:cNvPr id="5" name="矩形: 圆角 4">
            <a:extLst>
              <a:ext uri="{FF2B5EF4-FFF2-40B4-BE49-F238E27FC236}">
                <a16:creationId xmlns:a16="http://schemas.microsoft.com/office/drawing/2014/main" id="{D83007C8-7E74-FE90-ECB4-7D5CDBEF8023}"/>
              </a:ext>
            </a:extLst>
          </p:cNvPr>
          <p:cNvSpPr/>
          <p:nvPr/>
        </p:nvSpPr>
        <p:spPr>
          <a:xfrm>
            <a:off x="8432800" y="2276475"/>
            <a:ext cx="3086100" cy="927100"/>
          </a:xfrm>
          <a:prstGeom prst="roundRect">
            <a:avLst/>
          </a:prstGeom>
          <a:solidFill>
            <a:schemeClr val="accent1">
              <a:alpha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1"/>
                </a:solidFill>
              </a:rPr>
              <a:t>请贴上客户</a:t>
            </a:r>
            <a:r>
              <a:rPr lang="en-US" altLang="zh-CN" dirty="0">
                <a:solidFill>
                  <a:schemeClr val="tx1"/>
                </a:solidFill>
              </a:rPr>
              <a:t>logo</a:t>
            </a:r>
            <a:endParaRPr lang="zh-CN" altLang="en-US" dirty="0">
              <a:solidFill>
                <a:schemeClr val="tx1"/>
              </a:solidFill>
            </a:endParaRPr>
          </a:p>
        </p:txBody>
      </p:sp>
      <p:sp>
        <p:nvSpPr>
          <p:cNvPr id="6" name="矩形: 圆角 5">
            <a:extLst>
              <a:ext uri="{FF2B5EF4-FFF2-40B4-BE49-F238E27FC236}">
                <a16:creationId xmlns:a16="http://schemas.microsoft.com/office/drawing/2014/main" id="{773296D8-983E-716B-4AB6-96459E6B5677}"/>
              </a:ext>
            </a:extLst>
          </p:cNvPr>
          <p:cNvSpPr/>
          <p:nvPr/>
        </p:nvSpPr>
        <p:spPr>
          <a:xfrm>
            <a:off x="4546600" y="2276475"/>
            <a:ext cx="3086100" cy="927100"/>
          </a:xfrm>
          <a:prstGeom prst="roundRect">
            <a:avLst/>
          </a:prstGeom>
          <a:solidFill>
            <a:schemeClr val="accent1">
              <a:alpha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1"/>
                </a:solidFill>
              </a:rPr>
              <a:t>请贴上客户</a:t>
            </a:r>
            <a:r>
              <a:rPr lang="en-US" altLang="zh-CN" dirty="0">
                <a:solidFill>
                  <a:schemeClr val="tx1"/>
                </a:solidFill>
              </a:rPr>
              <a:t>logo</a:t>
            </a:r>
            <a:endParaRPr lang="zh-CN" altLang="en-US" dirty="0">
              <a:solidFill>
                <a:schemeClr val="tx1"/>
              </a:solidFill>
            </a:endParaRPr>
          </a:p>
        </p:txBody>
      </p:sp>
      <p:sp>
        <p:nvSpPr>
          <p:cNvPr id="7" name="矩形: 圆角 6">
            <a:extLst>
              <a:ext uri="{FF2B5EF4-FFF2-40B4-BE49-F238E27FC236}">
                <a16:creationId xmlns:a16="http://schemas.microsoft.com/office/drawing/2014/main" id="{DC671808-4321-47AB-83D0-22982181E73D}"/>
              </a:ext>
            </a:extLst>
          </p:cNvPr>
          <p:cNvSpPr/>
          <p:nvPr/>
        </p:nvSpPr>
        <p:spPr>
          <a:xfrm>
            <a:off x="660400" y="3792537"/>
            <a:ext cx="3086100" cy="927100"/>
          </a:xfrm>
          <a:prstGeom prst="roundRect">
            <a:avLst/>
          </a:prstGeom>
          <a:solidFill>
            <a:schemeClr val="accent1">
              <a:alpha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1"/>
                </a:solidFill>
              </a:rPr>
              <a:t>请贴上客户</a:t>
            </a:r>
            <a:r>
              <a:rPr lang="en-US" altLang="zh-CN" dirty="0">
                <a:solidFill>
                  <a:schemeClr val="tx1"/>
                </a:solidFill>
              </a:rPr>
              <a:t>logo</a:t>
            </a:r>
            <a:endParaRPr lang="zh-CN" altLang="en-US" dirty="0">
              <a:solidFill>
                <a:schemeClr val="tx1"/>
              </a:solidFill>
            </a:endParaRPr>
          </a:p>
        </p:txBody>
      </p:sp>
      <p:sp>
        <p:nvSpPr>
          <p:cNvPr id="8" name="矩形: 圆角 7">
            <a:extLst>
              <a:ext uri="{FF2B5EF4-FFF2-40B4-BE49-F238E27FC236}">
                <a16:creationId xmlns:a16="http://schemas.microsoft.com/office/drawing/2014/main" id="{CCAB9530-D307-C760-21DF-2D12FEFE0462}"/>
              </a:ext>
            </a:extLst>
          </p:cNvPr>
          <p:cNvSpPr/>
          <p:nvPr/>
        </p:nvSpPr>
        <p:spPr>
          <a:xfrm>
            <a:off x="8432800" y="3792537"/>
            <a:ext cx="3086100" cy="927100"/>
          </a:xfrm>
          <a:prstGeom prst="roundRect">
            <a:avLst/>
          </a:prstGeom>
          <a:solidFill>
            <a:schemeClr val="accent1">
              <a:alpha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1"/>
                </a:solidFill>
              </a:rPr>
              <a:t>请贴上客户</a:t>
            </a:r>
            <a:r>
              <a:rPr lang="en-US" altLang="zh-CN" dirty="0">
                <a:solidFill>
                  <a:schemeClr val="tx1"/>
                </a:solidFill>
              </a:rPr>
              <a:t>logo</a:t>
            </a:r>
            <a:endParaRPr lang="zh-CN" altLang="en-US" dirty="0">
              <a:solidFill>
                <a:schemeClr val="tx1"/>
              </a:solidFill>
            </a:endParaRPr>
          </a:p>
        </p:txBody>
      </p:sp>
      <p:sp>
        <p:nvSpPr>
          <p:cNvPr id="9" name="矩形: 圆角 8">
            <a:extLst>
              <a:ext uri="{FF2B5EF4-FFF2-40B4-BE49-F238E27FC236}">
                <a16:creationId xmlns:a16="http://schemas.microsoft.com/office/drawing/2014/main" id="{A01FB737-CA84-EB1D-1EC4-8D0DC15CC875}"/>
              </a:ext>
            </a:extLst>
          </p:cNvPr>
          <p:cNvSpPr/>
          <p:nvPr/>
        </p:nvSpPr>
        <p:spPr>
          <a:xfrm>
            <a:off x="4546600" y="3792537"/>
            <a:ext cx="3086100" cy="927100"/>
          </a:xfrm>
          <a:prstGeom prst="roundRect">
            <a:avLst/>
          </a:prstGeom>
          <a:solidFill>
            <a:schemeClr val="accent1">
              <a:alpha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1"/>
                </a:solidFill>
              </a:rPr>
              <a:t>请贴上客户</a:t>
            </a:r>
            <a:r>
              <a:rPr lang="en-US" altLang="zh-CN" dirty="0">
                <a:solidFill>
                  <a:schemeClr val="tx1"/>
                </a:solidFill>
              </a:rPr>
              <a:t>logo</a:t>
            </a:r>
            <a:endParaRPr lang="zh-CN" altLang="en-US" dirty="0">
              <a:solidFill>
                <a:schemeClr val="tx1"/>
              </a:solidFill>
            </a:endParaRPr>
          </a:p>
        </p:txBody>
      </p:sp>
      <p:sp>
        <p:nvSpPr>
          <p:cNvPr id="10" name="矩形: 圆角 9">
            <a:extLst>
              <a:ext uri="{FF2B5EF4-FFF2-40B4-BE49-F238E27FC236}">
                <a16:creationId xmlns:a16="http://schemas.microsoft.com/office/drawing/2014/main" id="{76FE1236-F0EF-2A72-70AA-8788679B1473}"/>
              </a:ext>
            </a:extLst>
          </p:cNvPr>
          <p:cNvSpPr/>
          <p:nvPr/>
        </p:nvSpPr>
        <p:spPr>
          <a:xfrm>
            <a:off x="666750" y="5308600"/>
            <a:ext cx="3086100" cy="927100"/>
          </a:xfrm>
          <a:prstGeom prst="roundRect">
            <a:avLst/>
          </a:prstGeom>
          <a:solidFill>
            <a:schemeClr val="accent1">
              <a:alpha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1"/>
                </a:solidFill>
              </a:rPr>
              <a:t>请贴上客户</a:t>
            </a:r>
            <a:r>
              <a:rPr lang="en-US" altLang="zh-CN" dirty="0">
                <a:solidFill>
                  <a:schemeClr val="tx1"/>
                </a:solidFill>
              </a:rPr>
              <a:t>logo</a:t>
            </a:r>
            <a:endParaRPr lang="zh-CN" altLang="en-US" dirty="0">
              <a:solidFill>
                <a:schemeClr val="tx1"/>
              </a:solidFill>
            </a:endParaRPr>
          </a:p>
        </p:txBody>
      </p:sp>
      <p:sp>
        <p:nvSpPr>
          <p:cNvPr id="11" name="矩形: 圆角 10">
            <a:extLst>
              <a:ext uri="{FF2B5EF4-FFF2-40B4-BE49-F238E27FC236}">
                <a16:creationId xmlns:a16="http://schemas.microsoft.com/office/drawing/2014/main" id="{8B964485-7489-61ED-C398-5C3CCB13D8E0}"/>
              </a:ext>
            </a:extLst>
          </p:cNvPr>
          <p:cNvSpPr/>
          <p:nvPr/>
        </p:nvSpPr>
        <p:spPr>
          <a:xfrm>
            <a:off x="8439150" y="5308600"/>
            <a:ext cx="3086100" cy="927100"/>
          </a:xfrm>
          <a:prstGeom prst="roundRect">
            <a:avLst/>
          </a:prstGeom>
          <a:solidFill>
            <a:schemeClr val="accent1">
              <a:alpha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1"/>
                </a:solidFill>
              </a:rPr>
              <a:t>请贴上客户</a:t>
            </a:r>
            <a:r>
              <a:rPr lang="en-US" altLang="zh-CN" dirty="0">
                <a:solidFill>
                  <a:schemeClr val="tx1"/>
                </a:solidFill>
              </a:rPr>
              <a:t>logo</a:t>
            </a:r>
            <a:endParaRPr lang="zh-CN" altLang="en-US" dirty="0">
              <a:solidFill>
                <a:schemeClr val="tx1"/>
              </a:solidFill>
            </a:endParaRPr>
          </a:p>
        </p:txBody>
      </p:sp>
      <p:sp>
        <p:nvSpPr>
          <p:cNvPr id="12" name="矩形: 圆角 11">
            <a:extLst>
              <a:ext uri="{FF2B5EF4-FFF2-40B4-BE49-F238E27FC236}">
                <a16:creationId xmlns:a16="http://schemas.microsoft.com/office/drawing/2014/main" id="{B1BEBC07-D244-4F9B-EAFA-AD0A665667D1}"/>
              </a:ext>
            </a:extLst>
          </p:cNvPr>
          <p:cNvSpPr/>
          <p:nvPr/>
        </p:nvSpPr>
        <p:spPr>
          <a:xfrm>
            <a:off x="4552950" y="5308600"/>
            <a:ext cx="3086100" cy="927100"/>
          </a:xfrm>
          <a:prstGeom prst="roundRect">
            <a:avLst/>
          </a:prstGeom>
          <a:solidFill>
            <a:schemeClr val="accent1">
              <a:alpha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1"/>
                </a:solidFill>
              </a:rPr>
              <a:t>请贴上客户</a:t>
            </a:r>
            <a:r>
              <a:rPr lang="en-US" altLang="zh-CN" dirty="0">
                <a:solidFill>
                  <a:schemeClr val="tx1"/>
                </a:solidFill>
              </a:rPr>
              <a:t>logo</a:t>
            </a:r>
            <a:endParaRPr lang="zh-CN" altLang="en-US" dirty="0">
              <a:solidFill>
                <a:schemeClr val="tx1"/>
              </a:solidFill>
            </a:endParaRPr>
          </a:p>
        </p:txBody>
      </p:sp>
      <p:sp>
        <p:nvSpPr>
          <p:cNvPr id="2" name="矩形: 圆角 1">
            <a:extLst>
              <a:ext uri="{FF2B5EF4-FFF2-40B4-BE49-F238E27FC236}">
                <a16:creationId xmlns:a16="http://schemas.microsoft.com/office/drawing/2014/main" id="{DC18D183-10EC-E77B-EFEE-5671CD6723EA}"/>
              </a:ext>
            </a:extLst>
          </p:cNvPr>
          <p:cNvSpPr/>
          <p:nvPr/>
        </p:nvSpPr>
        <p:spPr>
          <a:xfrm>
            <a:off x="660400" y="766209"/>
            <a:ext cx="10858500" cy="728181"/>
          </a:xfrm>
          <a:prstGeom prst="roundRect">
            <a:avLst>
              <a:gd name="adj" fmla="val 50000"/>
            </a:avLst>
          </a:prstGeom>
          <a:solidFill>
            <a:srgbClr val="119AED"/>
          </a:solidFill>
          <a:ln w="63500" cap="rnd">
            <a:solidFill>
              <a:srgbClr val="8DCAF3"/>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zh-CN" altLang="en-US" sz="3200" dirty="0">
                <a:latin typeface="+mj-ea"/>
                <a:ea typeface="+mj-ea"/>
              </a:rPr>
              <a:t>重点客户</a:t>
            </a:r>
          </a:p>
        </p:txBody>
      </p:sp>
    </p:spTree>
    <p:extLst>
      <p:ext uri="{BB962C8B-B14F-4D97-AF65-F5344CB8AC3E}">
        <p14:creationId xmlns:p14="http://schemas.microsoft.com/office/powerpoint/2010/main" val="357348773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任意多边形: 形状 8">
            <a:extLst>
              <a:ext uri="{FF2B5EF4-FFF2-40B4-BE49-F238E27FC236}">
                <a16:creationId xmlns:a16="http://schemas.microsoft.com/office/drawing/2014/main" id="{48832B0B-EB82-6D70-419B-D9AC75A3A512}"/>
              </a:ext>
            </a:extLst>
          </p:cNvPr>
          <p:cNvSpPr/>
          <p:nvPr/>
        </p:nvSpPr>
        <p:spPr>
          <a:xfrm rot="5400000">
            <a:off x="2923887" y="-327317"/>
            <a:ext cx="6857999" cy="7512634"/>
          </a:xfrm>
          <a:custGeom>
            <a:avLst/>
            <a:gdLst>
              <a:gd name="connsiteX0" fmla="*/ 0 w 6857999"/>
              <a:gd name="connsiteY0" fmla="*/ 6332790 h 7512634"/>
              <a:gd name="connsiteX1" fmla="*/ 0 w 6857999"/>
              <a:gd name="connsiteY1" fmla="*/ 4476689 h 7512634"/>
              <a:gd name="connsiteX2" fmla="*/ 3428997 w 6857999"/>
              <a:gd name="connsiteY2" fmla="*/ 0 h 7512634"/>
              <a:gd name="connsiteX3" fmla="*/ 6857999 w 6857999"/>
              <a:gd name="connsiteY3" fmla="*/ 4418490 h 7512634"/>
              <a:gd name="connsiteX4" fmla="*/ 6857999 w 6857999"/>
              <a:gd name="connsiteY4" fmla="*/ 6328351 h 7512634"/>
              <a:gd name="connsiteX5" fmla="*/ 5866606 w 6857999"/>
              <a:gd name="connsiteY5" fmla="*/ 7512634 h 7512634"/>
              <a:gd name="connsiteX6" fmla="*/ 991387 w 6857999"/>
              <a:gd name="connsiteY6" fmla="*/ 7512634 h 75126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57999" h="7512634">
                <a:moveTo>
                  <a:pt x="0" y="6332790"/>
                </a:moveTo>
                <a:lnTo>
                  <a:pt x="0" y="4476689"/>
                </a:lnTo>
                <a:lnTo>
                  <a:pt x="3428997" y="0"/>
                </a:lnTo>
                <a:lnTo>
                  <a:pt x="6857999" y="4418490"/>
                </a:lnTo>
                <a:lnTo>
                  <a:pt x="6857999" y="6328351"/>
                </a:lnTo>
                <a:lnTo>
                  <a:pt x="5866606" y="7512634"/>
                </a:lnTo>
                <a:lnTo>
                  <a:pt x="991387" y="7512634"/>
                </a:lnTo>
                <a:close/>
              </a:path>
            </a:pathLst>
          </a:custGeom>
          <a:gradFill flip="none" rotWithShape="1">
            <a:gsLst>
              <a:gs pos="53000">
                <a:schemeClr val="bg1"/>
              </a:gs>
              <a:gs pos="100000">
                <a:srgbClr val="119AED">
                  <a:lumMod val="98000"/>
                  <a:lumOff val="2000"/>
                </a:srgbClr>
              </a:gs>
            </a:gsLst>
            <a:lin ang="16200000" scaled="1"/>
            <a:tileRect/>
          </a:gradFill>
          <a:ln w="152400" cap="rnd">
            <a:gradFill flip="none" rotWithShape="1">
              <a:gsLst>
                <a:gs pos="75000">
                  <a:schemeClr val="accent1">
                    <a:lumMod val="5000"/>
                    <a:lumOff val="95000"/>
                  </a:schemeClr>
                </a:gs>
                <a:gs pos="100000">
                  <a:srgbClr val="119AED">
                    <a:lumMod val="95000"/>
                    <a:lumOff val="5000"/>
                    <a:alpha val="70000"/>
                  </a:srgbClr>
                </a:gs>
              </a:gsLst>
              <a:lin ang="16200000" scaled="1"/>
              <a:tileRect/>
            </a:gradFill>
            <a:round/>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11" name="任意多边形: 形状 10">
            <a:extLst>
              <a:ext uri="{FF2B5EF4-FFF2-40B4-BE49-F238E27FC236}">
                <a16:creationId xmlns:a16="http://schemas.microsoft.com/office/drawing/2014/main" id="{5E8BE8BE-D40B-D484-5D6E-3AC47B1812A0}"/>
              </a:ext>
            </a:extLst>
          </p:cNvPr>
          <p:cNvSpPr/>
          <p:nvPr/>
        </p:nvSpPr>
        <p:spPr>
          <a:xfrm rot="5400000">
            <a:off x="1298284" y="-327317"/>
            <a:ext cx="6858000" cy="7512635"/>
          </a:xfrm>
          <a:custGeom>
            <a:avLst/>
            <a:gdLst>
              <a:gd name="connsiteX0" fmla="*/ 0 w 6858000"/>
              <a:gd name="connsiteY0" fmla="*/ 5097725 h 7512635"/>
              <a:gd name="connsiteX1" fmla="*/ 0 w 6858000"/>
              <a:gd name="connsiteY1" fmla="*/ 3730058 h 7512635"/>
              <a:gd name="connsiteX2" fmla="*/ 3429000 w 6858000"/>
              <a:gd name="connsiteY2" fmla="*/ 0 h 7512635"/>
              <a:gd name="connsiteX3" fmla="*/ 6858000 w 6858000"/>
              <a:gd name="connsiteY3" fmla="*/ 3684424 h 7512635"/>
              <a:gd name="connsiteX4" fmla="*/ 6858000 w 6858000"/>
              <a:gd name="connsiteY4" fmla="*/ 5061215 h 7512635"/>
              <a:gd name="connsiteX5" fmla="*/ 5866609 w 6858000"/>
              <a:gd name="connsiteY5" fmla="*/ 7512635 h 7512635"/>
              <a:gd name="connsiteX6" fmla="*/ 991390 w 6858000"/>
              <a:gd name="connsiteY6" fmla="*/ 7512635 h 7512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58000" h="7512635">
                <a:moveTo>
                  <a:pt x="0" y="5097725"/>
                </a:moveTo>
                <a:lnTo>
                  <a:pt x="0" y="3730058"/>
                </a:lnTo>
                <a:lnTo>
                  <a:pt x="3429000" y="0"/>
                </a:lnTo>
                <a:lnTo>
                  <a:pt x="6858000" y="3684424"/>
                </a:lnTo>
                <a:lnTo>
                  <a:pt x="6858000" y="5061215"/>
                </a:lnTo>
                <a:lnTo>
                  <a:pt x="5866609" y="7512635"/>
                </a:lnTo>
                <a:lnTo>
                  <a:pt x="991390" y="7512635"/>
                </a:lnTo>
                <a:close/>
              </a:path>
            </a:pathLst>
          </a:custGeom>
          <a:gradFill flip="none" rotWithShape="1">
            <a:gsLst>
              <a:gs pos="55000">
                <a:schemeClr val="bg1"/>
              </a:gs>
              <a:gs pos="100000">
                <a:srgbClr val="119AED">
                  <a:alpha val="90000"/>
                </a:srgbClr>
              </a:gs>
            </a:gsLst>
            <a:lin ang="16200000" scaled="1"/>
            <a:tileRect/>
          </a:gradFill>
          <a:ln w="254000" cap="rnd">
            <a:gradFill flip="none" rotWithShape="1">
              <a:gsLst>
                <a:gs pos="55000">
                  <a:schemeClr val="accent1">
                    <a:lumMod val="5000"/>
                    <a:lumOff val="95000"/>
                  </a:schemeClr>
                </a:gs>
                <a:gs pos="100000">
                  <a:srgbClr val="119AED">
                    <a:alpha val="90000"/>
                  </a:srgbClr>
                </a:gs>
              </a:gsLst>
              <a:lin ang="16200000" scaled="1"/>
              <a:tileRect/>
            </a:gradFill>
            <a:round/>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3" name="任意多边形: 形状 12">
            <a:extLst>
              <a:ext uri="{FF2B5EF4-FFF2-40B4-BE49-F238E27FC236}">
                <a16:creationId xmlns:a16="http://schemas.microsoft.com/office/drawing/2014/main" id="{7F33F3F9-0BB4-6A0E-C171-E73952AAE914}"/>
              </a:ext>
            </a:extLst>
          </p:cNvPr>
          <p:cNvSpPr/>
          <p:nvPr/>
        </p:nvSpPr>
        <p:spPr>
          <a:xfrm rot="5400000">
            <a:off x="-66372" y="66372"/>
            <a:ext cx="6858000" cy="6725256"/>
          </a:xfrm>
          <a:custGeom>
            <a:avLst/>
            <a:gdLst>
              <a:gd name="connsiteX0" fmla="*/ 0 w 6858000"/>
              <a:gd name="connsiteY0" fmla="*/ 3099519 h 6725256"/>
              <a:gd name="connsiteX1" fmla="*/ 0 w 6858000"/>
              <a:gd name="connsiteY1" fmla="*/ 2494782 h 6725256"/>
              <a:gd name="connsiteX2" fmla="*/ 3428998 w 6858000"/>
              <a:gd name="connsiteY2" fmla="*/ 0 h 6725256"/>
              <a:gd name="connsiteX3" fmla="*/ 6858000 w 6858000"/>
              <a:gd name="connsiteY3" fmla="*/ 2494784 h 6725256"/>
              <a:gd name="connsiteX4" fmla="*/ 6858000 w 6858000"/>
              <a:gd name="connsiteY4" fmla="*/ 3099509 h 6725256"/>
              <a:gd name="connsiteX5" fmla="*/ 5681561 w 6858000"/>
              <a:gd name="connsiteY5" fmla="*/ 6725256 h 6725256"/>
              <a:gd name="connsiteX6" fmla="*/ 1176435 w 6858000"/>
              <a:gd name="connsiteY6" fmla="*/ 6725256 h 67252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58000" h="6725256">
                <a:moveTo>
                  <a:pt x="0" y="3099519"/>
                </a:moveTo>
                <a:lnTo>
                  <a:pt x="0" y="2494782"/>
                </a:lnTo>
                <a:lnTo>
                  <a:pt x="3428998" y="0"/>
                </a:lnTo>
                <a:lnTo>
                  <a:pt x="6858000" y="2494784"/>
                </a:lnTo>
                <a:lnTo>
                  <a:pt x="6858000" y="3099509"/>
                </a:lnTo>
                <a:lnTo>
                  <a:pt x="5681561" y="6725256"/>
                </a:lnTo>
                <a:lnTo>
                  <a:pt x="1176435" y="6725256"/>
                </a:lnTo>
                <a:close/>
              </a:path>
            </a:pathLst>
          </a:custGeom>
          <a:ln w="254000" cap="rnd">
            <a:solidFill>
              <a:srgbClr val="119AED"/>
            </a:solidFill>
            <a:round/>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 name="文本框 6">
            <a:extLst>
              <a:ext uri="{FF2B5EF4-FFF2-40B4-BE49-F238E27FC236}">
                <a16:creationId xmlns:a16="http://schemas.microsoft.com/office/drawing/2014/main" id="{2FF76DB6-DE4F-47E0-AAE1-675B73010479}"/>
              </a:ext>
            </a:extLst>
          </p:cNvPr>
          <p:cNvSpPr txBox="1"/>
          <p:nvPr/>
        </p:nvSpPr>
        <p:spPr>
          <a:xfrm>
            <a:off x="2745875" y="2214402"/>
            <a:ext cx="2146300" cy="1235280"/>
          </a:xfrm>
          <a:prstGeom prst="rect">
            <a:avLst/>
          </a:prstGeom>
          <a:noFill/>
        </p:spPr>
        <p:txBody>
          <a:bodyPr wrap="square" lIns="0" tIns="0" rIns="0" bIns="0" rtlCol="0" anchor="ctr" anchorCtr="0">
            <a:noAutofit/>
          </a:bodyPr>
          <a:lstStyle/>
          <a:p>
            <a:pPr algn="just"/>
            <a:r>
              <a:rPr lang="en-US" altLang="zh-CN" sz="9600" dirty="0">
                <a:solidFill>
                  <a:schemeClr val="bg1"/>
                </a:solidFill>
                <a:latin typeface="+mj-ea"/>
                <a:ea typeface="+mj-ea"/>
              </a:rPr>
              <a:t>02</a:t>
            </a:r>
            <a:endParaRPr lang="zh-CN" altLang="en-US" sz="9600" dirty="0">
              <a:solidFill>
                <a:schemeClr val="bg1"/>
              </a:solidFill>
              <a:latin typeface="+mj-ea"/>
              <a:ea typeface="+mj-ea"/>
            </a:endParaRPr>
          </a:p>
        </p:txBody>
      </p:sp>
      <p:sp>
        <p:nvSpPr>
          <p:cNvPr id="8" name="文本框 7">
            <a:extLst>
              <a:ext uri="{FF2B5EF4-FFF2-40B4-BE49-F238E27FC236}">
                <a16:creationId xmlns:a16="http://schemas.microsoft.com/office/drawing/2014/main" id="{20190D42-9E48-0D92-E560-897F8802DDE7}"/>
              </a:ext>
            </a:extLst>
          </p:cNvPr>
          <p:cNvSpPr txBox="1"/>
          <p:nvPr/>
        </p:nvSpPr>
        <p:spPr>
          <a:xfrm>
            <a:off x="2794000" y="3519464"/>
            <a:ext cx="3746500" cy="759578"/>
          </a:xfrm>
          <a:prstGeom prst="rect">
            <a:avLst/>
          </a:prstGeom>
          <a:noFill/>
        </p:spPr>
        <p:txBody>
          <a:bodyPr wrap="square" lIns="0" tIns="0" rIns="0" bIns="0" rtlCol="0" anchor="ctr" anchorCtr="0">
            <a:noAutofit/>
          </a:bodyPr>
          <a:lstStyle/>
          <a:p>
            <a:r>
              <a:rPr lang="zh-CN" altLang="en-US" sz="3200" dirty="0">
                <a:solidFill>
                  <a:schemeClr val="bg1"/>
                </a:solidFill>
                <a:latin typeface="+mj-ea"/>
                <a:ea typeface="+mj-ea"/>
              </a:rPr>
              <a:t>技术中心情况</a:t>
            </a:r>
          </a:p>
        </p:txBody>
      </p:sp>
      <p:cxnSp>
        <p:nvCxnSpPr>
          <p:cNvPr id="2" name="直接连接符 1">
            <a:extLst>
              <a:ext uri="{FF2B5EF4-FFF2-40B4-BE49-F238E27FC236}">
                <a16:creationId xmlns:a16="http://schemas.microsoft.com/office/drawing/2014/main" id="{C851E665-2F13-841B-2DD5-0D8E92C84320}"/>
              </a:ext>
            </a:extLst>
          </p:cNvPr>
          <p:cNvCxnSpPr>
            <a:cxnSpLocks/>
          </p:cNvCxnSpPr>
          <p:nvPr/>
        </p:nvCxnSpPr>
        <p:spPr>
          <a:xfrm>
            <a:off x="12192000" y="33338"/>
            <a:ext cx="0" cy="6824662"/>
          </a:xfrm>
          <a:prstGeom prst="line">
            <a:avLst/>
          </a:prstGeom>
          <a:ln w="25400"/>
          <a:effectLst>
            <a:glow rad="254000">
              <a:srgbClr val="9AC5E4">
                <a:alpha val="90000"/>
              </a:srgbClr>
            </a:glow>
          </a:effectLst>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0309079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gradFill>
          <a:gsLst>
            <a:gs pos="0">
              <a:srgbClr val="E4E2F3"/>
            </a:gs>
            <a:gs pos="75000">
              <a:srgbClr val="ECF2FA">
                <a:alpha val="70000"/>
              </a:srgbClr>
            </a:gs>
            <a:gs pos="41000">
              <a:srgbClr val="6FC1F2">
                <a:alpha val="40000"/>
              </a:srgbClr>
            </a:gs>
            <a:gs pos="100000">
              <a:srgbClr val="9AC5E4"/>
            </a:gs>
          </a:gsLst>
          <a:lin ang="2700000" scaled="0"/>
        </a:gradFill>
        <a:effectLst/>
      </p:bgPr>
    </p:bg>
    <p:spTree>
      <p:nvGrpSpPr>
        <p:cNvPr id="1" name=""/>
        <p:cNvGrpSpPr/>
        <p:nvPr/>
      </p:nvGrpSpPr>
      <p:grpSpPr>
        <a:xfrm>
          <a:off x="0" y="0"/>
          <a:ext cx="0" cy="0"/>
          <a:chOff x="0" y="0"/>
          <a:chExt cx="0" cy="0"/>
        </a:xfrm>
      </p:grpSpPr>
      <p:sp>
        <p:nvSpPr>
          <p:cNvPr id="3" name="任意多边形: 形状 2">
            <a:extLst>
              <a:ext uri="{FF2B5EF4-FFF2-40B4-BE49-F238E27FC236}">
                <a16:creationId xmlns:a16="http://schemas.microsoft.com/office/drawing/2014/main" id="{B0E1E6B9-2316-7D40-C90A-F530A4151756}"/>
              </a:ext>
            </a:extLst>
          </p:cNvPr>
          <p:cNvSpPr/>
          <p:nvPr/>
        </p:nvSpPr>
        <p:spPr>
          <a:xfrm>
            <a:off x="959994" y="0"/>
            <a:ext cx="10064619" cy="6858000"/>
          </a:xfrm>
          <a:custGeom>
            <a:avLst/>
            <a:gdLst>
              <a:gd name="connsiteX0" fmla="*/ 3821782 w 10064619"/>
              <a:gd name="connsiteY0" fmla="*/ 0 h 6858000"/>
              <a:gd name="connsiteX1" fmla="*/ 6242839 w 10064619"/>
              <a:gd name="connsiteY1" fmla="*/ 0 h 6858000"/>
              <a:gd name="connsiteX2" fmla="*/ 10064619 w 10064619"/>
              <a:gd name="connsiteY2" fmla="*/ 2780552 h 6858000"/>
              <a:gd name="connsiteX3" fmla="*/ 8741618 w 10064619"/>
              <a:gd name="connsiteY3" fmla="*/ 6858000 h 6858000"/>
              <a:gd name="connsiteX4" fmla="*/ 1323001 w 10064619"/>
              <a:gd name="connsiteY4" fmla="*/ 6858000 h 6858000"/>
              <a:gd name="connsiteX5" fmla="*/ 0 w 10064619"/>
              <a:gd name="connsiteY5" fmla="*/ 2780552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64619" h="6858000">
                <a:moveTo>
                  <a:pt x="3821782" y="0"/>
                </a:moveTo>
                <a:lnTo>
                  <a:pt x="6242839" y="0"/>
                </a:lnTo>
                <a:lnTo>
                  <a:pt x="10064619" y="2780552"/>
                </a:lnTo>
                <a:lnTo>
                  <a:pt x="8741618" y="6858000"/>
                </a:lnTo>
                <a:lnTo>
                  <a:pt x="1323001" y="6858000"/>
                </a:lnTo>
                <a:lnTo>
                  <a:pt x="0" y="2780552"/>
                </a:lnTo>
                <a:close/>
              </a:path>
            </a:pathLst>
          </a:custGeom>
          <a:noFill/>
          <a:ln w="9525">
            <a:gradFill>
              <a:gsLst>
                <a:gs pos="0">
                  <a:srgbClr val="119AED"/>
                </a:gs>
                <a:gs pos="67000">
                  <a:srgbClr val="119AED">
                    <a:alpha val="70000"/>
                  </a:srgbClr>
                </a:gs>
                <a:gs pos="30000">
                  <a:srgbClr val="119AED">
                    <a:alpha val="50000"/>
                  </a:srgbClr>
                </a:gs>
                <a:gs pos="100000">
                  <a:srgbClr val="119AED">
                    <a:alpha val="30000"/>
                  </a:srgbClr>
                </a:gs>
              </a:gsLst>
              <a:lin ang="2700000" scaled="0"/>
            </a:gradFill>
          </a:ln>
          <a:scene3d>
            <a:camera prst="orthographicFront">
              <a:rot lat="0" lon="0" rev="10800000"/>
            </a:camera>
            <a:lightRig rig="threePt" dir="t"/>
          </a:scene3d>
          <a:sp3d/>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flatTx/>
          </a:bodyPr>
          <a:lstStyle/>
          <a:p>
            <a:pPr algn="ctr"/>
            <a:endParaRPr lang="zh-CN" altLang="en-US"/>
          </a:p>
        </p:txBody>
      </p:sp>
      <p:sp>
        <p:nvSpPr>
          <p:cNvPr id="7" name="任意多边形: 形状 6">
            <a:extLst>
              <a:ext uri="{FF2B5EF4-FFF2-40B4-BE49-F238E27FC236}">
                <a16:creationId xmlns:a16="http://schemas.microsoft.com/office/drawing/2014/main" id="{A583A8B1-B62B-8BC4-D8DB-79A353C74068}"/>
              </a:ext>
            </a:extLst>
          </p:cNvPr>
          <p:cNvSpPr/>
          <p:nvPr/>
        </p:nvSpPr>
        <p:spPr>
          <a:xfrm flipV="1">
            <a:off x="0" y="0"/>
            <a:ext cx="12192000" cy="6858000"/>
          </a:xfrm>
          <a:custGeom>
            <a:avLst/>
            <a:gdLst>
              <a:gd name="connsiteX0" fmla="*/ 1518211 w 12192000"/>
              <a:gd name="connsiteY0" fmla="*/ 6858000 h 6858000"/>
              <a:gd name="connsiteX1" fmla="*/ 10661087 w 12192000"/>
              <a:gd name="connsiteY1" fmla="*/ 6858000 h 6858000"/>
              <a:gd name="connsiteX2" fmla="*/ 12192000 w 12192000"/>
              <a:gd name="connsiteY2" fmla="*/ 2139776 h 6858000"/>
              <a:gd name="connsiteX3" fmla="*/ 12192000 w 12192000"/>
              <a:gd name="connsiteY3" fmla="*/ 1639391 h 6858000"/>
              <a:gd name="connsiteX4" fmla="*/ 9938708 w 12192000"/>
              <a:gd name="connsiteY4" fmla="*/ 0 h 6858000"/>
              <a:gd name="connsiteX5" fmla="*/ 2240590 w 12192000"/>
              <a:gd name="connsiteY5" fmla="*/ 0 h 6858000"/>
              <a:gd name="connsiteX6" fmla="*/ 0 w 12192000"/>
              <a:gd name="connsiteY6" fmla="*/ 1630150 h 6858000"/>
              <a:gd name="connsiteX7" fmla="*/ 0 w 12192000"/>
              <a:gd name="connsiteY7" fmla="*/ 2178923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6858000">
                <a:moveTo>
                  <a:pt x="1518211" y="6858000"/>
                </a:moveTo>
                <a:lnTo>
                  <a:pt x="10661087" y="6858000"/>
                </a:lnTo>
                <a:lnTo>
                  <a:pt x="12192000" y="2139776"/>
                </a:lnTo>
                <a:lnTo>
                  <a:pt x="12192000" y="1639391"/>
                </a:lnTo>
                <a:lnTo>
                  <a:pt x="9938708" y="0"/>
                </a:lnTo>
                <a:lnTo>
                  <a:pt x="2240590" y="0"/>
                </a:lnTo>
                <a:lnTo>
                  <a:pt x="0" y="1630150"/>
                </a:lnTo>
                <a:lnTo>
                  <a:pt x="0" y="2178923"/>
                </a:lnTo>
                <a:close/>
              </a:path>
            </a:pathLst>
          </a:custGeom>
          <a:noFill/>
          <a:ln w="9525">
            <a:gradFill>
              <a:gsLst>
                <a:gs pos="0">
                  <a:srgbClr val="119AED">
                    <a:lumMod val="99000"/>
                  </a:srgbClr>
                </a:gs>
                <a:gs pos="67000">
                  <a:srgbClr val="119AED">
                    <a:alpha val="80000"/>
                  </a:srgbClr>
                </a:gs>
                <a:gs pos="30000">
                  <a:srgbClr val="119AED">
                    <a:alpha val="60000"/>
                  </a:srgbClr>
                </a:gs>
                <a:gs pos="100000">
                  <a:srgbClr val="119AED">
                    <a:alpha val="40000"/>
                  </a:srgbClr>
                </a:gs>
              </a:gsLst>
              <a:lin ang="2700000" scaled="0"/>
            </a:gradFill>
          </a:ln>
          <a:scene3d>
            <a:camera prst="orthographicFront">
              <a:rot lat="0" lon="0" rev="10800000"/>
            </a:camera>
            <a:lightRig rig="threePt" dir="t"/>
          </a:scene3d>
          <a:sp3d/>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flatTx/>
          </a:bodyPr>
          <a:lstStyle/>
          <a:p>
            <a:pPr algn="ctr"/>
            <a:endParaRPr lang="zh-CN" altLang="en-US"/>
          </a:p>
        </p:txBody>
      </p:sp>
      <p:sp>
        <p:nvSpPr>
          <p:cNvPr id="18" name="五边形 17">
            <a:extLst>
              <a:ext uri="{FF2B5EF4-FFF2-40B4-BE49-F238E27FC236}">
                <a16:creationId xmlns:a16="http://schemas.microsoft.com/office/drawing/2014/main" id="{C9C3BFE0-3E81-0B73-A971-D4BF4C92D800}"/>
              </a:ext>
            </a:extLst>
          </p:cNvPr>
          <p:cNvSpPr/>
          <p:nvPr/>
        </p:nvSpPr>
        <p:spPr>
          <a:xfrm flipV="1">
            <a:off x="3082513" y="495726"/>
            <a:ext cx="6026973" cy="5739974"/>
          </a:xfrm>
          <a:prstGeom prst="pentagon">
            <a:avLst/>
          </a:prstGeom>
          <a:noFill/>
          <a:ln w="9525">
            <a:gradFill>
              <a:gsLst>
                <a:gs pos="0">
                  <a:srgbClr val="119AED"/>
                </a:gs>
                <a:gs pos="67000">
                  <a:srgbClr val="119AED">
                    <a:alpha val="80000"/>
                  </a:srgbClr>
                </a:gs>
                <a:gs pos="30000">
                  <a:srgbClr val="119AED">
                    <a:alpha val="60000"/>
                  </a:srgbClr>
                </a:gs>
                <a:gs pos="100000">
                  <a:srgbClr val="119AED">
                    <a:alpha val="30000"/>
                  </a:srgbClr>
                </a:gs>
              </a:gsLst>
              <a:lin ang="2700000" scaled="0"/>
            </a:gradFill>
          </a:ln>
          <a:scene3d>
            <a:camera prst="orthographicFront">
              <a:rot lat="0" lon="0" rev="10800000"/>
            </a:camera>
            <a:lightRig rig="threePt" dir="t"/>
          </a:scene3d>
          <a:sp3d/>
        </p:spPr>
        <p:style>
          <a:lnRef idx="2">
            <a:schemeClr val="accent1">
              <a:shade val="15000"/>
            </a:schemeClr>
          </a:lnRef>
          <a:fillRef idx="1">
            <a:schemeClr val="accent1"/>
          </a:fillRef>
          <a:effectRef idx="0">
            <a:schemeClr val="accent1"/>
          </a:effectRef>
          <a:fontRef idx="minor">
            <a:schemeClr val="lt1"/>
          </a:fontRef>
        </p:style>
        <p:txBody>
          <a:bodyPr rtlCol="0" anchor="ctr">
            <a:flatTx/>
          </a:bodyPr>
          <a:lstStyle/>
          <a:p>
            <a:pPr algn="ctr"/>
            <a:endParaRPr lang="zh-CN" altLang="en-US"/>
          </a:p>
        </p:txBody>
      </p:sp>
      <p:sp>
        <p:nvSpPr>
          <p:cNvPr id="4" name="五边形 3">
            <a:extLst>
              <a:ext uri="{FF2B5EF4-FFF2-40B4-BE49-F238E27FC236}">
                <a16:creationId xmlns:a16="http://schemas.microsoft.com/office/drawing/2014/main" id="{AD8AE9E5-82E1-4E9D-F315-11A16CD5B6F4}"/>
              </a:ext>
            </a:extLst>
          </p:cNvPr>
          <p:cNvSpPr/>
          <p:nvPr/>
        </p:nvSpPr>
        <p:spPr>
          <a:xfrm>
            <a:off x="4188777" y="1810414"/>
            <a:ext cx="3814445" cy="3632805"/>
          </a:xfrm>
          <a:prstGeom prst="pentagon">
            <a:avLst/>
          </a:prstGeom>
          <a:noFill/>
          <a:ln w="15875">
            <a:gradFill>
              <a:gsLst>
                <a:gs pos="0">
                  <a:srgbClr val="119AED"/>
                </a:gs>
                <a:gs pos="67000">
                  <a:srgbClr val="119AED">
                    <a:alpha val="70000"/>
                  </a:srgbClr>
                </a:gs>
                <a:gs pos="30000">
                  <a:srgbClr val="119AED">
                    <a:alpha val="50000"/>
                  </a:srgbClr>
                </a:gs>
                <a:gs pos="100000">
                  <a:srgbClr val="119AED">
                    <a:alpha val="40000"/>
                  </a:srgbClr>
                </a:gs>
              </a:gsLst>
              <a:lin ang="2700000" scaled="0"/>
            </a:gradFill>
          </a:ln>
          <a:scene3d>
            <a:camera prst="orthographicFront">
              <a:rot lat="0" lon="0" rev="10800000"/>
            </a:camera>
            <a:lightRig rig="threePt" dir="t"/>
          </a:scene3d>
          <a:sp3d/>
        </p:spPr>
        <p:style>
          <a:lnRef idx="2">
            <a:schemeClr val="accent1">
              <a:shade val="15000"/>
            </a:schemeClr>
          </a:lnRef>
          <a:fillRef idx="1">
            <a:schemeClr val="accent1"/>
          </a:fillRef>
          <a:effectRef idx="0">
            <a:schemeClr val="accent1"/>
          </a:effectRef>
          <a:fontRef idx="minor">
            <a:schemeClr val="lt1"/>
          </a:fontRef>
        </p:style>
        <p:txBody>
          <a:bodyPr rtlCol="0" anchor="ctr">
            <a:flatTx/>
          </a:bodyPr>
          <a:lstStyle/>
          <a:p>
            <a:pPr algn="ctr"/>
            <a:endParaRPr lang="zh-CN" altLang="en-US"/>
          </a:p>
        </p:txBody>
      </p:sp>
      <p:sp>
        <p:nvSpPr>
          <p:cNvPr id="5" name="五边形 4">
            <a:extLst>
              <a:ext uri="{FF2B5EF4-FFF2-40B4-BE49-F238E27FC236}">
                <a16:creationId xmlns:a16="http://schemas.microsoft.com/office/drawing/2014/main" id="{8DE36E04-7D25-1A54-5841-8E36089AD7D5}"/>
              </a:ext>
            </a:extLst>
          </p:cNvPr>
          <p:cNvSpPr/>
          <p:nvPr/>
        </p:nvSpPr>
        <p:spPr>
          <a:xfrm>
            <a:off x="5029200" y="2413000"/>
            <a:ext cx="2133600" cy="2032000"/>
          </a:xfrm>
          <a:prstGeom prst="pentagon">
            <a:avLst/>
          </a:prstGeom>
          <a:noFill/>
          <a:ln w="50800">
            <a:solidFill>
              <a:srgbClr val="119AED">
                <a:alpha val="90000"/>
              </a:srgbClr>
            </a:solidFill>
          </a:ln>
          <a:scene3d>
            <a:camera prst="orthographicFront">
              <a:rot lat="0" lon="10799999" rev="0"/>
            </a:camera>
            <a:lightRig rig="threePt" dir="t"/>
          </a:scene3d>
          <a:sp3d/>
        </p:spPr>
        <p:style>
          <a:lnRef idx="2">
            <a:schemeClr val="accent1">
              <a:shade val="15000"/>
            </a:schemeClr>
          </a:lnRef>
          <a:fillRef idx="1">
            <a:schemeClr val="accent1"/>
          </a:fillRef>
          <a:effectRef idx="0">
            <a:schemeClr val="accent1"/>
          </a:effectRef>
          <a:fontRef idx="minor">
            <a:schemeClr val="lt1"/>
          </a:fontRef>
        </p:style>
        <p:txBody>
          <a:bodyPr rtlCol="0" anchor="ctr">
            <a:flatTx/>
          </a:bodyPr>
          <a:lstStyle/>
          <a:p>
            <a:pPr algn="ctr"/>
            <a:r>
              <a:rPr lang="zh-CN" altLang="en-US" sz="2800" dirty="0">
                <a:solidFill>
                  <a:srgbClr val="094F7B"/>
                </a:solidFill>
                <a:latin typeface="+mj-ea"/>
                <a:ea typeface="+mj-ea"/>
              </a:rPr>
              <a:t>设计中心情况</a:t>
            </a:r>
          </a:p>
        </p:txBody>
      </p:sp>
      <p:sp>
        <p:nvSpPr>
          <p:cNvPr id="8" name="五边形 7">
            <a:extLst>
              <a:ext uri="{FF2B5EF4-FFF2-40B4-BE49-F238E27FC236}">
                <a16:creationId xmlns:a16="http://schemas.microsoft.com/office/drawing/2014/main" id="{10D4B5B3-E0E3-E2B6-4033-B49AC645DD32}"/>
              </a:ext>
            </a:extLst>
          </p:cNvPr>
          <p:cNvSpPr/>
          <p:nvPr/>
        </p:nvSpPr>
        <p:spPr>
          <a:xfrm>
            <a:off x="4851998" y="1747382"/>
            <a:ext cx="129032" cy="122888"/>
          </a:xfrm>
          <a:prstGeom prst="pentagon">
            <a:avLst/>
          </a:prstGeom>
          <a:solidFill>
            <a:srgbClr val="119AED"/>
          </a:solidFill>
          <a:ln w="25400">
            <a:solidFill>
              <a:srgbClr val="119AED"/>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五边形 8">
            <a:extLst>
              <a:ext uri="{FF2B5EF4-FFF2-40B4-BE49-F238E27FC236}">
                <a16:creationId xmlns:a16="http://schemas.microsoft.com/office/drawing/2014/main" id="{9DF36280-92BC-C9E7-D0FE-2CE67407D48C}"/>
              </a:ext>
            </a:extLst>
          </p:cNvPr>
          <p:cNvSpPr/>
          <p:nvPr/>
        </p:nvSpPr>
        <p:spPr>
          <a:xfrm>
            <a:off x="7962448" y="3973405"/>
            <a:ext cx="129032" cy="122888"/>
          </a:xfrm>
          <a:prstGeom prst="pentagon">
            <a:avLst/>
          </a:prstGeom>
          <a:solidFill>
            <a:srgbClr val="119AED"/>
          </a:solidFill>
          <a:ln w="25400">
            <a:solidFill>
              <a:srgbClr val="119AED"/>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五边形 9">
            <a:extLst>
              <a:ext uri="{FF2B5EF4-FFF2-40B4-BE49-F238E27FC236}">
                <a16:creationId xmlns:a16="http://schemas.microsoft.com/office/drawing/2014/main" id="{41EC620F-E747-85A4-3A5C-13CCB6B8E1F5}"/>
              </a:ext>
            </a:extLst>
          </p:cNvPr>
          <p:cNvSpPr/>
          <p:nvPr/>
        </p:nvSpPr>
        <p:spPr>
          <a:xfrm>
            <a:off x="4098354" y="3943227"/>
            <a:ext cx="129032" cy="122888"/>
          </a:xfrm>
          <a:prstGeom prst="pentagon">
            <a:avLst/>
          </a:prstGeom>
          <a:solidFill>
            <a:srgbClr val="119AED"/>
          </a:solidFill>
          <a:ln w="25400">
            <a:solidFill>
              <a:srgbClr val="119AED"/>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五边形 10">
            <a:extLst>
              <a:ext uri="{FF2B5EF4-FFF2-40B4-BE49-F238E27FC236}">
                <a16:creationId xmlns:a16="http://schemas.microsoft.com/office/drawing/2014/main" id="{4102B3B0-9955-BB98-AE94-196B032333DC}"/>
              </a:ext>
            </a:extLst>
          </p:cNvPr>
          <p:cNvSpPr/>
          <p:nvPr/>
        </p:nvSpPr>
        <p:spPr>
          <a:xfrm>
            <a:off x="6031484" y="5381775"/>
            <a:ext cx="129032" cy="122888"/>
          </a:xfrm>
          <a:prstGeom prst="pentagon">
            <a:avLst/>
          </a:prstGeom>
          <a:solidFill>
            <a:srgbClr val="119AED"/>
          </a:solidFill>
          <a:ln w="25400">
            <a:solidFill>
              <a:srgbClr val="119AED"/>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五边形 11">
            <a:extLst>
              <a:ext uri="{FF2B5EF4-FFF2-40B4-BE49-F238E27FC236}">
                <a16:creationId xmlns:a16="http://schemas.microsoft.com/office/drawing/2014/main" id="{6E6FFF43-2BFD-69CF-1CE2-5C3633246933}"/>
              </a:ext>
            </a:extLst>
          </p:cNvPr>
          <p:cNvSpPr/>
          <p:nvPr/>
        </p:nvSpPr>
        <p:spPr>
          <a:xfrm>
            <a:off x="7210972" y="1734929"/>
            <a:ext cx="129032" cy="122888"/>
          </a:xfrm>
          <a:prstGeom prst="pentagon">
            <a:avLst/>
          </a:prstGeom>
          <a:solidFill>
            <a:srgbClr val="119AED"/>
          </a:solidFill>
          <a:ln w="25400">
            <a:solidFill>
              <a:srgbClr val="119AED"/>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圆角 12">
            <a:extLst>
              <a:ext uri="{FF2B5EF4-FFF2-40B4-BE49-F238E27FC236}">
                <a16:creationId xmlns:a16="http://schemas.microsoft.com/office/drawing/2014/main" id="{F663798E-DE31-EC5E-1698-7DDB3D0600A4}"/>
              </a:ext>
            </a:extLst>
          </p:cNvPr>
          <p:cNvSpPr/>
          <p:nvPr/>
        </p:nvSpPr>
        <p:spPr>
          <a:xfrm>
            <a:off x="1729792" y="3721527"/>
            <a:ext cx="1941427" cy="566288"/>
          </a:xfrm>
          <a:prstGeom prst="roundRect">
            <a:avLst/>
          </a:prstGeom>
          <a:solidFill>
            <a:schemeClr val="bg1"/>
          </a:solidFill>
          <a:ln w="31750" cap="rnd" cmpd="dbl">
            <a:solidFill>
              <a:srgbClr val="119AED"/>
            </a:solid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rgbClr val="094F7B"/>
                </a:solidFill>
              </a:rPr>
              <a:t>组织架构</a:t>
            </a:r>
          </a:p>
        </p:txBody>
      </p:sp>
      <p:sp>
        <p:nvSpPr>
          <p:cNvPr id="14" name="矩形: 圆角 13">
            <a:extLst>
              <a:ext uri="{FF2B5EF4-FFF2-40B4-BE49-F238E27FC236}">
                <a16:creationId xmlns:a16="http://schemas.microsoft.com/office/drawing/2014/main" id="{DD9F02E1-77DA-3852-2E18-51217509C6E8}"/>
              </a:ext>
            </a:extLst>
          </p:cNvPr>
          <p:cNvSpPr/>
          <p:nvPr/>
        </p:nvSpPr>
        <p:spPr>
          <a:xfrm>
            <a:off x="2486471" y="1525682"/>
            <a:ext cx="1941427" cy="566288"/>
          </a:xfrm>
          <a:prstGeom prst="roundRect">
            <a:avLst/>
          </a:prstGeom>
          <a:solidFill>
            <a:schemeClr val="bg1"/>
          </a:solidFill>
          <a:ln w="31750" cap="rnd" cmpd="dbl">
            <a:solidFill>
              <a:srgbClr val="119AED"/>
            </a:solid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rgbClr val="094F7B"/>
                </a:solidFill>
              </a:rPr>
              <a:t>中心概况</a:t>
            </a:r>
          </a:p>
        </p:txBody>
      </p:sp>
      <p:sp>
        <p:nvSpPr>
          <p:cNvPr id="15" name="矩形: 圆角 14">
            <a:extLst>
              <a:ext uri="{FF2B5EF4-FFF2-40B4-BE49-F238E27FC236}">
                <a16:creationId xmlns:a16="http://schemas.microsoft.com/office/drawing/2014/main" id="{45092698-2AC6-0791-CBEC-591171765898}"/>
              </a:ext>
            </a:extLst>
          </p:cNvPr>
          <p:cNvSpPr/>
          <p:nvPr/>
        </p:nvSpPr>
        <p:spPr>
          <a:xfrm>
            <a:off x="7764104" y="1525682"/>
            <a:ext cx="1941427" cy="566288"/>
          </a:xfrm>
          <a:prstGeom prst="roundRect">
            <a:avLst/>
          </a:prstGeom>
          <a:solidFill>
            <a:schemeClr val="bg1"/>
          </a:solidFill>
          <a:ln w="31750" cap="rnd" cmpd="dbl">
            <a:solidFill>
              <a:srgbClr val="119AED"/>
            </a:solid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rgbClr val="094F7B"/>
                </a:solidFill>
              </a:rPr>
              <a:t>设备投入</a:t>
            </a:r>
          </a:p>
        </p:txBody>
      </p:sp>
      <p:sp>
        <p:nvSpPr>
          <p:cNvPr id="16" name="矩形: 圆角 15">
            <a:extLst>
              <a:ext uri="{FF2B5EF4-FFF2-40B4-BE49-F238E27FC236}">
                <a16:creationId xmlns:a16="http://schemas.microsoft.com/office/drawing/2014/main" id="{A0AC7026-ADF5-64A4-7E4C-CF28B1EC78F3}"/>
              </a:ext>
            </a:extLst>
          </p:cNvPr>
          <p:cNvSpPr/>
          <p:nvPr/>
        </p:nvSpPr>
        <p:spPr>
          <a:xfrm>
            <a:off x="8520781" y="3721527"/>
            <a:ext cx="1941427" cy="566288"/>
          </a:xfrm>
          <a:prstGeom prst="roundRect">
            <a:avLst/>
          </a:prstGeom>
          <a:solidFill>
            <a:schemeClr val="bg1"/>
          </a:solidFill>
          <a:ln w="31750" cap="rnd" cmpd="dbl">
            <a:solidFill>
              <a:srgbClr val="119AED"/>
            </a:solid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rgbClr val="094F7B"/>
                </a:solidFill>
              </a:rPr>
              <a:t>资金投入</a:t>
            </a:r>
          </a:p>
        </p:txBody>
      </p:sp>
      <p:sp>
        <p:nvSpPr>
          <p:cNvPr id="17" name="矩形: 圆角 16">
            <a:extLst>
              <a:ext uri="{FF2B5EF4-FFF2-40B4-BE49-F238E27FC236}">
                <a16:creationId xmlns:a16="http://schemas.microsoft.com/office/drawing/2014/main" id="{70C54C68-D6F1-BC8D-242F-533C08AD2811}"/>
              </a:ext>
            </a:extLst>
          </p:cNvPr>
          <p:cNvSpPr/>
          <p:nvPr/>
        </p:nvSpPr>
        <p:spPr>
          <a:xfrm>
            <a:off x="5125286" y="5659184"/>
            <a:ext cx="1941427" cy="566288"/>
          </a:xfrm>
          <a:prstGeom prst="roundRect">
            <a:avLst/>
          </a:prstGeom>
          <a:solidFill>
            <a:schemeClr val="bg1"/>
          </a:solidFill>
          <a:ln w="31750" cap="rnd" cmpd="dbl">
            <a:solidFill>
              <a:srgbClr val="119AED"/>
            </a:solid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rgbClr val="094F7B"/>
                </a:solidFill>
              </a:rPr>
              <a:t>成果转化</a:t>
            </a:r>
          </a:p>
        </p:txBody>
      </p:sp>
    </p:spTree>
    <p:extLst>
      <p:ext uri="{BB962C8B-B14F-4D97-AF65-F5344CB8AC3E}">
        <p14:creationId xmlns:p14="http://schemas.microsoft.com/office/powerpoint/2010/main" val="3052914570"/>
      </p:ext>
    </p:extLst>
  </p:cSld>
  <p:clrMapOvr>
    <a:masterClrMapping/>
  </p:clrMapOvr>
  <mc:AlternateContent xmlns:mc="http://schemas.openxmlformats.org/markup-compatibility/2006" xmlns:p14="http://schemas.microsoft.com/office/powerpoint/2010/main">
    <mc:Choice Requires="p14">
      <p:transition spd="slow" p14:dur="1500"/>
    </mc:Choice>
    <mc:Fallback xmlns="">
      <p:transition spd="slow"/>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圆角 2">
            <a:extLst>
              <a:ext uri="{FF2B5EF4-FFF2-40B4-BE49-F238E27FC236}">
                <a16:creationId xmlns:a16="http://schemas.microsoft.com/office/drawing/2014/main" id="{6B734E4E-B045-23B6-B85A-74BEB3F762F1}"/>
              </a:ext>
            </a:extLst>
          </p:cNvPr>
          <p:cNvSpPr/>
          <p:nvPr/>
        </p:nvSpPr>
        <p:spPr>
          <a:xfrm>
            <a:off x="660400" y="1028700"/>
            <a:ext cx="10858500" cy="728181"/>
          </a:xfrm>
          <a:prstGeom prst="roundRect">
            <a:avLst>
              <a:gd name="adj" fmla="val 50000"/>
            </a:avLst>
          </a:prstGeom>
          <a:solidFill>
            <a:srgbClr val="119AED"/>
          </a:solidFill>
          <a:ln w="63500" cap="rnd">
            <a:solidFill>
              <a:srgbClr val="8DCAF3"/>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zh-CN" altLang="en-US" sz="3200" dirty="0">
                <a:latin typeface="+mj-ea"/>
                <a:ea typeface="+mj-ea"/>
              </a:rPr>
              <a:t>团队骨干介绍</a:t>
            </a:r>
          </a:p>
        </p:txBody>
      </p:sp>
      <p:sp>
        <p:nvSpPr>
          <p:cNvPr id="2" name="椭圆 1">
            <a:extLst>
              <a:ext uri="{FF2B5EF4-FFF2-40B4-BE49-F238E27FC236}">
                <a16:creationId xmlns:a16="http://schemas.microsoft.com/office/drawing/2014/main" id="{59111F68-7BB7-4FED-9EAB-9D6C70E7A007}"/>
              </a:ext>
            </a:extLst>
          </p:cNvPr>
          <p:cNvSpPr/>
          <p:nvPr/>
        </p:nvSpPr>
        <p:spPr>
          <a:xfrm>
            <a:off x="1426000" y="2172901"/>
            <a:ext cx="1620000" cy="1620000"/>
          </a:xfrm>
          <a:prstGeom prst="ellipse">
            <a:avLst/>
          </a:prstGeom>
          <a:solidFill>
            <a:srgbClr val="8DCAF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2" name="组合 31">
            <a:extLst>
              <a:ext uri="{FF2B5EF4-FFF2-40B4-BE49-F238E27FC236}">
                <a16:creationId xmlns:a16="http://schemas.microsoft.com/office/drawing/2014/main" id="{56892DA5-963B-0440-708C-7FC41AF9D684}"/>
              </a:ext>
            </a:extLst>
          </p:cNvPr>
          <p:cNvGrpSpPr/>
          <p:nvPr/>
        </p:nvGrpSpPr>
        <p:grpSpPr>
          <a:xfrm>
            <a:off x="660398" y="3994483"/>
            <a:ext cx="3151204" cy="2241216"/>
            <a:chOff x="660398" y="3994483"/>
            <a:chExt cx="3151204" cy="2241216"/>
          </a:xfrm>
        </p:grpSpPr>
        <p:sp>
          <p:nvSpPr>
            <p:cNvPr id="6" name="矩形: 圆角 5">
              <a:extLst>
                <a:ext uri="{FF2B5EF4-FFF2-40B4-BE49-F238E27FC236}">
                  <a16:creationId xmlns:a16="http://schemas.microsoft.com/office/drawing/2014/main" id="{E2C6389D-0D80-1FAD-8BA6-239EF290790C}"/>
                </a:ext>
              </a:extLst>
            </p:cNvPr>
            <p:cNvSpPr/>
            <p:nvPr/>
          </p:nvSpPr>
          <p:spPr>
            <a:xfrm>
              <a:off x="660398" y="4008540"/>
              <a:ext cx="3151204" cy="2227159"/>
            </a:xfrm>
            <a:prstGeom prst="roundRect">
              <a:avLst>
                <a:gd name="adj" fmla="val 4052"/>
              </a:avLst>
            </a:prstGeom>
            <a:solidFill>
              <a:srgbClr val="8DCAF3"/>
            </a:solidFill>
            <a:ln>
              <a:solidFill>
                <a:srgbClr val="B6C8DB"/>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请在这里输入人员介绍</a:t>
              </a:r>
            </a:p>
          </p:txBody>
        </p:sp>
        <p:sp>
          <p:nvSpPr>
            <p:cNvPr id="5" name="矩形: 圆角 4">
              <a:extLst>
                <a:ext uri="{FF2B5EF4-FFF2-40B4-BE49-F238E27FC236}">
                  <a16:creationId xmlns:a16="http://schemas.microsoft.com/office/drawing/2014/main" id="{F5C3DEE1-7AD2-2B2E-F174-ED1CEE666B5E}"/>
                </a:ext>
              </a:extLst>
            </p:cNvPr>
            <p:cNvSpPr/>
            <p:nvPr/>
          </p:nvSpPr>
          <p:spPr>
            <a:xfrm>
              <a:off x="660399" y="3994483"/>
              <a:ext cx="3151203" cy="616017"/>
            </a:xfrm>
            <a:prstGeom prst="roundRect">
              <a:avLst/>
            </a:prstGeom>
            <a:solidFill>
              <a:srgbClr val="89A6C3"/>
            </a:solidFill>
            <a:ln>
              <a:solidFill>
                <a:srgbClr val="B6C8DB"/>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请输入人员姓名和职位</a:t>
              </a:r>
            </a:p>
          </p:txBody>
        </p:sp>
      </p:grpSp>
      <p:grpSp>
        <p:nvGrpSpPr>
          <p:cNvPr id="34" name="组合 33">
            <a:extLst>
              <a:ext uri="{FF2B5EF4-FFF2-40B4-BE49-F238E27FC236}">
                <a16:creationId xmlns:a16="http://schemas.microsoft.com/office/drawing/2014/main" id="{07A79FB6-E21E-5675-979C-684CC282B08D}"/>
              </a:ext>
            </a:extLst>
          </p:cNvPr>
          <p:cNvGrpSpPr/>
          <p:nvPr/>
        </p:nvGrpSpPr>
        <p:grpSpPr>
          <a:xfrm>
            <a:off x="8367696" y="4014865"/>
            <a:ext cx="3151204" cy="2241216"/>
            <a:chOff x="660398" y="3994483"/>
            <a:chExt cx="3151204" cy="2241216"/>
          </a:xfrm>
        </p:grpSpPr>
        <p:sp>
          <p:nvSpPr>
            <p:cNvPr id="35" name="矩形: 圆角 34">
              <a:extLst>
                <a:ext uri="{FF2B5EF4-FFF2-40B4-BE49-F238E27FC236}">
                  <a16:creationId xmlns:a16="http://schemas.microsoft.com/office/drawing/2014/main" id="{B644CED9-81F0-C40F-FDE4-DE283571F621}"/>
                </a:ext>
              </a:extLst>
            </p:cNvPr>
            <p:cNvSpPr/>
            <p:nvPr/>
          </p:nvSpPr>
          <p:spPr>
            <a:xfrm>
              <a:off x="660398" y="4008540"/>
              <a:ext cx="3151204" cy="2227159"/>
            </a:xfrm>
            <a:prstGeom prst="roundRect">
              <a:avLst>
                <a:gd name="adj" fmla="val 4052"/>
              </a:avLst>
            </a:prstGeom>
            <a:solidFill>
              <a:srgbClr val="8DCAF3"/>
            </a:solidFill>
            <a:ln>
              <a:solidFill>
                <a:srgbClr val="B6C8DB"/>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请在这里输入人员介绍</a:t>
              </a:r>
            </a:p>
          </p:txBody>
        </p:sp>
        <p:sp>
          <p:nvSpPr>
            <p:cNvPr id="36" name="矩形: 圆角 35">
              <a:extLst>
                <a:ext uri="{FF2B5EF4-FFF2-40B4-BE49-F238E27FC236}">
                  <a16:creationId xmlns:a16="http://schemas.microsoft.com/office/drawing/2014/main" id="{A2251437-394F-D66D-DC4B-D796E2F585A0}"/>
                </a:ext>
              </a:extLst>
            </p:cNvPr>
            <p:cNvSpPr/>
            <p:nvPr/>
          </p:nvSpPr>
          <p:spPr>
            <a:xfrm>
              <a:off x="660399" y="3994483"/>
              <a:ext cx="3151203" cy="616017"/>
            </a:xfrm>
            <a:prstGeom prst="roundRect">
              <a:avLst/>
            </a:prstGeom>
            <a:solidFill>
              <a:srgbClr val="89A6C3"/>
            </a:solidFill>
            <a:ln>
              <a:solidFill>
                <a:srgbClr val="B6C8DB"/>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请输入人员姓名和职位</a:t>
              </a:r>
            </a:p>
          </p:txBody>
        </p:sp>
      </p:grpSp>
      <p:grpSp>
        <p:nvGrpSpPr>
          <p:cNvPr id="37" name="组合 36">
            <a:extLst>
              <a:ext uri="{FF2B5EF4-FFF2-40B4-BE49-F238E27FC236}">
                <a16:creationId xmlns:a16="http://schemas.microsoft.com/office/drawing/2014/main" id="{9D347B03-714A-1583-424A-561ABD8E980D}"/>
              </a:ext>
            </a:extLst>
          </p:cNvPr>
          <p:cNvGrpSpPr/>
          <p:nvPr/>
        </p:nvGrpSpPr>
        <p:grpSpPr>
          <a:xfrm>
            <a:off x="4520398" y="3994483"/>
            <a:ext cx="3151204" cy="2241216"/>
            <a:chOff x="660398" y="3994483"/>
            <a:chExt cx="3151204" cy="2241216"/>
          </a:xfrm>
        </p:grpSpPr>
        <p:sp>
          <p:nvSpPr>
            <p:cNvPr id="38" name="矩形: 圆角 37">
              <a:extLst>
                <a:ext uri="{FF2B5EF4-FFF2-40B4-BE49-F238E27FC236}">
                  <a16:creationId xmlns:a16="http://schemas.microsoft.com/office/drawing/2014/main" id="{0CCF38E1-09F3-5F1E-D902-135574840499}"/>
                </a:ext>
              </a:extLst>
            </p:cNvPr>
            <p:cNvSpPr/>
            <p:nvPr/>
          </p:nvSpPr>
          <p:spPr>
            <a:xfrm>
              <a:off x="660398" y="4008540"/>
              <a:ext cx="3151204" cy="2227159"/>
            </a:xfrm>
            <a:prstGeom prst="roundRect">
              <a:avLst>
                <a:gd name="adj" fmla="val 4052"/>
              </a:avLst>
            </a:prstGeom>
            <a:solidFill>
              <a:srgbClr val="8DCAF3"/>
            </a:solidFill>
            <a:ln>
              <a:solidFill>
                <a:srgbClr val="B6C8DB"/>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请在这里输入人员介绍</a:t>
              </a:r>
            </a:p>
          </p:txBody>
        </p:sp>
        <p:sp>
          <p:nvSpPr>
            <p:cNvPr id="39" name="矩形: 圆角 38">
              <a:extLst>
                <a:ext uri="{FF2B5EF4-FFF2-40B4-BE49-F238E27FC236}">
                  <a16:creationId xmlns:a16="http://schemas.microsoft.com/office/drawing/2014/main" id="{535A2FEF-2D7F-0447-F937-6FCF70B104A6}"/>
                </a:ext>
              </a:extLst>
            </p:cNvPr>
            <p:cNvSpPr/>
            <p:nvPr/>
          </p:nvSpPr>
          <p:spPr>
            <a:xfrm>
              <a:off x="660399" y="3994483"/>
              <a:ext cx="3151203" cy="616017"/>
            </a:xfrm>
            <a:prstGeom prst="roundRect">
              <a:avLst/>
            </a:prstGeom>
            <a:solidFill>
              <a:srgbClr val="89A6C3"/>
            </a:solidFill>
            <a:ln>
              <a:solidFill>
                <a:srgbClr val="B6C8DB"/>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请输入人员姓名和职位</a:t>
              </a:r>
            </a:p>
          </p:txBody>
        </p:sp>
      </p:grpSp>
      <p:sp>
        <p:nvSpPr>
          <p:cNvPr id="40" name="椭圆 39">
            <a:extLst>
              <a:ext uri="{FF2B5EF4-FFF2-40B4-BE49-F238E27FC236}">
                <a16:creationId xmlns:a16="http://schemas.microsoft.com/office/drawing/2014/main" id="{44F8E4F7-50BA-E1FB-EE04-1096467EE96E}"/>
              </a:ext>
            </a:extLst>
          </p:cNvPr>
          <p:cNvSpPr/>
          <p:nvPr/>
        </p:nvSpPr>
        <p:spPr>
          <a:xfrm>
            <a:off x="5268599" y="2172901"/>
            <a:ext cx="1620000" cy="1620000"/>
          </a:xfrm>
          <a:prstGeom prst="ellipse">
            <a:avLst/>
          </a:prstGeom>
          <a:solidFill>
            <a:srgbClr val="8DCAF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a:extLst>
              <a:ext uri="{FF2B5EF4-FFF2-40B4-BE49-F238E27FC236}">
                <a16:creationId xmlns:a16="http://schemas.microsoft.com/office/drawing/2014/main" id="{58ADA058-8175-CA26-5F77-328A92A47C91}"/>
              </a:ext>
            </a:extLst>
          </p:cNvPr>
          <p:cNvSpPr/>
          <p:nvPr/>
        </p:nvSpPr>
        <p:spPr>
          <a:xfrm>
            <a:off x="9133298" y="2172901"/>
            <a:ext cx="1620000" cy="1620000"/>
          </a:xfrm>
          <a:prstGeom prst="ellipse">
            <a:avLst/>
          </a:prstGeom>
          <a:solidFill>
            <a:srgbClr val="8DCAF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占位符 14" descr="人站在墙边&#10;&#10;描述已自动生成">
            <a:extLst>
              <a:ext uri="{FF2B5EF4-FFF2-40B4-BE49-F238E27FC236}">
                <a16:creationId xmlns:a16="http://schemas.microsoft.com/office/drawing/2014/main" id="{CED8C9F5-56F8-818E-E378-6D5E509581C7}"/>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5339270" y="2231549"/>
            <a:ext cx="1478657" cy="1478657"/>
          </a:xfrm>
          <a:prstGeom prst="ellipse">
            <a:avLst/>
          </a:prstGeom>
        </p:spPr>
      </p:pic>
      <p:pic>
        <p:nvPicPr>
          <p:cNvPr id="10" name="图片占位符 30" descr="男人穿着西装&#10;&#10;描述已自动生成">
            <a:extLst>
              <a:ext uri="{FF2B5EF4-FFF2-40B4-BE49-F238E27FC236}">
                <a16:creationId xmlns:a16="http://schemas.microsoft.com/office/drawing/2014/main" id="{F4051BC1-7317-FC40-6D6B-22A88AB8D394}"/>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496200" y="2231549"/>
            <a:ext cx="1479600" cy="1479600"/>
          </a:xfrm>
          <a:prstGeom prst="ellipse">
            <a:avLst/>
          </a:prstGeom>
        </p:spPr>
      </p:pic>
      <p:pic>
        <p:nvPicPr>
          <p:cNvPr id="11" name="图片占位符 32" descr="穿白色衣服的男人&#10;&#10;描述已自动生成">
            <a:extLst>
              <a:ext uri="{FF2B5EF4-FFF2-40B4-BE49-F238E27FC236}">
                <a16:creationId xmlns:a16="http://schemas.microsoft.com/office/drawing/2014/main" id="{183489FA-2C49-DC04-1E2B-A9F31BB59FF8}"/>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9203498" y="2243101"/>
            <a:ext cx="1479600" cy="1479600"/>
          </a:xfrm>
          <a:prstGeom prst="ellipse">
            <a:avLst/>
          </a:prstGeom>
        </p:spPr>
      </p:pic>
    </p:spTree>
    <p:extLst>
      <p:ext uri="{BB962C8B-B14F-4D97-AF65-F5344CB8AC3E}">
        <p14:creationId xmlns:p14="http://schemas.microsoft.com/office/powerpoint/2010/main" val="50023545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任意多边形: 形状 8">
            <a:extLst>
              <a:ext uri="{FF2B5EF4-FFF2-40B4-BE49-F238E27FC236}">
                <a16:creationId xmlns:a16="http://schemas.microsoft.com/office/drawing/2014/main" id="{2DB1907D-FD0A-AB43-4175-C309E95E2556}"/>
              </a:ext>
            </a:extLst>
          </p:cNvPr>
          <p:cNvSpPr/>
          <p:nvPr/>
        </p:nvSpPr>
        <p:spPr>
          <a:xfrm rot="5400000">
            <a:off x="2923887" y="-327317"/>
            <a:ext cx="6857999" cy="7512634"/>
          </a:xfrm>
          <a:custGeom>
            <a:avLst/>
            <a:gdLst>
              <a:gd name="connsiteX0" fmla="*/ 0 w 6857999"/>
              <a:gd name="connsiteY0" fmla="*/ 6332790 h 7512634"/>
              <a:gd name="connsiteX1" fmla="*/ 0 w 6857999"/>
              <a:gd name="connsiteY1" fmla="*/ 4476689 h 7512634"/>
              <a:gd name="connsiteX2" fmla="*/ 3428997 w 6857999"/>
              <a:gd name="connsiteY2" fmla="*/ 0 h 7512634"/>
              <a:gd name="connsiteX3" fmla="*/ 6857999 w 6857999"/>
              <a:gd name="connsiteY3" fmla="*/ 4418490 h 7512634"/>
              <a:gd name="connsiteX4" fmla="*/ 6857999 w 6857999"/>
              <a:gd name="connsiteY4" fmla="*/ 6328351 h 7512634"/>
              <a:gd name="connsiteX5" fmla="*/ 5866606 w 6857999"/>
              <a:gd name="connsiteY5" fmla="*/ 7512634 h 7512634"/>
              <a:gd name="connsiteX6" fmla="*/ 991387 w 6857999"/>
              <a:gd name="connsiteY6" fmla="*/ 7512634 h 75126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57999" h="7512634">
                <a:moveTo>
                  <a:pt x="0" y="6332790"/>
                </a:moveTo>
                <a:lnTo>
                  <a:pt x="0" y="4476689"/>
                </a:lnTo>
                <a:lnTo>
                  <a:pt x="3428997" y="0"/>
                </a:lnTo>
                <a:lnTo>
                  <a:pt x="6857999" y="4418490"/>
                </a:lnTo>
                <a:lnTo>
                  <a:pt x="6857999" y="6328351"/>
                </a:lnTo>
                <a:lnTo>
                  <a:pt x="5866606" y="7512634"/>
                </a:lnTo>
                <a:lnTo>
                  <a:pt x="991387" y="7512634"/>
                </a:lnTo>
                <a:close/>
              </a:path>
            </a:pathLst>
          </a:custGeom>
          <a:gradFill flip="none" rotWithShape="1">
            <a:gsLst>
              <a:gs pos="53000">
                <a:schemeClr val="bg1"/>
              </a:gs>
              <a:gs pos="100000">
                <a:srgbClr val="119AED">
                  <a:lumMod val="98000"/>
                  <a:lumOff val="2000"/>
                </a:srgbClr>
              </a:gs>
            </a:gsLst>
            <a:lin ang="16200000" scaled="1"/>
            <a:tileRect/>
          </a:gradFill>
          <a:ln w="152400" cap="rnd">
            <a:gradFill flip="none" rotWithShape="1">
              <a:gsLst>
                <a:gs pos="75000">
                  <a:schemeClr val="accent1">
                    <a:lumMod val="5000"/>
                    <a:lumOff val="95000"/>
                  </a:schemeClr>
                </a:gs>
                <a:gs pos="100000">
                  <a:srgbClr val="119AED">
                    <a:lumMod val="95000"/>
                    <a:lumOff val="5000"/>
                    <a:alpha val="70000"/>
                  </a:srgbClr>
                </a:gs>
              </a:gsLst>
              <a:lin ang="16200000" scaled="1"/>
              <a:tileRect/>
            </a:gradFill>
            <a:round/>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11" name="任意多边形: 形状 10">
            <a:extLst>
              <a:ext uri="{FF2B5EF4-FFF2-40B4-BE49-F238E27FC236}">
                <a16:creationId xmlns:a16="http://schemas.microsoft.com/office/drawing/2014/main" id="{E946F5E6-42DD-1A18-5A9A-68B8EB1965EE}"/>
              </a:ext>
            </a:extLst>
          </p:cNvPr>
          <p:cNvSpPr/>
          <p:nvPr/>
        </p:nvSpPr>
        <p:spPr>
          <a:xfrm rot="5400000">
            <a:off x="1298284" y="-327317"/>
            <a:ext cx="6858000" cy="7512635"/>
          </a:xfrm>
          <a:custGeom>
            <a:avLst/>
            <a:gdLst>
              <a:gd name="connsiteX0" fmla="*/ 0 w 6858000"/>
              <a:gd name="connsiteY0" fmla="*/ 5097725 h 7512635"/>
              <a:gd name="connsiteX1" fmla="*/ 0 w 6858000"/>
              <a:gd name="connsiteY1" fmla="*/ 3730058 h 7512635"/>
              <a:gd name="connsiteX2" fmla="*/ 3429000 w 6858000"/>
              <a:gd name="connsiteY2" fmla="*/ 0 h 7512635"/>
              <a:gd name="connsiteX3" fmla="*/ 6858000 w 6858000"/>
              <a:gd name="connsiteY3" fmla="*/ 3684424 h 7512635"/>
              <a:gd name="connsiteX4" fmla="*/ 6858000 w 6858000"/>
              <a:gd name="connsiteY4" fmla="*/ 5061215 h 7512635"/>
              <a:gd name="connsiteX5" fmla="*/ 5866609 w 6858000"/>
              <a:gd name="connsiteY5" fmla="*/ 7512635 h 7512635"/>
              <a:gd name="connsiteX6" fmla="*/ 991390 w 6858000"/>
              <a:gd name="connsiteY6" fmla="*/ 7512635 h 7512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58000" h="7512635">
                <a:moveTo>
                  <a:pt x="0" y="5097725"/>
                </a:moveTo>
                <a:lnTo>
                  <a:pt x="0" y="3730058"/>
                </a:lnTo>
                <a:lnTo>
                  <a:pt x="3429000" y="0"/>
                </a:lnTo>
                <a:lnTo>
                  <a:pt x="6858000" y="3684424"/>
                </a:lnTo>
                <a:lnTo>
                  <a:pt x="6858000" y="5061215"/>
                </a:lnTo>
                <a:lnTo>
                  <a:pt x="5866609" y="7512635"/>
                </a:lnTo>
                <a:lnTo>
                  <a:pt x="991390" y="7512635"/>
                </a:lnTo>
                <a:close/>
              </a:path>
            </a:pathLst>
          </a:custGeom>
          <a:gradFill flip="none" rotWithShape="1">
            <a:gsLst>
              <a:gs pos="55000">
                <a:schemeClr val="bg1"/>
              </a:gs>
              <a:gs pos="100000">
                <a:srgbClr val="119AED">
                  <a:alpha val="90000"/>
                </a:srgbClr>
              </a:gs>
            </a:gsLst>
            <a:lin ang="16200000" scaled="1"/>
            <a:tileRect/>
          </a:gradFill>
          <a:ln w="254000" cap="rnd">
            <a:gradFill flip="none" rotWithShape="1">
              <a:gsLst>
                <a:gs pos="55000">
                  <a:schemeClr val="accent1">
                    <a:lumMod val="5000"/>
                    <a:lumOff val="95000"/>
                  </a:schemeClr>
                </a:gs>
                <a:gs pos="100000">
                  <a:srgbClr val="119AED">
                    <a:alpha val="90000"/>
                  </a:srgbClr>
                </a:gs>
              </a:gsLst>
              <a:lin ang="16200000" scaled="1"/>
              <a:tileRect/>
            </a:gradFill>
            <a:round/>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3" name="任意多边形: 形状 12">
            <a:extLst>
              <a:ext uri="{FF2B5EF4-FFF2-40B4-BE49-F238E27FC236}">
                <a16:creationId xmlns:a16="http://schemas.microsoft.com/office/drawing/2014/main" id="{0EB5A464-CA0F-C739-A5D7-48D7FC3BBB2E}"/>
              </a:ext>
            </a:extLst>
          </p:cNvPr>
          <p:cNvSpPr/>
          <p:nvPr/>
        </p:nvSpPr>
        <p:spPr>
          <a:xfrm rot="5400000">
            <a:off x="-66372" y="66372"/>
            <a:ext cx="6858000" cy="6725256"/>
          </a:xfrm>
          <a:custGeom>
            <a:avLst/>
            <a:gdLst>
              <a:gd name="connsiteX0" fmla="*/ 0 w 6858000"/>
              <a:gd name="connsiteY0" fmla="*/ 3099519 h 6725256"/>
              <a:gd name="connsiteX1" fmla="*/ 0 w 6858000"/>
              <a:gd name="connsiteY1" fmla="*/ 2494782 h 6725256"/>
              <a:gd name="connsiteX2" fmla="*/ 3428998 w 6858000"/>
              <a:gd name="connsiteY2" fmla="*/ 0 h 6725256"/>
              <a:gd name="connsiteX3" fmla="*/ 6858000 w 6858000"/>
              <a:gd name="connsiteY3" fmla="*/ 2494784 h 6725256"/>
              <a:gd name="connsiteX4" fmla="*/ 6858000 w 6858000"/>
              <a:gd name="connsiteY4" fmla="*/ 3099509 h 6725256"/>
              <a:gd name="connsiteX5" fmla="*/ 5681561 w 6858000"/>
              <a:gd name="connsiteY5" fmla="*/ 6725256 h 6725256"/>
              <a:gd name="connsiteX6" fmla="*/ 1176435 w 6858000"/>
              <a:gd name="connsiteY6" fmla="*/ 6725256 h 67252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58000" h="6725256">
                <a:moveTo>
                  <a:pt x="0" y="3099519"/>
                </a:moveTo>
                <a:lnTo>
                  <a:pt x="0" y="2494782"/>
                </a:lnTo>
                <a:lnTo>
                  <a:pt x="3428998" y="0"/>
                </a:lnTo>
                <a:lnTo>
                  <a:pt x="6858000" y="2494784"/>
                </a:lnTo>
                <a:lnTo>
                  <a:pt x="6858000" y="3099509"/>
                </a:lnTo>
                <a:lnTo>
                  <a:pt x="5681561" y="6725256"/>
                </a:lnTo>
                <a:lnTo>
                  <a:pt x="1176435" y="6725256"/>
                </a:lnTo>
                <a:close/>
              </a:path>
            </a:pathLst>
          </a:custGeom>
          <a:ln w="254000" cap="rnd">
            <a:solidFill>
              <a:srgbClr val="119AED"/>
            </a:solidFill>
            <a:round/>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 name="文本框 6">
            <a:extLst>
              <a:ext uri="{FF2B5EF4-FFF2-40B4-BE49-F238E27FC236}">
                <a16:creationId xmlns:a16="http://schemas.microsoft.com/office/drawing/2014/main" id="{2FF76DB6-DE4F-47E0-AAE1-675B73010479}"/>
              </a:ext>
            </a:extLst>
          </p:cNvPr>
          <p:cNvSpPr txBox="1"/>
          <p:nvPr/>
        </p:nvSpPr>
        <p:spPr>
          <a:xfrm>
            <a:off x="2745875" y="2214402"/>
            <a:ext cx="2146300" cy="1235280"/>
          </a:xfrm>
          <a:prstGeom prst="rect">
            <a:avLst/>
          </a:prstGeom>
          <a:noFill/>
        </p:spPr>
        <p:txBody>
          <a:bodyPr wrap="square" lIns="0" tIns="0" rIns="0" bIns="0" rtlCol="0" anchor="ctr" anchorCtr="0">
            <a:noAutofit/>
          </a:bodyPr>
          <a:lstStyle/>
          <a:p>
            <a:pPr algn="just"/>
            <a:r>
              <a:rPr lang="en-US" altLang="zh-CN" sz="9600" dirty="0">
                <a:solidFill>
                  <a:schemeClr val="bg1"/>
                </a:solidFill>
                <a:latin typeface="+mj-ea"/>
                <a:ea typeface="+mj-ea"/>
              </a:rPr>
              <a:t>03</a:t>
            </a:r>
            <a:endParaRPr lang="zh-CN" altLang="en-US" sz="9600" dirty="0">
              <a:solidFill>
                <a:schemeClr val="bg1"/>
              </a:solidFill>
              <a:latin typeface="+mj-ea"/>
              <a:ea typeface="+mj-ea"/>
            </a:endParaRPr>
          </a:p>
        </p:txBody>
      </p:sp>
      <p:sp>
        <p:nvSpPr>
          <p:cNvPr id="8" name="文本框 7">
            <a:extLst>
              <a:ext uri="{FF2B5EF4-FFF2-40B4-BE49-F238E27FC236}">
                <a16:creationId xmlns:a16="http://schemas.microsoft.com/office/drawing/2014/main" id="{20190D42-9E48-0D92-E560-897F8802DDE7}"/>
              </a:ext>
            </a:extLst>
          </p:cNvPr>
          <p:cNvSpPr txBox="1"/>
          <p:nvPr/>
        </p:nvSpPr>
        <p:spPr>
          <a:xfrm>
            <a:off x="2794000" y="3519464"/>
            <a:ext cx="3746500" cy="759578"/>
          </a:xfrm>
          <a:prstGeom prst="rect">
            <a:avLst/>
          </a:prstGeom>
          <a:noFill/>
        </p:spPr>
        <p:txBody>
          <a:bodyPr wrap="square" lIns="0" tIns="0" rIns="0" bIns="0" rtlCol="0" anchor="ctr" anchorCtr="0">
            <a:noAutofit/>
          </a:bodyPr>
          <a:lstStyle/>
          <a:p>
            <a:r>
              <a:rPr lang="zh-CN" altLang="en-US" sz="3200" dirty="0">
                <a:solidFill>
                  <a:schemeClr val="bg1"/>
                </a:solidFill>
                <a:latin typeface="+mj-ea"/>
                <a:ea typeface="+mj-ea"/>
              </a:rPr>
              <a:t>技术中心规划</a:t>
            </a:r>
          </a:p>
        </p:txBody>
      </p:sp>
      <p:cxnSp>
        <p:nvCxnSpPr>
          <p:cNvPr id="2" name="直接连接符 1">
            <a:extLst>
              <a:ext uri="{FF2B5EF4-FFF2-40B4-BE49-F238E27FC236}">
                <a16:creationId xmlns:a16="http://schemas.microsoft.com/office/drawing/2014/main" id="{978626B9-A5E6-AF77-3E7A-4C653DDC2CCE}"/>
              </a:ext>
            </a:extLst>
          </p:cNvPr>
          <p:cNvCxnSpPr>
            <a:cxnSpLocks/>
          </p:cNvCxnSpPr>
          <p:nvPr/>
        </p:nvCxnSpPr>
        <p:spPr>
          <a:xfrm>
            <a:off x="12192000" y="33338"/>
            <a:ext cx="0" cy="6824662"/>
          </a:xfrm>
          <a:prstGeom prst="line">
            <a:avLst/>
          </a:prstGeom>
          <a:ln w="25400"/>
          <a:effectLst>
            <a:glow rad="254000">
              <a:srgbClr val="9AC5E4">
                <a:alpha val="90000"/>
              </a:srgbClr>
            </a:glow>
          </a:effectLst>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9820071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圆角 1">
            <a:extLst>
              <a:ext uri="{FF2B5EF4-FFF2-40B4-BE49-F238E27FC236}">
                <a16:creationId xmlns:a16="http://schemas.microsoft.com/office/drawing/2014/main" id="{93205771-FAAA-6A6B-9EC9-0DC8E9364FED}"/>
              </a:ext>
            </a:extLst>
          </p:cNvPr>
          <p:cNvSpPr/>
          <p:nvPr/>
        </p:nvSpPr>
        <p:spPr>
          <a:xfrm>
            <a:off x="660400" y="766209"/>
            <a:ext cx="10858500" cy="728181"/>
          </a:xfrm>
          <a:prstGeom prst="roundRect">
            <a:avLst>
              <a:gd name="adj" fmla="val 50000"/>
            </a:avLst>
          </a:prstGeom>
          <a:solidFill>
            <a:srgbClr val="119AED"/>
          </a:solidFill>
          <a:ln w="63500" cap="rnd">
            <a:solidFill>
              <a:srgbClr val="8DCAF3"/>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zh-CN" altLang="en-US" sz="3200" dirty="0">
                <a:latin typeface="+mj-ea"/>
                <a:ea typeface="+mj-ea"/>
              </a:rPr>
              <a:t>三年规划</a:t>
            </a:r>
          </a:p>
        </p:txBody>
      </p:sp>
      <p:grpSp>
        <p:nvGrpSpPr>
          <p:cNvPr id="44" name="组合 43">
            <a:extLst>
              <a:ext uri="{FF2B5EF4-FFF2-40B4-BE49-F238E27FC236}">
                <a16:creationId xmlns:a16="http://schemas.microsoft.com/office/drawing/2014/main" id="{7435EB02-438B-08E9-FCB0-3963CAB1470D}"/>
              </a:ext>
            </a:extLst>
          </p:cNvPr>
          <p:cNvGrpSpPr/>
          <p:nvPr/>
        </p:nvGrpSpPr>
        <p:grpSpPr>
          <a:xfrm>
            <a:off x="9436100" y="2259010"/>
            <a:ext cx="2082800" cy="3976690"/>
            <a:chOff x="9436100" y="2259010"/>
            <a:chExt cx="2082800" cy="3976690"/>
          </a:xfrm>
        </p:grpSpPr>
        <p:grpSp>
          <p:nvGrpSpPr>
            <p:cNvPr id="21" name="组合 20">
              <a:extLst>
                <a:ext uri="{FF2B5EF4-FFF2-40B4-BE49-F238E27FC236}">
                  <a16:creationId xmlns:a16="http://schemas.microsoft.com/office/drawing/2014/main" id="{B7762067-09AF-42D8-33DE-17E6FAD596D0}"/>
                </a:ext>
              </a:extLst>
            </p:cNvPr>
            <p:cNvGrpSpPr/>
            <p:nvPr/>
          </p:nvGrpSpPr>
          <p:grpSpPr>
            <a:xfrm>
              <a:off x="9586910" y="3263378"/>
              <a:ext cx="1931988" cy="2972322"/>
              <a:chOff x="-3543301" y="4673079"/>
              <a:chExt cx="3151205" cy="1664221"/>
            </a:xfrm>
          </p:grpSpPr>
          <p:sp>
            <p:nvSpPr>
              <p:cNvPr id="22" name="矩形: 圆角 21">
                <a:extLst>
                  <a:ext uri="{FF2B5EF4-FFF2-40B4-BE49-F238E27FC236}">
                    <a16:creationId xmlns:a16="http://schemas.microsoft.com/office/drawing/2014/main" id="{F089399C-274E-31C7-AABB-29412CEBCCFF}"/>
                  </a:ext>
                </a:extLst>
              </p:cNvPr>
              <p:cNvSpPr/>
              <p:nvPr/>
            </p:nvSpPr>
            <p:spPr>
              <a:xfrm>
                <a:off x="-3543301" y="4683518"/>
                <a:ext cx="3151204" cy="1653782"/>
              </a:xfrm>
              <a:prstGeom prst="roundRect">
                <a:avLst>
                  <a:gd name="adj" fmla="val 4052"/>
                </a:avLst>
              </a:prstGeom>
              <a:solidFill>
                <a:srgbClr val="8DCAF3"/>
              </a:solidFill>
              <a:ln>
                <a:solidFill>
                  <a:srgbClr val="B6C8DB"/>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请在这里输入具体规划内容</a:t>
                </a:r>
              </a:p>
            </p:txBody>
          </p:sp>
          <p:sp>
            <p:nvSpPr>
              <p:cNvPr id="23" name="矩形: 圆角 22">
                <a:extLst>
                  <a:ext uri="{FF2B5EF4-FFF2-40B4-BE49-F238E27FC236}">
                    <a16:creationId xmlns:a16="http://schemas.microsoft.com/office/drawing/2014/main" id="{14AB5AD8-28DA-184A-0214-1D35B79BACDD}"/>
                  </a:ext>
                </a:extLst>
              </p:cNvPr>
              <p:cNvSpPr/>
              <p:nvPr/>
            </p:nvSpPr>
            <p:spPr>
              <a:xfrm>
                <a:off x="-3543299" y="4673079"/>
                <a:ext cx="3151203" cy="457425"/>
              </a:xfrm>
              <a:prstGeom prst="roundRect">
                <a:avLst/>
              </a:prstGeom>
              <a:solidFill>
                <a:srgbClr val="89A6C3"/>
              </a:solidFill>
              <a:ln>
                <a:solidFill>
                  <a:srgbClr val="B6C8DB"/>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请在这里输入规划方向</a:t>
                </a:r>
                <a:r>
                  <a:rPr lang="en-US" altLang="zh-CN" dirty="0"/>
                  <a:t>5</a:t>
                </a:r>
                <a:endParaRPr lang="zh-CN" altLang="en-US" dirty="0"/>
              </a:p>
            </p:txBody>
          </p:sp>
        </p:grpSp>
        <p:grpSp>
          <p:nvGrpSpPr>
            <p:cNvPr id="39" name="组合 38">
              <a:extLst>
                <a:ext uri="{FF2B5EF4-FFF2-40B4-BE49-F238E27FC236}">
                  <a16:creationId xmlns:a16="http://schemas.microsoft.com/office/drawing/2014/main" id="{259A8AD9-00CD-0B8D-D859-AFF8B542332E}"/>
                </a:ext>
              </a:extLst>
            </p:cNvPr>
            <p:cNvGrpSpPr/>
            <p:nvPr/>
          </p:nvGrpSpPr>
          <p:grpSpPr>
            <a:xfrm>
              <a:off x="9436100" y="2259010"/>
              <a:ext cx="2082800" cy="728181"/>
              <a:chOff x="9436100" y="2259010"/>
              <a:chExt cx="2082800" cy="728181"/>
            </a:xfrm>
          </p:grpSpPr>
          <p:sp>
            <p:nvSpPr>
              <p:cNvPr id="10" name="流程图: 存储数据 9">
                <a:extLst>
                  <a:ext uri="{FF2B5EF4-FFF2-40B4-BE49-F238E27FC236}">
                    <a16:creationId xmlns:a16="http://schemas.microsoft.com/office/drawing/2014/main" id="{277C27E0-1605-B959-1E9B-503779C86F08}"/>
                  </a:ext>
                </a:extLst>
              </p:cNvPr>
              <p:cNvSpPr/>
              <p:nvPr/>
            </p:nvSpPr>
            <p:spPr>
              <a:xfrm flipH="1">
                <a:off x="9436100" y="2259010"/>
                <a:ext cx="2082800" cy="728181"/>
              </a:xfrm>
              <a:prstGeom prst="flowChartOnlineStorage">
                <a:avLst/>
              </a:prstGeom>
              <a:ln w="50800" cap="rnd">
                <a:solidFill>
                  <a:schemeClr val="bg1"/>
                </a:solid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zh-CN" dirty="0"/>
                  <a:t>05</a:t>
                </a:r>
                <a:endParaRPr lang="zh-CN" altLang="en-US" dirty="0"/>
              </a:p>
            </p:txBody>
          </p:sp>
          <p:pic>
            <p:nvPicPr>
              <p:cNvPr id="24" name="图形 23">
                <a:extLst>
                  <a:ext uri="{FF2B5EF4-FFF2-40B4-BE49-F238E27FC236}">
                    <a16:creationId xmlns:a16="http://schemas.microsoft.com/office/drawing/2014/main" id="{4849B101-06D2-1559-9D79-F1C53BA09475}"/>
                  </a:ext>
                </a:extLst>
              </p:cNvPr>
              <p:cNvPicPr>
                <a:picLocks noChangeAspect="1"/>
              </p:cNvPicPr>
              <p:nvPr/>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0871403" y="2328919"/>
                <a:ext cx="540000" cy="540000"/>
              </a:xfrm>
              <a:prstGeom prst="rect">
                <a:avLst/>
              </a:prstGeom>
            </p:spPr>
          </p:pic>
        </p:grpSp>
      </p:grpSp>
      <p:grpSp>
        <p:nvGrpSpPr>
          <p:cNvPr id="43" name="组合 42">
            <a:extLst>
              <a:ext uri="{FF2B5EF4-FFF2-40B4-BE49-F238E27FC236}">
                <a16:creationId xmlns:a16="http://schemas.microsoft.com/office/drawing/2014/main" id="{35B49AFC-C72B-EBC5-0F3C-C6B44F37D7C1}"/>
              </a:ext>
            </a:extLst>
          </p:cNvPr>
          <p:cNvGrpSpPr/>
          <p:nvPr/>
        </p:nvGrpSpPr>
        <p:grpSpPr>
          <a:xfrm>
            <a:off x="7204471" y="2259011"/>
            <a:ext cx="2082800" cy="3976689"/>
            <a:chOff x="7204471" y="2259011"/>
            <a:chExt cx="2082800" cy="3976689"/>
          </a:xfrm>
        </p:grpSpPr>
        <p:grpSp>
          <p:nvGrpSpPr>
            <p:cNvPr id="18" name="组合 17">
              <a:extLst>
                <a:ext uri="{FF2B5EF4-FFF2-40B4-BE49-F238E27FC236}">
                  <a16:creationId xmlns:a16="http://schemas.microsoft.com/office/drawing/2014/main" id="{C123FACB-5A3A-94F2-43FF-67D1FF22BA8E}"/>
                </a:ext>
              </a:extLst>
            </p:cNvPr>
            <p:cNvGrpSpPr/>
            <p:nvPr/>
          </p:nvGrpSpPr>
          <p:grpSpPr>
            <a:xfrm>
              <a:off x="7355282" y="3263378"/>
              <a:ext cx="1931988" cy="2972322"/>
              <a:chOff x="-3543301" y="4673079"/>
              <a:chExt cx="3151205" cy="1664221"/>
            </a:xfrm>
          </p:grpSpPr>
          <p:sp>
            <p:nvSpPr>
              <p:cNvPr id="19" name="矩形: 圆角 18">
                <a:extLst>
                  <a:ext uri="{FF2B5EF4-FFF2-40B4-BE49-F238E27FC236}">
                    <a16:creationId xmlns:a16="http://schemas.microsoft.com/office/drawing/2014/main" id="{C4364C4C-6A23-8AC5-C7E4-A5C2DE61F869}"/>
                  </a:ext>
                </a:extLst>
              </p:cNvPr>
              <p:cNvSpPr/>
              <p:nvPr/>
            </p:nvSpPr>
            <p:spPr>
              <a:xfrm>
                <a:off x="-3543301" y="4683518"/>
                <a:ext cx="3151204" cy="1653782"/>
              </a:xfrm>
              <a:prstGeom prst="roundRect">
                <a:avLst>
                  <a:gd name="adj" fmla="val 4052"/>
                </a:avLst>
              </a:prstGeom>
              <a:solidFill>
                <a:srgbClr val="8DCAF3"/>
              </a:solidFill>
              <a:ln>
                <a:solidFill>
                  <a:srgbClr val="B6C8DB"/>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请在这里输入具体规划内容</a:t>
                </a:r>
              </a:p>
            </p:txBody>
          </p:sp>
          <p:sp>
            <p:nvSpPr>
              <p:cNvPr id="20" name="矩形: 圆角 19">
                <a:extLst>
                  <a:ext uri="{FF2B5EF4-FFF2-40B4-BE49-F238E27FC236}">
                    <a16:creationId xmlns:a16="http://schemas.microsoft.com/office/drawing/2014/main" id="{5830289A-205A-93CF-304E-BD1C750E5854}"/>
                  </a:ext>
                </a:extLst>
              </p:cNvPr>
              <p:cNvSpPr/>
              <p:nvPr/>
            </p:nvSpPr>
            <p:spPr>
              <a:xfrm>
                <a:off x="-3543299" y="4673079"/>
                <a:ext cx="3151203" cy="457425"/>
              </a:xfrm>
              <a:prstGeom prst="roundRect">
                <a:avLst/>
              </a:prstGeom>
              <a:solidFill>
                <a:srgbClr val="89A6C3"/>
              </a:solidFill>
              <a:ln>
                <a:solidFill>
                  <a:srgbClr val="B6C8DB"/>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请在这里输入规划方向</a:t>
                </a:r>
                <a:r>
                  <a:rPr lang="en-US" altLang="zh-CN" dirty="0"/>
                  <a:t>4</a:t>
                </a:r>
                <a:endParaRPr lang="zh-CN" altLang="en-US" dirty="0"/>
              </a:p>
            </p:txBody>
          </p:sp>
        </p:grpSp>
        <p:grpSp>
          <p:nvGrpSpPr>
            <p:cNvPr id="38" name="组合 37">
              <a:extLst>
                <a:ext uri="{FF2B5EF4-FFF2-40B4-BE49-F238E27FC236}">
                  <a16:creationId xmlns:a16="http://schemas.microsoft.com/office/drawing/2014/main" id="{C98CFF80-47BB-D55C-AE58-F44513A352C7}"/>
                </a:ext>
              </a:extLst>
            </p:cNvPr>
            <p:cNvGrpSpPr/>
            <p:nvPr/>
          </p:nvGrpSpPr>
          <p:grpSpPr>
            <a:xfrm>
              <a:off x="7204471" y="2259011"/>
              <a:ext cx="2082800" cy="728181"/>
              <a:chOff x="7204471" y="2259011"/>
              <a:chExt cx="2082800" cy="728181"/>
            </a:xfrm>
          </p:grpSpPr>
          <p:sp>
            <p:nvSpPr>
              <p:cNvPr id="9" name="流程图: 存储数据 8">
                <a:extLst>
                  <a:ext uri="{FF2B5EF4-FFF2-40B4-BE49-F238E27FC236}">
                    <a16:creationId xmlns:a16="http://schemas.microsoft.com/office/drawing/2014/main" id="{99BB5537-3519-182F-DB88-669F64592FF5}"/>
                  </a:ext>
                </a:extLst>
              </p:cNvPr>
              <p:cNvSpPr/>
              <p:nvPr/>
            </p:nvSpPr>
            <p:spPr>
              <a:xfrm flipH="1">
                <a:off x="7204471" y="2259011"/>
                <a:ext cx="2082800" cy="728181"/>
              </a:xfrm>
              <a:prstGeom prst="flowChartOnlineStorage">
                <a:avLst/>
              </a:prstGeom>
              <a:ln w="50800" cap="rnd">
                <a:solidFill>
                  <a:schemeClr val="bg1"/>
                </a:solid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zh-CN" dirty="0"/>
                  <a:t>04</a:t>
                </a:r>
                <a:endParaRPr lang="zh-CN" altLang="en-US" dirty="0"/>
              </a:p>
            </p:txBody>
          </p:sp>
          <p:pic>
            <p:nvPicPr>
              <p:cNvPr id="25" name="图形 24">
                <a:extLst>
                  <a:ext uri="{FF2B5EF4-FFF2-40B4-BE49-F238E27FC236}">
                    <a16:creationId xmlns:a16="http://schemas.microsoft.com/office/drawing/2014/main" id="{6B783BF1-D311-5834-58D7-D8765383C13E}"/>
                  </a:ext>
                </a:extLst>
              </p:cNvPr>
              <p:cNvPicPr>
                <a:picLocks noChangeAspect="1"/>
              </p:cNvPicPr>
              <p:nvPr/>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8592326" y="2353100"/>
                <a:ext cx="540000" cy="540000"/>
              </a:xfrm>
              <a:prstGeom prst="rect">
                <a:avLst/>
              </a:prstGeom>
            </p:spPr>
          </p:pic>
        </p:grpSp>
      </p:grpSp>
      <p:grpSp>
        <p:nvGrpSpPr>
          <p:cNvPr id="40" name="组合 39">
            <a:extLst>
              <a:ext uri="{FF2B5EF4-FFF2-40B4-BE49-F238E27FC236}">
                <a16:creationId xmlns:a16="http://schemas.microsoft.com/office/drawing/2014/main" id="{48B48D28-2D37-D54F-B2A1-468B063162D8}"/>
              </a:ext>
            </a:extLst>
          </p:cNvPr>
          <p:cNvGrpSpPr/>
          <p:nvPr/>
        </p:nvGrpSpPr>
        <p:grpSpPr>
          <a:xfrm>
            <a:off x="509587" y="2259010"/>
            <a:ext cx="2082800" cy="3976690"/>
            <a:chOff x="509587" y="2259010"/>
            <a:chExt cx="2082800" cy="3976690"/>
          </a:xfrm>
        </p:grpSpPr>
        <p:grpSp>
          <p:nvGrpSpPr>
            <p:cNvPr id="11" name="组合 10">
              <a:extLst>
                <a:ext uri="{FF2B5EF4-FFF2-40B4-BE49-F238E27FC236}">
                  <a16:creationId xmlns:a16="http://schemas.microsoft.com/office/drawing/2014/main" id="{6E745741-AC8F-A6CB-FD7C-7394E287D6D6}"/>
                </a:ext>
              </a:extLst>
            </p:cNvPr>
            <p:cNvGrpSpPr/>
            <p:nvPr/>
          </p:nvGrpSpPr>
          <p:grpSpPr>
            <a:xfrm>
              <a:off x="660400" y="3263380"/>
              <a:ext cx="1931987" cy="2972320"/>
              <a:chOff x="-3543300" y="4673080"/>
              <a:chExt cx="3151204" cy="1664220"/>
            </a:xfrm>
          </p:grpSpPr>
          <p:sp>
            <p:nvSpPr>
              <p:cNvPr id="4" name="矩形: 圆角 3">
                <a:extLst>
                  <a:ext uri="{FF2B5EF4-FFF2-40B4-BE49-F238E27FC236}">
                    <a16:creationId xmlns:a16="http://schemas.microsoft.com/office/drawing/2014/main" id="{E04A5235-2272-DDAE-88FC-5C75BB75D525}"/>
                  </a:ext>
                </a:extLst>
              </p:cNvPr>
              <p:cNvSpPr/>
              <p:nvPr/>
            </p:nvSpPr>
            <p:spPr>
              <a:xfrm>
                <a:off x="-3543300" y="4683518"/>
                <a:ext cx="3151204" cy="1653782"/>
              </a:xfrm>
              <a:prstGeom prst="roundRect">
                <a:avLst>
                  <a:gd name="adj" fmla="val 4052"/>
                </a:avLst>
              </a:prstGeom>
              <a:solidFill>
                <a:srgbClr val="8DCAF3"/>
              </a:solidFill>
              <a:ln>
                <a:solidFill>
                  <a:srgbClr val="B6C8DB"/>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请在这里输入具体规划内容</a:t>
                </a:r>
              </a:p>
            </p:txBody>
          </p:sp>
          <p:sp>
            <p:nvSpPr>
              <p:cNvPr id="5" name="矩形: 圆角 4">
                <a:extLst>
                  <a:ext uri="{FF2B5EF4-FFF2-40B4-BE49-F238E27FC236}">
                    <a16:creationId xmlns:a16="http://schemas.microsoft.com/office/drawing/2014/main" id="{82547E66-5080-053D-C119-4D307FC0BB9F}"/>
                  </a:ext>
                </a:extLst>
              </p:cNvPr>
              <p:cNvSpPr/>
              <p:nvPr/>
            </p:nvSpPr>
            <p:spPr>
              <a:xfrm>
                <a:off x="-3543299" y="4673080"/>
                <a:ext cx="3151203" cy="457425"/>
              </a:xfrm>
              <a:prstGeom prst="roundRect">
                <a:avLst/>
              </a:prstGeom>
              <a:solidFill>
                <a:srgbClr val="89A6C3"/>
              </a:solidFill>
              <a:ln>
                <a:solidFill>
                  <a:srgbClr val="B6C8DB"/>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请在这里输入规划方向</a:t>
                </a:r>
                <a:r>
                  <a:rPr lang="en-US" altLang="zh-CN" dirty="0"/>
                  <a:t>1</a:t>
                </a:r>
                <a:endParaRPr lang="zh-CN" altLang="en-US" dirty="0"/>
              </a:p>
            </p:txBody>
          </p:sp>
        </p:grpSp>
        <p:grpSp>
          <p:nvGrpSpPr>
            <p:cNvPr id="35" name="组合 34">
              <a:extLst>
                <a:ext uri="{FF2B5EF4-FFF2-40B4-BE49-F238E27FC236}">
                  <a16:creationId xmlns:a16="http://schemas.microsoft.com/office/drawing/2014/main" id="{8C314CFE-6D93-47D4-9FB0-6A8AE9E3535F}"/>
                </a:ext>
              </a:extLst>
            </p:cNvPr>
            <p:cNvGrpSpPr/>
            <p:nvPr/>
          </p:nvGrpSpPr>
          <p:grpSpPr>
            <a:xfrm>
              <a:off x="509587" y="2259010"/>
              <a:ext cx="2082800" cy="728181"/>
              <a:chOff x="509587" y="2259010"/>
              <a:chExt cx="2082800" cy="728181"/>
            </a:xfrm>
          </p:grpSpPr>
          <p:sp>
            <p:nvSpPr>
              <p:cNvPr id="6" name="流程图: 存储数据 5">
                <a:extLst>
                  <a:ext uri="{FF2B5EF4-FFF2-40B4-BE49-F238E27FC236}">
                    <a16:creationId xmlns:a16="http://schemas.microsoft.com/office/drawing/2014/main" id="{730D516A-C1C4-4FAD-9A7C-99F8EC1D801E}"/>
                  </a:ext>
                </a:extLst>
              </p:cNvPr>
              <p:cNvSpPr/>
              <p:nvPr/>
            </p:nvSpPr>
            <p:spPr>
              <a:xfrm flipH="1">
                <a:off x="509587" y="2259010"/>
                <a:ext cx="2082800" cy="728181"/>
              </a:xfrm>
              <a:prstGeom prst="flowChartOnlineStorage">
                <a:avLst/>
              </a:prstGeom>
              <a:ln w="50800" cap="rnd">
                <a:solidFill>
                  <a:schemeClr val="bg1"/>
                </a:solid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zh-CN" dirty="0"/>
                  <a:t>01</a:t>
                </a:r>
                <a:endParaRPr lang="zh-CN" altLang="en-US" dirty="0"/>
              </a:p>
            </p:txBody>
          </p:sp>
          <p:pic>
            <p:nvPicPr>
              <p:cNvPr id="26" name="图形 25">
                <a:extLst>
                  <a:ext uri="{FF2B5EF4-FFF2-40B4-BE49-F238E27FC236}">
                    <a16:creationId xmlns:a16="http://schemas.microsoft.com/office/drawing/2014/main" id="{23CD4A9D-5C87-0D17-836A-CE4B87614467}"/>
                  </a:ext>
                </a:extLst>
              </p:cNvPr>
              <p:cNvPicPr>
                <a:picLocks noChangeAspect="1"/>
              </p:cNvPicPr>
              <p:nvPr/>
            </p:nvPicPr>
            <p:blipFill>
              <a:blip r:embed="rId6">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1909782" y="2353100"/>
                <a:ext cx="540000" cy="540000"/>
              </a:xfrm>
              <a:prstGeom prst="rect">
                <a:avLst/>
              </a:prstGeom>
            </p:spPr>
          </p:pic>
        </p:grpSp>
      </p:grpSp>
      <p:grpSp>
        <p:nvGrpSpPr>
          <p:cNvPr id="41" name="组合 40">
            <a:extLst>
              <a:ext uri="{FF2B5EF4-FFF2-40B4-BE49-F238E27FC236}">
                <a16:creationId xmlns:a16="http://schemas.microsoft.com/office/drawing/2014/main" id="{B9ADF650-8B7C-12B1-EE24-3014482F51AD}"/>
              </a:ext>
            </a:extLst>
          </p:cNvPr>
          <p:cNvGrpSpPr/>
          <p:nvPr/>
        </p:nvGrpSpPr>
        <p:grpSpPr>
          <a:xfrm>
            <a:off x="2741215" y="2259012"/>
            <a:ext cx="2082800" cy="3976688"/>
            <a:chOff x="2741215" y="2259012"/>
            <a:chExt cx="2082800" cy="3976688"/>
          </a:xfrm>
        </p:grpSpPr>
        <p:grpSp>
          <p:nvGrpSpPr>
            <p:cNvPr id="12" name="组合 11">
              <a:extLst>
                <a:ext uri="{FF2B5EF4-FFF2-40B4-BE49-F238E27FC236}">
                  <a16:creationId xmlns:a16="http://schemas.microsoft.com/office/drawing/2014/main" id="{7CC38DC8-5F32-8E1F-8E75-F446AC03C395}"/>
                </a:ext>
              </a:extLst>
            </p:cNvPr>
            <p:cNvGrpSpPr/>
            <p:nvPr/>
          </p:nvGrpSpPr>
          <p:grpSpPr>
            <a:xfrm>
              <a:off x="2892027" y="3263380"/>
              <a:ext cx="1931987" cy="2972320"/>
              <a:chOff x="-3543300" y="4673080"/>
              <a:chExt cx="3151204" cy="1664220"/>
            </a:xfrm>
          </p:grpSpPr>
          <p:sp>
            <p:nvSpPr>
              <p:cNvPr id="13" name="矩形: 圆角 12">
                <a:extLst>
                  <a:ext uri="{FF2B5EF4-FFF2-40B4-BE49-F238E27FC236}">
                    <a16:creationId xmlns:a16="http://schemas.microsoft.com/office/drawing/2014/main" id="{4A15FE7A-B6F6-9008-117C-776B9068F66C}"/>
                  </a:ext>
                </a:extLst>
              </p:cNvPr>
              <p:cNvSpPr/>
              <p:nvPr/>
            </p:nvSpPr>
            <p:spPr>
              <a:xfrm>
                <a:off x="-3543300" y="4683518"/>
                <a:ext cx="3151204" cy="1653782"/>
              </a:xfrm>
              <a:prstGeom prst="roundRect">
                <a:avLst>
                  <a:gd name="adj" fmla="val 4052"/>
                </a:avLst>
              </a:prstGeom>
              <a:solidFill>
                <a:srgbClr val="8DCAF3"/>
              </a:solidFill>
              <a:ln>
                <a:solidFill>
                  <a:srgbClr val="B6C8DB"/>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请在这里输入具体规划内容</a:t>
                </a:r>
              </a:p>
            </p:txBody>
          </p:sp>
          <p:sp>
            <p:nvSpPr>
              <p:cNvPr id="14" name="矩形: 圆角 13">
                <a:extLst>
                  <a:ext uri="{FF2B5EF4-FFF2-40B4-BE49-F238E27FC236}">
                    <a16:creationId xmlns:a16="http://schemas.microsoft.com/office/drawing/2014/main" id="{064D2C0D-9612-85B6-1864-F505C42989D4}"/>
                  </a:ext>
                </a:extLst>
              </p:cNvPr>
              <p:cNvSpPr/>
              <p:nvPr/>
            </p:nvSpPr>
            <p:spPr>
              <a:xfrm>
                <a:off x="-3543299" y="4673080"/>
                <a:ext cx="3151203" cy="457425"/>
              </a:xfrm>
              <a:prstGeom prst="roundRect">
                <a:avLst/>
              </a:prstGeom>
              <a:solidFill>
                <a:srgbClr val="89A6C3"/>
              </a:solidFill>
              <a:ln>
                <a:solidFill>
                  <a:srgbClr val="B6C8DB"/>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请在这里输入规划方向</a:t>
                </a:r>
                <a:r>
                  <a:rPr lang="en-US" altLang="zh-CN" dirty="0"/>
                  <a:t>2</a:t>
                </a:r>
                <a:endParaRPr lang="zh-CN" altLang="en-US" dirty="0"/>
              </a:p>
            </p:txBody>
          </p:sp>
        </p:grpSp>
        <p:grpSp>
          <p:nvGrpSpPr>
            <p:cNvPr id="36" name="组合 35">
              <a:extLst>
                <a:ext uri="{FF2B5EF4-FFF2-40B4-BE49-F238E27FC236}">
                  <a16:creationId xmlns:a16="http://schemas.microsoft.com/office/drawing/2014/main" id="{7ADEE27E-A9B9-2990-D75B-844C943D31FB}"/>
                </a:ext>
              </a:extLst>
            </p:cNvPr>
            <p:cNvGrpSpPr/>
            <p:nvPr/>
          </p:nvGrpSpPr>
          <p:grpSpPr>
            <a:xfrm>
              <a:off x="2741215" y="2259012"/>
              <a:ext cx="2082800" cy="728181"/>
              <a:chOff x="2741215" y="2259012"/>
              <a:chExt cx="2082800" cy="728181"/>
            </a:xfrm>
          </p:grpSpPr>
          <p:sp>
            <p:nvSpPr>
              <p:cNvPr id="7" name="流程图: 存储数据 6">
                <a:extLst>
                  <a:ext uri="{FF2B5EF4-FFF2-40B4-BE49-F238E27FC236}">
                    <a16:creationId xmlns:a16="http://schemas.microsoft.com/office/drawing/2014/main" id="{5112E7F9-DB6E-6909-40D4-F9F052CC1CE4}"/>
                  </a:ext>
                </a:extLst>
              </p:cNvPr>
              <p:cNvSpPr/>
              <p:nvPr/>
            </p:nvSpPr>
            <p:spPr>
              <a:xfrm flipH="1">
                <a:off x="2741215" y="2259012"/>
                <a:ext cx="2082800" cy="728181"/>
              </a:xfrm>
              <a:prstGeom prst="flowChartOnlineStorage">
                <a:avLst/>
              </a:prstGeom>
              <a:ln w="50800" cap="rnd">
                <a:solidFill>
                  <a:schemeClr val="bg1"/>
                </a:solid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zh-CN" dirty="0"/>
                  <a:t>02</a:t>
                </a:r>
                <a:endParaRPr lang="zh-CN" altLang="en-US" dirty="0"/>
              </a:p>
            </p:txBody>
          </p:sp>
          <p:pic>
            <p:nvPicPr>
              <p:cNvPr id="27" name="图形 26">
                <a:extLst>
                  <a:ext uri="{FF2B5EF4-FFF2-40B4-BE49-F238E27FC236}">
                    <a16:creationId xmlns:a16="http://schemas.microsoft.com/office/drawing/2014/main" id="{1DDA9F0B-FD28-DA3A-1F13-0699679F22E1}"/>
                  </a:ext>
                </a:extLst>
              </p:cNvPr>
              <p:cNvPicPr>
                <a:picLocks noChangeAspect="1"/>
              </p:cNvPicPr>
              <p:nvPr/>
            </p:nvPicPr>
            <p:blipFill>
              <a:blip r:embed="rId8">
                <a:extLst>
                  <a:ext uri="{28A0092B-C50C-407E-A947-70E740481C1C}">
                    <a14:useLocalDpi xmlns:a14="http://schemas.microsoft.com/office/drawing/2010/main"/>
                  </a:ext>
                  <a:ext uri="{96DAC541-7B7A-43D3-8B79-37D633B846F1}">
                    <asvg:svgBlip xmlns:asvg="http://schemas.microsoft.com/office/drawing/2016/SVG/main" r:embed="rId9"/>
                  </a:ext>
                </a:extLst>
              </a:blip>
              <a:stretch>
                <a:fillRect/>
              </a:stretch>
            </p:blipFill>
            <p:spPr>
              <a:xfrm>
                <a:off x="4141410" y="2353100"/>
                <a:ext cx="540000" cy="540000"/>
              </a:xfrm>
              <a:prstGeom prst="rect">
                <a:avLst/>
              </a:prstGeom>
            </p:spPr>
          </p:pic>
        </p:grpSp>
      </p:grpSp>
      <p:grpSp>
        <p:nvGrpSpPr>
          <p:cNvPr id="42" name="组合 41">
            <a:extLst>
              <a:ext uri="{FF2B5EF4-FFF2-40B4-BE49-F238E27FC236}">
                <a16:creationId xmlns:a16="http://schemas.microsoft.com/office/drawing/2014/main" id="{51482C67-9CB9-A497-7806-51DE0A971037}"/>
              </a:ext>
            </a:extLst>
          </p:cNvPr>
          <p:cNvGrpSpPr/>
          <p:nvPr/>
        </p:nvGrpSpPr>
        <p:grpSpPr>
          <a:xfrm>
            <a:off x="4972843" y="2259011"/>
            <a:ext cx="2082800" cy="3976689"/>
            <a:chOff x="4972843" y="2259011"/>
            <a:chExt cx="2082800" cy="3976689"/>
          </a:xfrm>
        </p:grpSpPr>
        <p:grpSp>
          <p:nvGrpSpPr>
            <p:cNvPr id="15" name="组合 14">
              <a:extLst>
                <a:ext uri="{FF2B5EF4-FFF2-40B4-BE49-F238E27FC236}">
                  <a16:creationId xmlns:a16="http://schemas.microsoft.com/office/drawing/2014/main" id="{F5681603-6E48-60BF-83C6-8E4E0EF64E01}"/>
                </a:ext>
              </a:extLst>
            </p:cNvPr>
            <p:cNvGrpSpPr/>
            <p:nvPr/>
          </p:nvGrpSpPr>
          <p:grpSpPr>
            <a:xfrm>
              <a:off x="5123654" y="3263378"/>
              <a:ext cx="1931988" cy="2972322"/>
              <a:chOff x="-3543301" y="4673079"/>
              <a:chExt cx="3151205" cy="1664221"/>
            </a:xfrm>
          </p:grpSpPr>
          <p:sp>
            <p:nvSpPr>
              <p:cNvPr id="16" name="矩形: 圆角 15">
                <a:extLst>
                  <a:ext uri="{FF2B5EF4-FFF2-40B4-BE49-F238E27FC236}">
                    <a16:creationId xmlns:a16="http://schemas.microsoft.com/office/drawing/2014/main" id="{83CD3178-36B8-EC17-ED40-8C2283F2240A}"/>
                  </a:ext>
                </a:extLst>
              </p:cNvPr>
              <p:cNvSpPr/>
              <p:nvPr/>
            </p:nvSpPr>
            <p:spPr>
              <a:xfrm>
                <a:off x="-3543301" y="4683518"/>
                <a:ext cx="3151204" cy="1653782"/>
              </a:xfrm>
              <a:prstGeom prst="roundRect">
                <a:avLst>
                  <a:gd name="adj" fmla="val 4052"/>
                </a:avLst>
              </a:prstGeom>
              <a:solidFill>
                <a:srgbClr val="8DCAF3"/>
              </a:solidFill>
              <a:ln>
                <a:solidFill>
                  <a:srgbClr val="B6C8DB"/>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请在这里输入具体规划内容</a:t>
                </a:r>
              </a:p>
            </p:txBody>
          </p:sp>
          <p:sp>
            <p:nvSpPr>
              <p:cNvPr id="17" name="矩形: 圆角 16">
                <a:extLst>
                  <a:ext uri="{FF2B5EF4-FFF2-40B4-BE49-F238E27FC236}">
                    <a16:creationId xmlns:a16="http://schemas.microsoft.com/office/drawing/2014/main" id="{BC3DAE0C-106D-3D57-45DF-4671CA3C1CD0}"/>
                  </a:ext>
                </a:extLst>
              </p:cNvPr>
              <p:cNvSpPr/>
              <p:nvPr/>
            </p:nvSpPr>
            <p:spPr>
              <a:xfrm>
                <a:off x="-3543299" y="4673079"/>
                <a:ext cx="3151203" cy="457425"/>
              </a:xfrm>
              <a:prstGeom prst="roundRect">
                <a:avLst/>
              </a:prstGeom>
              <a:solidFill>
                <a:srgbClr val="89A6C3"/>
              </a:solidFill>
              <a:ln>
                <a:solidFill>
                  <a:srgbClr val="B6C8DB"/>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请在这里输入规划方向</a:t>
                </a:r>
                <a:r>
                  <a:rPr lang="en-US" altLang="zh-CN" dirty="0"/>
                  <a:t>3</a:t>
                </a:r>
                <a:endParaRPr lang="zh-CN" altLang="en-US" dirty="0"/>
              </a:p>
            </p:txBody>
          </p:sp>
        </p:grpSp>
        <p:grpSp>
          <p:nvGrpSpPr>
            <p:cNvPr id="37" name="组合 36">
              <a:extLst>
                <a:ext uri="{FF2B5EF4-FFF2-40B4-BE49-F238E27FC236}">
                  <a16:creationId xmlns:a16="http://schemas.microsoft.com/office/drawing/2014/main" id="{E521F4A5-9010-F81A-A117-DA016964218F}"/>
                </a:ext>
              </a:extLst>
            </p:cNvPr>
            <p:cNvGrpSpPr/>
            <p:nvPr/>
          </p:nvGrpSpPr>
          <p:grpSpPr>
            <a:xfrm>
              <a:off x="4972843" y="2259011"/>
              <a:ext cx="2082800" cy="728181"/>
              <a:chOff x="4972843" y="2259011"/>
              <a:chExt cx="2082800" cy="728181"/>
            </a:xfrm>
          </p:grpSpPr>
          <p:sp>
            <p:nvSpPr>
              <p:cNvPr id="8" name="流程图: 存储数据 7">
                <a:extLst>
                  <a:ext uri="{FF2B5EF4-FFF2-40B4-BE49-F238E27FC236}">
                    <a16:creationId xmlns:a16="http://schemas.microsoft.com/office/drawing/2014/main" id="{C923AFEB-67E5-0AD2-6A85-DBAD5F780368}"/>
                  </a:ext>
                </a:extLst>
              </p:cNvPr>
              <p:cNvSpPr/>
              <p:nvPr/>
            </p:nvSpPr>
            <p:spPr>
              <a:xfrm flipH="1">
                <a:off x="4972843" y="2259011"/>
                <a:ext cx="2082800" cy="728181"/>
              </a:xfrm>
              <a:prstGeom prst="flowChartOnlineStorage">
                <a:avLst/>
              </a:prstGeom>
              <a:ln w="50800" cap="rnd">
                <a:solidFill>
                  <a:schemeClr val="bg1"/>
                </a:solid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zh-CN" dirty="0"/>
                  <a:t>03</a:t>
                </a:r>
                <a:endParaRPr lang="zh-CN" altLang="en-US" dirty="0"/>
              </a:p>
            </p:txBody>
          </p:sp>
          <p:pic>
            <p:nvPicPr>
              <p:cNvPr id="28" name="图形 27">
                <a:extLst>
                  <a:ext uri="{FF2B5EF4-FFF2-40B4-BE49-F238E27FC236}">
                    <a16:creationId xmlns:a16="http://schemas.microsoft.com/office/drawing/2014/main" id="{DF3E7D28-3C3C-29DF-2C4D-F059A5B45516}"/>
                  </a:ext>
                </a:extLst>
              </p:cNvPr>
              <p:cNvPicPr>
                <a:picLocks noChangeAspect="1"/>
              </p:cNvPicPr>
              <p:nvPr/>
            </p:nvPicPr>
            <p:blipFill>
              <a:blip r:embed="rId10">
                <a:extLst>
                  <a:ext uri="{28A0092B-C50C-407E-A947-70E740481C1C}">
                    <a14:useLocalDpi xmlns:a14="http://schemas.microsoft.com/office/drawing/2010/main"/>
                  </a:ext>
                  <a:ext uri="{96DAC541-7B7A-43D3-8B79-37D633B846F1}">
                    <asvg:svgBlip xmlns:asvg="http://schemas.microsoft.com/office/drawing/2016/SVG/main" r:embed="rId11"/>
                  </a:ext>
                </a:extLst>
              </a:blip>
              <a:stretch>
                <a:fillRect/>
              </a:stretch>
            </p:blipFill>
            <p:spPr>
              <a:xfrm>
                <a:off x="6369926" y="2323257"/>
                <a:ext cx="540000" cy="540000"/>
              </a:xfrm>
              <a:prstGeom prst="rect">
                <a:avLst/>
              </a:prstGeom>
            </p:spPr>
          </p:pic>
        </p:grpSp>
      </p:grpSp>
    </p:spTree>
    <p:extLst>
      <p:ext uri="{BB962C8B-B14F-4D97-AF65-F5344CB8AC3E}">
        <p14:creationId xmlns:p14="http://schemas.microsoft.com/office/powerpoint/2010/main" val="5427465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任意多边形: 形状 7">
            <a:extLst>
              <a:ext uri="{FF2B5EF4-FFF2-40B4-BE49-F238E27FC236}">
                <a16:creationId xmlns:a16="http://schemas.microsoft.com/office/drawing/2014/main" id="{28781813-2C6C-405C-8AFD-E54FBB24FFAC}"/>
              </a:ext>
            </a:extLst>
          </p:cNvPr>
          <p:cNvSpPr/>
          <p:nvPr/>
        </p:nvSpPr>
        <p:spPr>
          <a:xfrm flipV="1">
            <a:off x="117986" y="905393"/>
            <a:ext cx="11956026" cy="5829300"/>
          </a:xfrm>
          <a:custGeom>
            <a:avLst/>
            <a:gdLst>
              <a:gd name="connsiteX0" fmla="*/ 0 w 12192000"/>
              <a:gd name="connsiteY0" fmla="*/ 0 h 4747902"/>
              <a:gd name="connsiteX1" fmla="*/ 12192000 w 12192000"/>
              <a:gd name="connsiteY1" fmla="*/ 0 h 4747902"/>
              <a:gd name="connsiteX2" fmla="*/ 12192000 w 12192000"/>
              <a:gd name="connsiteY2" fmla="*/ 4216977 h 4747902"/>
              <a:gd name="connsiteX3" fmla="*/ 11889438 w 12192000"/>
              <a:gd name="connsiteY3" fmla="*/ 4076837 h 4747902"/>
              <a:gd name="connsiteX4" fmla="*/ 9539338 w 12192000"/>
              <a:gd name="connsiteY4" fmla="*/ 3632200 h 4747902"/>
              <a:gd name="connsiteX5" fmla="*/ 6295874 w 12192000"/>
              <a:gd name="connsiteY5" fmla="*/ 4579633 h 4747902"/>
              <a:gd name="connsiteX6" fmla="*/ 6092726 w 12192000"/>
              <a:gd name="connsiteY6" fmla="*/ 4747902 h 4747902"/>
              <a:gd name="connsiteX7" fmla="*/ 6066403 w 12192000"/>
              <a:gd name="connsiteY7" fmla="*/ 4721064 h 4747902"/>
              <a:gd name="connsiteX8" fmla="*/ 2580968 w 12192000"/>
              <a:gd name="connsiteY8" fmla="*/ 3573205 h 4747902"/>
              <a:gd name="connsiteX9" fmla="*/ 230868 w 12192000"/>
              <a:gd name="connsiteY9" fmla="*/ 4017842 h 4747902"/>
              <a:gd name="connsiteX10" fmla="*/ 0 w 12192000"/>
              <a:gd name="connsiteY10" fmla="*/ 4124775 h 47479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192000" h="4747902">
                <a:moveTo>
                  <a:pt x="0" y="0"/>
                </a:moveTo>
                <a:lnTo>
                  <a:pt x="12192000" y="0"/>
                </a:lnTo>
                <a:lnTo>
                  <a:pt x="12192000" y="4216977"/>
                </a:lnTo>
                <a:lnTo>
                  <a:pt x="11889438" y="4076837"/>
                </a:lnTo>
                <a:cubicBezTo>
                  <a:pt x="11218589" y="3796116"/>
                  <a:pt x="10409868" y="3632200"/>
                  <a:pt x="9539338" y="3632200"/>
                </a:cubicBezTo>
                <a:cubicBezTo>
                  <a:pt x="8233543" y="3632200"/>
                  <a:pt x="7066820" y="4001012"/>
                  <a:pt x="6295874" y="4579633"/>
                </a:cubicBezTo>
                <a:lnTo>
                  <a:pt x="6092726" y="4747902"/>
                </a:lnTo>
                <a:lnTo>
                  <a:pt x="6066403" y="4721064"/>
                </a:lnTo>
                <a:cubicBezTo>
                  <a:pt x="5311042" y="4028528"/>
                  <a:pt x="4031852" y="3573205"/>
                  <a:pt x="2580968" y="3573205"/>
                </a:cubicBezTo>
                <a:cubicBezTo>
                  <a:pt x="1710438" y="3573205"/>
                  <a:pt x="901718" y="3737122"/>
                  <a:pt x="230868" y="4017842"/>
                </a:cubicBezTo>
                <a:lnTo>
                  <a:pt x="0" y="4124775"/>
                </a:lnTo>
                <a:close/>
              </a:path>
            </a:pathLst>
          </a:custGeom>
          <a:solidFill>
            <a:srgbClr val="119AED"/>
          </a:solidFill>
          <a:ln w="254000" cap="rnd">
            <a:solidFill>
              <a:srgbClr val="8DCAF3"/>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a:extLst>
              <a:ext uri="{FF2B5EF4-FFF2-40B4-BE49-F238E27FC236}">
                <a16:creationId xmlns:a16="http://schemas.microsoft.com/office/drawing/2014/main" id="{2A47C6D9-06DF-48D0-A92E-37B0887C0B16}"/>
              </a:ext>
            </a:extLst>
          </p:cNvPr>
          <p:cNvSpPr txBox="1"/>
          <p:nvPr/>
        </p:nvSpPr>
        <p:spPr>
          <a:xfrm>
            <a:off x="2072281" y="3369841"/>
            <a:ext cx="8047438" cy="769441"/>
          </a:xfrm>
          <a:prstGeom prst="rect">
            <a:avLst/>
          </a:prstGeom>
          <a:noFill/>
        </p:spPr>
        <p:txBody>
          <a:bodyPr wrap="square" rtlCol="0">
            <a:spAutoFit/>
          </a:bodyPr>
          <a:lstStyle/>
          <a:p>
            <a:pPr algn="ctr"/>
            <a:r>
              <a:rPr lang="zh-CN" altLang="en-US" sz="4400" dirty="0">
                <a:solidFill>
                  <a:schemeClr val="bg1"/>
                </a:solidFill>
                <a:latin typeface="+mj-ea"/>
                <a:ea typeface="+mj-ea"/>
              </a:rPr>
              <a:t>感谢观看</a:t>
            </a:r>
          </a:p>
        </p:txBody>
      </p:sp>
      <p:cxnSp>
        <p:nvCxnSpPr>
          <p:cNvPr id="23" name="直接连接符 22">
            <a:extLst>
              <a:ext uri="{FF2B5EF4-FFF2-40B4-BE49-F238E27FC236}">
                <a16:creationId xmlns:a16="http://schemas.microsoft.com/office/drawing/2014/main" id="{880BB74F-4DD1-4A40-81E3-5937CE55AFFE}"/>
              </a:ext>
            </a:extLst>
          </p:cNvPr>
          <p:cNvCxnSpPr/>
          <p:nvPr/>
        </p:nvCxnSpPr>
        <p:spPr>
          <a:xfrm>
            <a:off x="2285240" y="4139282"/>
            <a:ext cx="762151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 name="直接连接符 1">
            <a:extLst>
              <a:ext uri="{FF2B5EF4-FFF2-40B4-BE49-F238E27FC236}">
                <a16:creationId xmlns:a16="http://schemas.microsoft.com/office/drawing/2014/main" id="{AD071459-A9DB-66CD-A4F5-368B1601349C}"/>
              </a:ext>
            </a:extLst>
          </p:cNvPr>
          <p:cNvCxnSpPr/>
          <p:nvPr/>
        </p:nvCxnSpPr>
        <p:spPr>
          <a:xfrm>
            <a:off x="0" y="-5267"/>
            <a:ext cx="12192000" cy="0"/>
          </a:xfrm>
          <a:prstGeom prst="line">
            <a:avLst/>
          </a:prstGeom>
          <a:ln w="25400"/>
          <a:effectLst>
            <a:glow rad="127000">
              <a:srgbClr val="9AC5E4">
                <a:alpha val="90000"/>
              </a:srgbClr>
            </a:glow>
          </a:effectLst>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2099305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直接连接符 5">
            <a:extLst>
              <a:ext uri="{FF2B5EF4-FFF2-40B4-BE49-F238E27FC236}">
                <a16:creationId xmlns:a16="http://schemas.microsoft.com/office/drawing/2014/main" id="{BE653ADB-61B6-26D3-0E06-DB21EB989464}"/>
              </a:ext>
            </a:extLst>
          </p:cNvPr>
          <p:cNvCxnSpPr>
            <a:cxnSpLocks/>
          </p:cNvCxnSpPr>
          <p:nvPr/>
        </p:nvCxnSpPr>
        <p:spPr>
          <a:xfrm flipH="1">
            <a:off x="6839082" y="902019"/>
            <a:ext cx="60086" cy="114319"/>
          </a:xfrm>
          <a:prstGeom prst="line">
            <a:avLst/>
          </a:prstGeom>
          <a:ln>
            <a:solidFill>
              <a:schemeClr val="bg1">
                <a:alpha val="31000"/>
              </a:schemeClr>
            </a:solidFill>
          </a:ln>
        </p:spPr>
        <p:style>
          <a:lnRef idx="1">
            <a:schemeClr val="accent1"/>
          </a:lnRef>
          <a:fillRef idx="0">
            <a:schemeClr val="accent1"/>
          </a:fillRef>
          <a:effectRef idx="0">
            <a:schemeClr val="accent1"/>
          </a:effectRef>
          <a:fontRef idx="minor">
            <a:schemeClr val="tx1"/>
          </a:fontRef>
        </p:style>
      </p:cxnSp>
      <p:grpSp>
        <p:nvGrpSpPr>
          <p:cNvPr id="184" name="组合 183">
            <a:extLst>
              <a:ext uri="{FF2B5EF4-FFF2-40B4-BE49-F238E27FC236}">
                <a16:creationId xmlns:a16="http://schemas.microsoft.com/office/drawing/2014/main" id="{BEFAF13A-FF72-619F-06D6-D9E6255AD7C2}"/>
              </a:ext>
            </a:extLst>
          </p:cNvPr>
          <p:cNvGrpSpPr/>
          <p:nvPr/>
        </p:nvGrpSpPr>
        <p:grpSpPr>
          <a:xfrm>
            <a:off x="5695413" y="1736097"/>
            <a:ext cx="138195" cy="138195"/>
            <a:chOff x="5695413" y="1701172"/>
            <a:chExt cx="138195" cy="138195"/>
          </a:xfrm>
        </p:grpSpPr>
        <p:sp>
          <p:nvSpPr>
            <p:cNvPr id="11" name="Teardrop 15">
              <a:extLst>
                <a:ext uri="{FF2B5EF4-FFF2-40B4-BE49-F238E27FC236}">
                  <a16:creationId xmlns:a16="http://schemas.microsoft.com/office/drawing/2014/main" id="{77DE2361-88D5-1017-7A85-C5CC491A9360}"/>
                </a:ext>
              </a:extLst>
            </p:cNvPr>
            <p:cNvSpPr/>
            <p:nvPr/>
          </p:nvSpPr>
          <p:spPr>
            <a:xfrm rot="8100000" flipH="1">
              <a:off x="5695413" y="1701172"/>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Calibri" panose="020F0502020204030204"/>
                <a:ea typeface="微软雅黑 Light"/>
                <a:cs typeface="+mn-cs"/>
              </a:endParaRPr>
            </a:p>
          </p:txBody>
        </p:sp>
        <p:sp>
          <p:nvSpPr>
            <p:cNvPr id="12" name="Oval 16">
              <a:extLst>
                <a:ext uri="{FF2B5EF4-FFF2-40B4-BE49-F238E27FC236}">
                  <a16:creationId xmlns:a16="http://schemas.microsoft.com/office/drawing/2014/main" id="{B5DB0585-CD6C-2835-D581-BE99C91541EE}"/>
                </a:ext>
              </a:extLst>
            </p:cNvPr>
            <p:cNvSpPr/>
            <p:nvPr/>
          </p:nvSpPr>
          <p:spPr>
            <a:xfrm rot="8100000" flipH="1">
              <a:off x="5735284" y="1741043"/>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Calibri" panose="020F0502020204030204"/>
                <a:ea typeface="微软雅黑 Light"/>
                <a:cs typeface="+mn-cs"/>
              </a:endParaRPr>
            </a:p>
          </p:txBody>
        </p:sp>
      </p:grpSp>
      <p:grpSp>
        <p:nvGrpSpPr>
          <p:cNvPr id="185" name="组合 184">
            <a:extLst>
              <a:ext uri="{FF2B5EF4-FFF2-40B4-BE49-F238E27FC236}">
                <a16:creationId xmlns:a16="http://schemas.microsoft.com/office/drawing/2014/main" id="{63F4AB1D-2DF0-5AB4-07B0-1251BE423975}"/>
              </a:ext>
            </a:extLst>
          </p:cNvPr>
          <p:cNvGrpSpPr/>
          <p:nvPr/>
        </p:nvGrpSpPr>
        <p:grpSpPr>
          <a:xfrm>
            <a:off x="5695413" y="2123191"/>
            <a:ext cx="138195" cy="138195"/>
            <a:chOff x="5695413" y="2081916"/>
            <a:chExt cx="138195" cy="138195"/>
          </a:xfrm>
        </p:grpSpPr>
        <p:sp>
          <p:nvSpPr>
            <p:cNvPr id="14" name="Teardrop 15">
              <a:extLst>
                <a:ext uri="{FF2B5EF4-FFF2-40B4-BE49-F238E27FC236}">
                  <a16:creationId xmlns:a16="http://schemas.microsoft.com/office/drawing/2014/main" id="{C5F84052-9B62-78EF-37D4-04613D6ABDD3}"/>
                </a:ext>
              </a:extLst>
            </p:cNvPr>
            <p:cNvSpPr/>
            <p:nvPr/>
          </p:nvSpPr>
          <p:spPr>
            <a:xfrm rot="8100000" flipH="1">
              <a:off x="5695413" y="2081916"/>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Calibri" panose="020F0502020204030204"/>
                <a:ea typeface="微软雅黑 Light"/>
                <a:cs typeface="+mn-cs"/>
              </a:endParaRPr>
            </a:p>
          </p:txBody>
        </p:sp>
        <p:sp>
          <p:nvSpPr>
            <p:cNvPr id="15" name="Oval 16">
              <a:extLst>
                <a:ext uri="{FF2B5EF4-FFF2-40B4-BE49-F238E27FC236}">
                  <a16:creationId xmlns:a16="http://schemas.microsoft.com/office/drawing/2014/main" id="{552022D5-0C6C-2F1C-FC04-2D23CCE39BFB}"/>
                </a:ext>
              </a:extLst>
            </p:cNvPr>
            <p:cNvSpPr/>
            <p:nvPr/>
          </p:nvSpPr>
          <p:spPr>
            <a:xfrm rot="8100000" flipH="1">
              <a:off x="5735284" y="2121787"/>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Calibri" panose="020F0502020204030204"/>
                <a:ea typeface="微软雅黑 Light"/>
                <a:cs typeface="+mn-cs"/>
              </a:endParaRPr>
            </a:p>
          </p:txBody>
        </p:sp>
      </p:grpSp>
      <p:sp>
        <p:nvSpPr>
          <p:cNvPr id="130" name="矩形 7">
            <a:extLst>
              <a:ext uri="{FF2B5EF4-FFF2-40B4-BE49-F238E27FC236}">
                <a16:creationId xmlns:a16="http://schemas.microsoft.com/office/drawing/2014/main" id="{A4B1905C-1C82-FC0E-20DB-3D089CE3074B}"/>
              </a:ext>
            </a:extLst>
          </p:cNvPr>
          <p:cNvSpPr/>
          <p:nvPr/>
        </p:nvSpPr>
        <p:spPr>
          <a:xfrm flipH="1" flipV="1">
            <a:off x="-107359" y="2678556"/>
            <a:ext cx="5023430" cy="26394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1" name="矩形 7">
            <a:extLst>
              <a:ext uri="{FF2B5EF4-FFF2-40B4-BE49-F238E27FC236}">
                <a16:creationId xmlns:a16="http://schemas.microsoft.com/office/drawing/2014/main" id="{2BDE7086-66F0-F7E8-544B-9CB863AFE3B9}"/>
              </a:ext>
            </a:extLst>
          </p:cNvPr>
          <p:cNvSpPr/>
          <p:nvPr/>
        </p:nvSpPr>
        <p:spPr>
          <a:xfrm flipH="1" flipV="1">
            <a:off x="-481495" y="3014428"/>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3" name="文本框 132">
            <a:extLst>
              <a:ext uri="{FF2B5EF4-FFF2-40B4-BE49-F238E27FC236}">
                <a16:creationId xmlns:a16="http://schemas.microsoft.com/office/drawing/2014/main" id="{3F73876F-7FB0-B7A3-05A6-2AE09129CFCF}"/>
              </a:ext>
            </a:extLst>
          </p:cNvPr>
          <p:cNvSpPr txBox="1"/>
          <p:nvPr/>
        </p:nvSpPr>
        <p:spPr>
          <a:xfrm>
            <a:off x="5564482" y="1007276"/>
            <a:ext cx="1274600" cy="523220"/>
          </a:xfrm>
          <a:prstGeom prst="rect">
            <a:avLst/>
          </a:prstGeom>
          <a:noFill/>
        </p:spPr>
        <p:txBody>
          <a:bodyPr wrap="square" rtlCol="0">
            <a:spAutoFit/>
          </a:bodyPr>
          <a:lstStyle/>
          <a:p>
            <a:r>
              <a:rPr lang="zh-CN" altLang="en-US" sz="2800" dirty="0">
                <a:gradFill>
                  <a:gsLst>
                    <a:gs pos="0">
                      <a:schemeClr val="bg1"/>
                    </a:gs>
                    <a:gs pos="100000">
                      <a:srgbClr val="00FFFF"/>
                    </a:gs>
                  </a:gsLst>
                  <a:lin ang="2700000" scaled="1"/>
                </a:gradFill>
                <a:latin typeface="+mj-ea"/>
                <a:ea typeface="+mj-ea"/>
              </a:rPr>
              <a:t>汤小君</a:t>
            </a:r>
          </a:p>
        </p:txBody>
      </p:sp>
      <p:sp>
        <p:nvSpPr>
          <p:cNvPr id="134" name="文本框 133">
            <a:extLst>
              <a:ext uri="{FF2B5EF4-FFF2-40B4-BE49-F238E27FC236}">
                <a16:creationId xmlns:a16="http://schemas.microsoft.com/office/drawing/2014/main" id="{5BF366A0-8D67-1DA7-B1F6-88CAB1EBD34A}"/>
              </a:ext>
            </a:extLst>
          </p:cNvPr>
          <p:cNvSpPr txBox="1"/>
          <p:nvPr/>
        </p:nvSpPr>
        <p:spPr>
          <a:xfrm>
            <a:off x="6922691" y="853748"/>
            <a:ext cx="1866500" cy="261610"/>
          </a:xfrm>
          <a:prstGeom prst="rect">
            <a:avLst/>
          </a:prstGeom>
          <a:noFill/>
        </p:spPr>
        <p:txBody>
          <a:bodyPr wrap="square" rtlCol="0">
            <a:spAutoFit/>
          </a:bodyPr>
          <a:lstStyle/>
          <a:p>
            <a:r>
              <a:rPr lang="en-US" altLang="zh-CN" sz="1100" spc="600" dirty="0">
                <a:solidFill>
                  <a:srgbClr val="FFFED8">
                    <a:alpha val="22000"/>
                  </a:srgbClr>
                </a:solidFill>
              </a:rPr>
              <a:t>WEI CHONG</a:t>
            </a:r>
            <a:endParaRPr lang="zh-CN" altLang="en-US" sz="1100" spc="600" dirty="0">
              <a:solidFill>
                <a:srgbClr val="FFFED8">
                  <a:alpha val="22000"/>
                </a:srgbClr>
              </a:solidFill>
            </a:endParaRPr>
          </a:p>
        </p:txBody>
      </p:sp>
      <p:sp>
        <p:nvSpPr>
          <p:cNvPr id="136" name="文本框 135">
            <a:extLst>
              <a:ext uri="{FF2B5EF4-FFF2-40B4-BE49-F238E27FC236}">
                <a16:creationId xmlns:a16="http://schemas.microsoft.com/office/drawing/2014/main" id="{23344783-0C8F-07A4-9A41-A72AB43419C2}"/>
              </a:ext>
            </a:extLst>
          </p:cNvPr>
          <p:cNvSpPr txBox="1"/>
          <p:nvPr/>
        </p:nvSpPr>
        <p:spPr>
          <a:xfrm>
            <a:off x="5918614" y="1611031"/>
            <a:ext cx="4058505" cy="369332"/>
          </a:xfrm>
          <a:prstGeom prst="rect">
            <a:avLst/>
          </a:prstGeom>
          <a:noFill/>
        </p:spPr>
        <p:txBody>
          <a:bodyPr wrap="square" rtlCol="0">
            <a:spAutoFit/>
          </a:bodyPr>
          <a:lstStyle/>
          <a:p>
            <a:r>
              <a:rPr lang="zh-CN" altLang="en-US" spc="100" dirty="0">
                <a:gradFill>
                  <a:gsLst>
                    <a:gs pos="0">
                      <a:schemeClr val="bg1"/>
                    </a:gs>
                    <a:gs pos="100000">
                      <a:srgbClr val="00FFFF"/>
                    </a:gs>
                  </a:gsLst>
                  <a:lin ang="2700000" scaled="1"/>
                </a:gradFill>
              </a:rPr>
              <a:t>艾迪鹅设计就业实战班学员</a:t>
            </a:r>
          </a:p>
        </p:txBody>
      </p:sp>
      <p:sp>
        <p:nvSpPr>
          <p:cNvPr id="137" name="文本框 136">
            <a:extLst>
              <a:ext uri="{FF2B5EF4-FFF2-40B4-BE49-F238E27FC236}">
                <a16:creationId xmlns:a16="http://schemas.microsoft.com/office/drawing/2014/main" id="{6E473CF8-E2D8-F376-51CD-8AB3807668E7}"/>
              </a:ext>
            </a:extLst>
          </p:cNvPr>
          <p:cNvSpPr txBox="1"/>
          <p:nvPr/>
        </p:nvSpPr>
        <p:spPr>
          <a:xfrm>
            <a:off x="5918614" y="1995051"/>
            <a:ext cx="4406485" cy="369332"/>
          </a:xfrm>
          <a:prstGeom prst="rect">
            <a:avLst/>
          </a:prstGeom>
          <a:noFill/>
        </p:spPr>
        <p:txBody>
          <a:bodyPr wrap="square" rtlCol="0">
            <a:spAutoFit/>
          </a:bodyPr>
          <a:lstStyle/>
          <a:p>
            <a:r>
              <a:rPr lang="zh-CN" altLang="en-US" spc="100" dirty="0">
                <a:gradFill>
                  <a:gsLst>
                    <a:gs pos="0">
                      <a:schemeClr val="bg1"/>
                    </a:gs>
                    <a:gs pos="100000">
                      <a:srgbClr val="00FFFF"/>
                    </a:gs>
                  </a:gsLst>
                  <a:lin ang="2700000" scaled="1"/>
                </a:gradFill>
              </a:rPr>
              <a:t>资深铲屎官</a:t>
            </a:r>
          </a:p>
        </p:txBody>
      </p:sp>
      <p:sp>
        <p:nvSpPr>
          <p:cNvPr id="139" name="文本框 138">
            <a:extLst>
              <a:ext uri="{FF2B5EF4-FFF2-40B4-BE49-F238E27FC236}">
                <a16:creationId xmlns:a16="http://schemas.microsoft.com/office/drawing/2014/main" id="{331ADF3A-197E-86D7-8FAF-91345CC1A240}"/>
              </a:ext>
            </a:extLst>
          </p:cNvPr>
          <p:cNvSpPr txBox="1"/>
          <p:nvPr/>
        </p:nvSpPr>
        <p:spPr>
          <a:xfrm>
            <a:off x="2760414" y="2670153"/>
            <a:ext cx="2302109" cy="307777"/>
          </a:xfrm>
          <a:prstGeom prst="rect">
            <a:avLst/>
          </a:prstGeom>
          <a:noFill/>
        </p:spPr>
        <p:txBody>
          <a:bodyPr wrap="square" rtlCol="0">
            <a:spAutoFit/>
          </a:bodyPr>
          <a:lstStyle/>
          <a:p>
            <a:r>
              <a:rPr lang="zh-CN" altLang="en-US" sz="1400" spc="100" dirty="0">
                <a:solidFill>
                  <a:srgbClr val="00FFFF"/>
                </a:solidFill>
                <a:latin typeface="+mj-ea"/>
                <a:ea typeface="+mj-ea"/>
              </a:rPr>
              <a:t>微信：</a:t>
            </a:r>
            <a:r>
              <a:rPr lang="en-US" altLang="zh-CN" sz="1400" spc="100" dirty="0" err="1">
                <a:solidFill>
                  <a:srgbClr val="00FFFF"/>
                </a:solidFill>
                <a:latin typeface="+mj-ea"/>
                <a:ea typeface="+mj-ea"/>
              </a:rPr>
              <a:t>fengqian_love</a:t>
            </a:r>
            <a:endParaRPr lang="zh-CN" altLang="en-US" sz="1400" spc="100" dirty="0">
              <a:solidFill>
                <a:srgbClr val="00FFFF"/>
              </a:solidFill>
              <a:latin typeface="+mj-ea"/>
              <a:ea typeface="+mj-ea"/>
            </a:endParaRPr>
          </a:p>
        </p:txBody>
      </p:sp>
      <p:grpSp>
        <p:nvGrpSpPr>
          <p:cNvPr id="166" name="组合 165">
            <a:extLst>
              <a:ext uri="{FF2B5EF4-FFF2-40B4-BE49-F238E27FC236}">
                <a16:creationId xmlns:a16="http://schemas.microsoft.com/office/drawing/2014/main" id="{49B1E0D9-3CEC-06D7-90C2-9F9D00E3F129}"/>
              </a:ext>
            </a:extLst>
          </p:cNvPr>
          <p:cNvGrpSpPr/>
          <p:nvPr/>
        </p:nvGrpSpPr>
        <p:grpSpPr>
          <a:xfrm>
            <a:off x="2906867" y="619427"/>
            <a:ext cx="2009205" cy="1986058"/>
            <a:chOff x="2906867" y="3508800"/>
            <a:chExt cx="2009205" cy="1986058"/>
          </a:xfrm>
        </p:grpSpPr>
        <p:cxnSp>
          <p:nvCxnSpPr>
            <p:cNvPr id="167" name="直接连接符 166">
              <a:extLst>
                <a:ext uri="{FF2B5EF4-FFF2-40B4-BE49-F238E27FC236}">
                  <a16:creationId xmlns:a16="http://schemas.microsoft.com/office/drawing/2014/main" id="{D47650D0-18BB-190E-674D-8A82F2EEA8B3}"/>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68" name="直接连接符 167">
              <a:extLst>
                <a:ext uri="{FF2B5EF4-FFF2-40B4-BE49-F238E27FC236}">
                  <a16:creationId xmlns:a16="http://schemas.microsoft.com/office/drawing/2014/main" id="{0A7B2221-873C-AD05-3BC3-35E3BF3E862E}"/>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69" name="组合 168">
              <a:extLst>
                <a:ext uri="{FF2B5EF4-FFF2-40B4-BE49-F238E27FC236}">
                  <a16:creationId xmlns:a16="http://schemas.microsoft.com/office/drawing/2014/main" id="{04F71464-C1A7-1BEF-467E-73EB6C56942A}"/>
                </a:ext>
              </a:extLst>
            </p:cNvPr>
            <p:cNvGrpSpPr/>
            <p:nvPr/>
          </p:nvGrpSpPr>
          <p:grpSpPr>
            <a:xfrm flipH="1">
              <a:off x="4745571" y="3508800"/>
              <a:ext cx="170501" cy="170501"/>
              <a:chOff x="2968869" y="10878820"/>
              <a:chExt cx="276484" cy="276484"/>
            </a:xfrm>
          </p:grpSpPr>
          <p:cxnSp>
            <p:nvCxnSpPr>
              <p:cNvPr id="176" name="直接连接符 175">
                <a:extLst>
                  <a:ext uri="{FF2B5EF4-FFF2-40B4-BE49-F238E27FC236}">
                    <a16:creationId xmlns:a16="http://schemas.microsoft.com/office/drawing/2014/main" id="{6ADC5F66-96A9-5BA9-6C2E-423A248EB610}"/>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7" name="直接连接符 176">
                <a:extLst>
                  <a:ext uri="{FF2B5EF4-FFF2-40B4-BE49-F238E27FC236}">
                    <a16:creationId xmlns:a16="http://schemas.microsoft.com/office/drawing/2014/main" id="{22E0360C-E3EF-EB98-EEC6-9A3B4360A5B9}"/>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0" name="组合 169">
              <a:extLst>
                <a:ext uri="{FF2B5EF4-FFF2-40B4-BE49-F238E27FC236}">
                  <a16:creationId xmlns:a16="http://schemas.microsoft.com/office/drawing/2014/main" id="{20D16642-3EAC-272F-B397-214C673DFCC1}"/>
                </a:ext>
              </a:extLst>
            </p:cNvPr>
            <p:cNvGrpSpPr/>
            <p:nvPr/>
          </p:nvGrpSpPr>
          <p:grpSpPr>
            <a:xfrm flipH="1" flipV="1">
              <a:off x="4745571" y="5324357"/>
              <a:ext cx="170501" cy="170501"/>
              <a:chOff x="2968869" y="10878820"/>
              <a:chExt cx="276484" cy="276484"/>
            </a:xfrm>
          </p:grpSpPr>
          <p:cxnSp>
            <p:nvCxnSpPr>
              <p:cNvPr id="174" name="直接连接符 173">
                <a:extLst>
                  <a:ext uri="{FF2B5EF4-FFF2-40B4-BE49-F238E27FC236}">
                    <a16:creationId xmlns:a16="http://schemas.microsoft.com/office/drawing/2014/main" id="{5833245E-5C86-E3EC-0A75-9D46AD469CAF}"/>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5" name="直接连接符 174">
                <a:extLst>
                  <a:ext uri="{FF2B5EF4-FFF2-40B4-BE49-F238E27FC236}">
                    <a16:creationId xmlns:a16="http://schemas.microsoft.com/office/drawing/2014/main" id="{14CE14A8-12B9-356B-22AF-ECD45B7BDE5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1" name="组合 170">
              <a:extLst>
                <a:ext uri="{FF2B5EF4-FFF2-40B4-BE49-F238E27FC236}">
                  <a16:creationId xmlns:a16="http://schemas.microsoft.com/office/drawing/2014/main" id="{35511EA2-00EB-9C20-725F-ED6D8DA55107}"/>
                </a:ext>
              </a:extLst>
            </p:cNvPr>
            <p:cNvGrpSpPr/>
            <p:nvPr/>
          </p:nvGrpSpPr>
          <p:grpSpPr>
            <a:xfrm flipV="1">
              <a:off x="2906867" y="5324357"/>
              <a:ext cx="170501" cy="170501"/>
              <a:chOff x="2968869" y="10878820"/>
              <a:chExt cx="276484" cy="276484"/>
            </a:xfrm>
          </p:grpSpPr>
          <p:cxnSp>
            <p:nvCxnSpPr>
              <p:cNvPr id="172" name="直接连接符 171">
                <a:extLst>
                  <a:ext uri="{FF2B5EF4-FFF2-40B4-BE49-F238E27FC236}">
                    <a16:creationId xmlns:a16="http://schemas.microsoft.com/office/drawing/2014/main" id="{8F1CA287-BA1A-D408-3BFD-0B908BABF60B}"/>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3" name="直接连接符 172">
                <a:extLst>
                  <a:ext uri="{FF2B5EF4-FFF2-40B4-BE49-F238E27FC236}">
                    <a16:creationId xmlns:a16="http://schemas.microsoft.com/office/drawing/2014/main" id="{86F06437-8B0F-06B5-2AAA-F0CB165EF2BB}"/>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sp>
        <p:nvSpPr>
          <p:cNvPr id="182" name="文本框 181">
            <a:extLst>
              <a:ext uri="{FF2B5EF4-FFF2-40B4-BE49-F238E27FC236}">
                <a16:creationId xmlns:a16="http://schemas.microsoft.com/office/drawing/2014/main" id="{11C66834-230A-2A61-621B-334BA9BCBD0C}"/>
              </a:ext>
            </a:extLst>
          </p:cNvPr>
          <p:cNvSpPr txBox="1"/>
          <p:nvPr/>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ln>
                <a:solidFill>
                  <a:schemeClr val="bg1">
                    <a:alpha val="26000"/>
                  </a:schemeClr>
                </a:solidFill>
              </a:ln>
              <a:noFill/>
              <a:latin typeface="+mj-lt"/>
            </a:endParaRPr>
          </a:p>
        </p:txBody>
      </p:sp>
      <p:pic>
        <p:nvPicPr>
          <p:cNvPr id="2" name="图片 1">
            <a:extLst>
              <a:ext uri="{FF2B5EF4-FFF2-40B4-BE49-F238E27FC236}">
                <a16:creationId xmlns:a16="http://schemas.microsoft.com/office/drawing/2014/main" id="{7E7ABF58-93A9-1F61-F975-07EF37B578BE}"/>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3002279" y="702136"/>
            <a:ext cx="1821600" cy="1821600"/>
          </a:xfrm>
          <a:prstGeom prst="rect">
            <a:avLst/>
          </a:prstGeom>
          <a:noFill/>
          <a:ln w="38100" cap="sq">
            <a:gradFill>
              <a:gsLst>
                <a:gs pos="0">
                  <a:srgbClr val="00FFFF"/>
                </a:gs>
                <a:gs pos="100000">
                  <a:srgbClr val="00FFFF"/>
                </a:gs>
              </a:gsLst>
              <a:lin ang="5400000" scaled="1"/>
            </a:gradFill>
            <a:miter lim="800000"/>
          </a:ln>
        </p:spPr>
      </p:pic>
    </p:spTree>
    <p:extLst>
      <p:ext uri="{BB962C8B-B14F-4D97-AF65-F5344CB8AC3E}">
        <p14:creationId xmlns:p14="http://schemas.microsoft.com/office/powerpoint/2010/main" val="407593224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gradFill>
          <a:gsLst>
            <a:gs pos="0">
              <a:srgbClr val="E4E2F3"/>
            </a:gs>
            <a:gs pos="75000">
              <a:srgbClr val="ECF2FA">
                <a:alpha val="70000"/>
              </a:srgbClr>
            </a:gs>
            <a:gs pos="41000">
              <a:srgbClr val="6FC1F2">
                <a:alpha val="40000"/>
              </a:srgbClr>
            </a:gs>
            <a:gs pos="100000">
              <a:srgbClr val="9AC5E4"/>
            </a:gs>
          </a:gsLst>
          <a:lin ang="2700000" scaled="0"/>
        </a:gradFill>
        <a:effectLst/>
      </p:bgPr>
    </p:bg>
    <p:spTree>
      <p:nvGrpSpPr>
        <p:cNvPr id="1" name=""/>
        <p:cNvGrpSpPr/>
        <p:nvPr/>
      </p:nvGrpSpPr>
      <p:grpSpPr>
        <a:xfrm>
          <a:off x="0" y="0"/>
          <a:ext cx="0" cy="0"/>
          <a:chOff x="0" y="0"/>
          <a:chExt cx="0" cy="0"/>
        </a:xfrm>
      </p:grpSpPr>
      <p:sp>
        <p:nvSpPr>
          <p:cNvPr id="7" name="任意多边形: 形状 6">
            <a:extLst>
              <a:ext uri="{FF2B5EF4-FFF2-40B4-BE49-F238E27FC236}">
                <a16:creationId xmlns:a16="http://schemas.microsoft.com/office/drawing/2014/main" id="{4FC8609D-077E-CCB4-F0B1-D7A3BF73663B}"/>
              </a:ext>
            </a:extLst>
          </p:cNvPr>
          <p:cNvSpPr/>
          <p:nvPr/>
        </p:nvSpPr>
        <p:spPr>
          <a:xfrm rot="5400000">
            <a:off x="6303491" y="2516574"/>
            <a:ext cx="4011693" cy="4671161"/>
          </a:xfrm>
          <a:custGeom>
            <a:avLst/>
            <a:gdLst>
              <a:gd name="connsiteX0" fmla="*/ 0 w 4011693"/>
              <a:gd name="connsiteY0" fmla="*/ 1784225 h 4671161"/>
              <a:gd name="connsiteX1" fmla="*/ 2452361 w 4011693"/>
              <a:gd name="connsiteY1" fmla="*/ 0 h 4671161"/>
              <a:gd name="connsiteX2" fmla="*/ 4011693 w 4011693"/>
              <a:gd name="connsiteY2" fmla="*/ 1134499 h 4671161"/>
              <a:gd name="connsiteX3" fmla="*/ 4011692 w 4011693"/>
              <a:gd name="connsiteY3" fmla="*/ 4536511 h 4671161"/>
              <a:gd name="connsiteX4" fmla="*/ 3968003 w 4011693"/>
              <a:gd name="connsiteY4" fmla="*/ 4671161 h 4671161"/>
              <a:gd name="connsiteX5" fmla="*/ 936718 w 4011693"/>
              <a:gd name="connsiteY5" fmla="*/ 4671161 h 4671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11693" h="4671161">
                <a:moveTo>
                  <a:pt x="0" y="1784225"/>
                </a:moveTo>
                <a:lnTo>
                  <a:pt x="2452361" y="0"/>
                </a:lnTo>
                <a:lnTo>
                  <a:pt x="4011693" y="1134499"/>
                </a:lnTo>
                <a:lnTo>
                  <a:pt x="4011692" y="4536511"/>
                </a:lnTo>
                <a:lnTo>
                  <a:pt x="3968003" y="4671161"/>
                </a:lnTo>
                <a:lnTo>
                  <a:pt x="936718" y="4671161"/>
                </a:lnTo>
                <a:close/>
              </a:path>
            </a:pathLst>
          </a:custGeom>
          <a:noFill/>
          <a:ln cap="rnd">
            <a:gradFill>
              <a:gsLst>
                <a:gs pos="0">
                  <a:schemeClr val="accent1">
                    <a:lumMod val="5000"/>
                    <a:lumOff val="95000"/>
                    <a:alpha val="40000"/>
                  </a:schemeClr>
                </a:gs>
                <a:gs pos="49000">
                  <a:srgbClr val="119AED">
                    <a:alpha val="50000"/>
                  </a:srgbClr>
                </a:gs>
                <a:gs pos="100000">
                  <a:srgbClr val="119AED">
                    <a:alpha val="30000"/>
                  </a:srgbClr>
                </a:gs>
              </a:gsLst>
              <a:lin ang="7200000" scaled="0"/>
            </a:gradFill>
            <a:round/>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 name="任意多边形: 形状 4">
            <a:extLst>
              <a:ext uri="{FF2B5EF4-FFF2-40B4-BE49-F238E27FC236}">
                <a16:creationId xmlns:a16="http://schemas.microsoft.com/office/drawing/2014/main" id="{392FC2C5-044D-22D9-F478-86AC337393A2}"/>
              </a:ext>
            </a:extLst>
          </p:cNvPr>
          <p:cNvSpPr/>
          <p:nvPr/>
        </p:nvSpPr>
        <p:spPr>
          <a:xfrm rot="7150991">
            <a:off x="8143464" y="-761680"/>
            <a:ext cx="3077246" cy="3437102"/>
          </a:xfrm>
          <a:custGeom>
            <a:avLst/>
            <a:gdLst>
              <a:gd name="connsiteX0" fmla="*/ 1402437 w 3077246"/>
              <a:gd name="connsiteY0" fmla="*/ 3437102 h 3437102"/>
              <a:gd name="connsiteX1" fmla="*/ 0 w 3077246"/>
              <a:gd name="connsiteY1" fmla="*/ 926006 h 3437102"/>
              <a:gd name="connsiteX2" fmla="*/ 1272767 w 3077246"/>
              <a:gd name="connsiteY2" fmla="*/ 0 h 3437102"/>
              <a:gd name="connsiteX3" fmla="*/ 3077246 w 3077246"/>
              <a:gd name="connsiteY3" fmla="*/ 1312856 h 3437102"/>
              <a:gd name="connsiteX4" fmla="*/ 2387996 w 3077246"/>
              <a:gd name="connsiteY4" fmla="*/ 3437102 h 34371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7246" h="3437102">
                <a:moveTo>
                  <a:pt x="1402437" y="3437102"/>
                </a:moveTo>
                <a:lnTo>
                  <a:pt x="0" y="926006"/>
                </a:lnTo>
                <a:lnTo>
                  <a:pt x="1272767" y="0"/>
                </a:lnTo>
                <a:lnTo>
                  <a:pt x="3077246" y="1312856"/>
                </a:lnTo>
                <a:lnTo>
                  <a:pt x="2387996" y="3437102"/>
                </a:lnTo>
                <a:close/>
              </a:path>
            </a:pathLst>
          </a:custGeom>
          <a:noFill/>
          <a:ln cap="rnd">
            <a:gradFill>
              <a:gsLst>
                <a:gs pos="0">
                  <a:schemeClr val="accent1">
                    <a:lumMod val="5000"/>
                    <a:lumOff val="95000"/>
                    <a:alpha val="40000"/>
                  </a:schemeClr>
                </a:gs>
                <a:gs pos="49000">
                  <a:srgbClr val="119AED">
                    <a:alpha val="50000"/>
                  </a:srgbClr>
                </a:gs>
                <a:gs pos="100000">
                  <a:srgbClr val="119AED">
                    <a:alpha val="30000"/>
                  </a:srgbClr>
                </a:gs>
              </a:gsLst>
              <a:lin ang="7200000" scaled="0"/>
            </a:gradFill>
            <a:round/>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 name="任意多边形: 形状 2">
            <a:extLst>
              <a:ext uri="{FF2B5EF4-FFF2-40B4-BE49-F238E27FC236}">
                <a16:creationId xmlns:a16="http://schemas.microsoft.com/office/drawing/2014/main" id="{6DB0D0D9-2C38-F4E9-B0F2-7BB060EAC564}"/>
              </a:ext>
            </a:extLst>
          </p:cNvPr>
          <p:cNvSpPr/>
          <p:nvPr/>
        </p:nvSpPr>
        <p:spPr>
          <a:xfrm rot="878430">
            <a:off x="-507507" y="-216201"/>
            <a:ext cx="6120203" cy="5917203"/>
          </a:xfrm>
          <a:custGeom>
            <a:avLst/>
            <a:gdLst>
              <a:gd name="connsiteX0" fmla="*/ 901134 w 6120203"/>
              <a:gd name="connsiteY0" fmla="*/ 688169 h 5917203"/>
              <a:gd name="connsiteX1" fmla="*/ 3535420 w 6120203"/>
              <a:gd name="connsiteY1" fmla="*/ 0 h 5917203"/>
              <a:gd name="connsiteX2" fmla="*/ 6120203 w 6120203"/>
              <a:gd name="connsiteY2" fmla="*/ 1880569 h 5917203"/>
              <a:gd name="connsiteX3" fmla="*/ 4810444 w 6120203"/>
              <a:gd name="connsiteY3" fmla="*/ 5917203 h 5917203"/>
              <a:gd name="connsiteX4" fmla="*/ 1194737 w 6120203"/>
              <a:gd name="connsiteY4" fmla="*/ 5917203 h 5917203"/>
              <a:gd name="connsiteX5" fmla="*/ 0 w 6120203"/>
              <a:gd name="connsiteY5" fmla="*/ 1343793 h 59172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120203" h="5917203">
                <a:moveTo>
                  <a:pt x="901134" y="688169"/>
                </a:moveTo>
                <a:lnTo>
                  <a:pt x="3535420" y="0"/>
                </a:lnTo>
                <a:lnTo>
                  <a:pt x="6120203" y="1880569"/>
                </a:lnTo>
                <a:lnTo>
                  <a:pt x="4810444" y="5917203"/>
                </a:lnTo>
                <a:lnTo>
                  <a:pt x="1194737" y="5917203"/>
                </a:lnTo>
                <a:lnTo>
                  <a:pt x="0" y="1343793"/>
                </a:lnTo>
                <a:close/>
              </a:path>
            </a:pathLst>
          </a:custGeom>
          <a:noFill/>
          <a:ln cap="rnd">
            <a:gradFill>
              <a:gsLst>
                <a:gs pos="0">
                  <a:schemeClr val="accent1">
                    <a:lumMod val="5000"/>
                    <a:lumOff val="95000"/>
                    <a:alpha val="40000"/>
                  </a:schemeClr>
                </a:gs>
                <a:gs pos="49000">
                  <a:srgbClr val="119AED">
                    <a:alpha val="50000"/>
                  </a:srgbClr>
                </a:gs>
                <a:gs pos="100000">
                  <a:srgbClr val="119AED">
                    <a:alpha val="30000"/>
                  </a:srgbClr>
                </a:gs>
              </a:gsLst>
              <a:lin ang="7200000" scaled="0"/>
            </a:gradFill>
            <a:round/>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9" name="矩形: 圆角 8">
            <a:extLst>
              <a:ext uri="{FF2B5EF4-FFF2-40B4-BE49-F238E27FC236}">
                <a16:creationId xmlns:a16="http://schemas.microsoft.com/office/drawing/2014/main" id="{5DC96C5C-DF54-480D-94C6-3747A69AD2F7}"/>
              </a:ext>
            </a:extLst>
          </p:cNvPr>
          <p:cNvSpPr/>
          <p:nvPr/>
        </p:nvSpPr>
        <p:spPr>
          <a:xfrm>
            <a:off x="666750" y="704485"/>
            <a:ext cx="10858500" cy="1028700"/>
          </a:xfrm>
          <a:prstGeom prst="roundRect">
            <a:avLst>
              <a:gd name="adj" fmla="val 50000"/>
            </a:avLst>
          </a:prstGeom>
          <a:solidFill>
            <a:srgbClr val="119AED"/>
          </a:solidFill>
          <a:ln w="63500" cap="rnd">
            <a:solidFill>
              <a:srgbClr val="8DCAF3"/>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400" dirty="0">
                <a:latin typeface="+mj-ea"/>
                <a:ea typeface="+mj-ea"/>
              </a:rPr>
              <a:t>目录</a:t>
            </a:r>
          </a:p>
        </p:txBody>
      </p:sp>
      <p:grpSp>
        <p:nvGrpSpPr>
          <p:cNvPr id="12" name="组合 11">
            <a:extLst>
              <a:ext uri="{FF2B5EF4-FFF2-40B4-BE49-F238E27FC236}">
                <a16:creationId xmlns:a16="http://schemas.microsoft.com/office/drawing/2014/main" id="{14548CD5-A783-45E8-A224-819ED20DD26B}"/>
              </a:ext>
            </a:extLst>
          </p:cNvPr>
          <p:cNvGrpSpPr/>
          <p:nvPr/>
        </p:nvGrpSpPr>
        <p:grpSpPr>
          <a:xfrm>
            <a:off x="3777191" y="2174618"/>
            <a:ext cx="4393107" cy="988557"/>
            <a:chOff x="4064950" y="2785540"/>
            <a:chExt cx="4393107" cy="988557"/>
          </a:xfrm>
        </p:grpSpPr>
        <p:sp>
          <p:nvSpPr>
            <p:cNvPr id="10" name="椭圆 9">
              <a:extLst>
                <a:ext uri="{FF2B5EF4-FFF2-40B4-BE49-F238E27FC236}">
                  <a16:creationId xmlns:a16="http://schemas.microsoft.com/office/drawing/2014/main" id="{3D3E6E2A-D3F7-44DF-BAF9-6F40D0249953}"/>
                </a:ext>
              </a:extLst>
            </p:cNvPr>
            <p:cNvSpPr/>
            <p:nvPr/>
          </p:nvSpPr>
          <p:spPr>
            <a:xfrm>
              <a:off x="4064950" y="2785540"/>
              <a:ext cx="988557" cy="988557"/>
            </a:xfrm>
            <a:prstGeom prst="ellipse">
              <a:avLst/>
            </a:prstGeom>
            <a:solidFill>
              <a:srgbClr val="119AED"/>
            </a:solidFill>
            <a:ln w="38100">
              <a:solidFill>
                <a:srgbClr val="8DCAF3"/>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3200" dirty="0">
                  <a:latin typeface="+mj-ea"/>
                  <a:ea typeface="+mj-ea"/>
                </a:rPr>
                <a:t>01</a:t>
              </a:r>
              <a:endParaRPr lang="zh-CN" altLang="en-US" sz="3200" dirty="0">
                <a:latin typeface="+mj-ea"/>
                <a:ea typeface="+mj-ea"/>
              </a:endParaRPr>
            </a:p>
          </p:txBody>
        </p:sp>
        <p:sp>
          <p:nvSpPr>
            <p:cNvPr id="11" name="矩形: 圆角 10">
              <a:extLst>
                <a:ext uri="{FF2B5EF4-FFF2-40B4-BE49-F238E27FC236}">
                  <a16:creationId xmlns:a16="http://schemas.microsoft.com/office/drawing/2014/main" id="{F6BD8521-1B99-43CE-BA50-778502C81873}"/>
                </a:ext>
              </a:extLst>
            </p:cNvPr>
            <p:cNvSpPr/>
            <p:nvPr/>
          </p:nvSpPr>
          <p:spPr>
            <a:xfrm>
              <a:off x="5216456" y="3148488"/>
              <a:ext cx="3241601" cy="625609"/>
            </a:xfrm>
            <a:prstGeom prst="roundRect">
              <a:avLst>
                <a:gd name="adj" fmla="val 50000"/>
              </a:avLst>
            </a:prstGeom>
            <a:solidFill>
              <a:srgbClr val="119AED"/>
            </a:solidFill>
            <a:ln w="38100" cap="rnd">
              <a:solidFill>
                <a:srgbClr val="8DCAF3"/>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latin typeface="+mj-ea"/>
                  <a:ea typeface="+mj-ea"/>
                </a:rPr>
                <a:t>企业基本情况</a:t>
              </a:r>
            </a:p>
          </p:txBody>
        </p:sp>
      </p:grpSp>
      <p:grpSp>
        <p:nvGrpSpPr>
          <p:cNvPr id="13" name="组合 12">
            <a:extLst>
              <a:ext uri="{FF2B5EF4-FFF2-40B4-BE49-F238E27FC236}">
                <a16:creationId xmlns:a16="http://schemas.microsoft.com/office/drawing/2014/main" id="{1CCCEDD5-5810-4A94-85DA-D86757A15879}"/>
              </a:ext>
            </a:extLst>
          </p:cNvPr>
          <p:cNvGrpSpPr/>
          <p:nvPr/>
        </p:nvGrpSpPr>
        <p:grpSpPr>
          <a:xfrm>
            <a:off x="3777191" y="3649045"/>
            <a:ext cx="4393107" cy="988557"/>
            <a:chOff x="4064950" y="2785540"/>
            <a:chExt cx="4393107" cy="988557"/>
          </a:xfrm>
        </p:grpSpPr>
        <p:sp>
          <p:nvSpPr>
            <p:cNvPr id="14" name="椭圆 13">
              <a:extLst>
                <a:ext uri="{FF2B5EF4-FFF2-40B4-BE49-F238E27FC236}">
                  <a16:creationId xmlns:a16="http://schemas.microsoft.com/office/drawing/2014/main" id="{F5D99728-E309-44C5-8101-67D78064C042}"/>
                </a:ext>
              </a:extLst>
            </p:cNvPr>
            <p:cNvSpPr/>
            <p:nvPr/>
          </p:nvSpPr>
          <p:spPr>
            <a:xfrm>
              <a:off x="4064950" y="2785540"/>
              <a:ext cx="988557" cy="988557"/>
            </a:xfrm>
            <a:prstGeom prst="ellipse">
              <a:avLst/>
            </a:prstGeom>
            <a:solidFill>
              <a:srgbClr val="119AED"/>
            </a:solidFill>
            <a:ln w="38100">
              <a:solidFill>
                <a:srgbClr val="8DCAF3"/>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3200" dirty="0">
                  <a:latin typeface="+mj-ea"/>
                  <a:ea typeface="+mj-ea"/>
                </a:rPr>
                <a:t>02</a:t>
              </a:r>
              <a:endParaRPr lang="zh-CN" altLang="en-US" sz="3200" dirty="0">
                <a:latin typeface="+mj-ea"/>
                <a:ea typeface="+mj-ea"/>
              </a:endParaRPr>
            </a:p>
          </p:txBody>
        </p:sp>
        <p:sp>
          <p:nvSpPr>
            <p:cNvPr id="15" name="矩形: 圆角 14">
              <a:extLst>
                <a:ext uri="{FF2B5EF4-FFF2-40B4-BE49-F238E27FC236}">
                  <a16:creationId xmlns:a16="http://schemas.microsoft.com/office/drawing/2014/main" id="{C61D1FE6-EE9E-4E3E-9CE7-2AD7A0510E82}"/>
                </a:ext>
              </a:extLst>
            </p:cNvPr>
            <p:cNvSpPr/>
            <p:nvPr/>
          </p:nvSpPr>
          <p:spPr>
            <a:xfrm>
              <a:off x="5216456" y="3148488"/>
              <a:ext cx="3241601" cy="625609"/>
            </a:xfrm>
            <a:prstGeom prst="roundRect">
              <a:avLst>
                <a:gd name="adj" fmla="val 50000"/>
              </a:avLst>
            </a:prstGeom>
            <a:solidFill>
              <a:srgbClr val="119AED"/>
            </a:solidFill>
            <a:ln w="38100" cap="rnd">
              <a:solidFill>
                <a:srgbClr val="8DCAF3"/>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latin typeface="+mj-ea"/>
                  <a:ea typeface="+mj-ea"/>
                </a:rPr>
                <a:t>技术中心情况</a:t>
              </a:r>
            </a:p>
          </p:txBody>
        </p:sp>
      </p:grpSp>
      <p:grpSp>
        <p:nvGrpSpPr>
          <p:cNvPr id="16" name="组合 15">
            <a:extLst>
              <a:ext uri="{FF2B5EF4-FFF2-40B4-BE49-F238E27FC236}">
                <a16:creationId xmlns:a16="http://schemas.microsoft.com/office/drawing/2014/main" id="{8A1A7830-312F-4E32-A8DB-F620FD8C549C}"/>
              </a:ext>
            </a:extLst>
          </p:cNvPr>
          <p:cNvGrpSpPr/>
          <p:nvPr/>
        </p:nvGrpSpPr>
        <p:grpSpPr>
          <a:xfrm>
            <a:off x="3779200" y="5123473"/>
            <a:ext cx="4393107" cy="988557"/>
            <a:chOff x="4064950" y="2785540"/>
            <a:chExt cx="4393107" cy="988557"/>
          </a:xfrm>
        </p:grpSpPr>
        <p:sp>
          <p:nvSpPr>
            <p:cNvPr id="17" name="椭圆 16">
              <a:extLst>
                <a:ext uri="{FF2B5EF4-FFF2-40B4-BE49-F238E27FC236}">
                  <a16:creationId xmlns:a16="http://schemas.microsoft.com/office/drawing/2014/main" id="{613C2B3B-1D08-4642-AC34-0D2625988B0D}"/>
                </a:ext>
              </a:extLst>
            </p:cNvPr>
            <p:cNvSpPr/>
            <p:nvPr/>
          </p:nvSpPr>
          <p:spPr>
            <a:xfrm>
              <a:off x="4064950" y="2785540"/>
              <a:ext cx="988557" cy="988557"/>
            </a:xfrm>
            <a:prstGeom prst="ellipse">
              <a:avLst/>
            </a:prstGeom>
            <a:solidFill>
              <a:srgbClr val="119AED"/>
            </a:solidFill>
            <a:ln w="38100">
              <a:solidFill>
                <a:srgbClr val="8DCAF3"/>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3200" dirty="0">
                  <a:latin typeface="+mj-ea"/>
                  <a:ea typeface="+mj-ea"/>
                </a:rPr>
                <a:t>03</a:t>
              </a:r>
              <a:endParaRPr lang="zh-CN" altLang="en-US" sz="3200" dirty="0">
                <a:latin typeface="+mj-ea"/>
                <a:ea typeface="+mj-ea"/>
              </a:endParaRPr>
            </a:p>
          </p:txBody>
        </p:sp>
        <p:sp>
          <p:nvSpPr>
            <p:cNvPr id="18" name="矩形: 圆角 17">
              <a:extLst>
                <a:ext uri="{FF2B5EF4-FFF2-40B4-BE49-F238E27FC236}">
                  <a16:creationId xmlns:a16="http://schemas.microsoft.com/office/drawing/2014/main" id="{0EB46D79-4D38-4285-A4ED-8A9B413A3A76}"/>
                </a:ext>
              </a:extLst>
            </p:cNvPr>
            <p:cNvSpPr/>
            <p:nvPr/>
          </p:nvSpPr>
          <p:spPr>
            <a:xfrm>
              <a:off x="5216456" y="3148488"/>
              <a:ext cx="3241601" cy="625609"/>
            </a:xfrm>
            <a:prstGeom prst="roundRect">
              <a:avLst>
                <a:gd name="adj" fmla="val 50000"/>
              </a:avLst>
            </a:prstGeom>
            <a:solidFill>
              <a:srgbClr val="119AED"/>
            </a:solidFill>
            <a:ln w="38100" cap="rnd">
              <a:solidFill>
                <a:srgbClr val="8DCAF3"/>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latin typeface="+mj-ea"/>
                  <a:ea typeface="+mj-ea"/>
                </a:rPr>
                <a:t>技术中心规划</a:t>
              </a:r>
            </a:p>
          </p:txBody>
        </p:sp>
      </p:grpSp>
    </p:spTree>
    <p:extLst>
      <p:ext uri="{BB962C8B-B14F-4D97-AF65-F5344CB8AC3E}">
        <p14:creationId xmlns:p14="http://schemas.microsoft.com/office/powerpoint/2010/main" val="70353739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469EFA3D-CCE4-6F61-EE0E-193A90102288}"/>
              </a:ext>
            </a:extLst>
          </p:cNvPr>
          <p:cNvGrpSpPr/>
          <p:nvPr/>
        </p:nvGrpSpPr>
        <p:grpSpPr>
          <a:xfrm>
            <a:off x="1898195" y="2183009"/>
            <a:ext cx="8395610" cy="2057599"/>
            <a:chOff x="1898195" y="3318954"/>
            <a:chExt cx="8395610" cy="2057599"/>
          </a:xfrm>
        </p:grpSpPr>
        <p:sp>
          <p:nvSpPr>
            <p:cNvPr id="3" name="矩形: 圆角 2">
              <a:extLst>
                <a:ext uri="{FF2B5EF4-FFF2-40B4-BE49-F238E27FC236}">
                  <a16:creationId xmlns:a16="http://schemas.microsoft.com/office/drawing/2014/main" id="{F698AF59-5A72-4CD4-1F39-C2225DAB990D}"/>
                </a:ext>
              </a:extLst>
            </p:cNvPr>
            <p:cNvSpPr/>
            <p:nvPr/>
          </p:nvSpPr>
          <p:spPr>
            <a:xfrm>
              <a:off x="1898195" y="4004961"/>
              <a:ext cx="8395610" cy="1371592"/>
            </a:xfrm>
            <a:prstGeom prst="roundRect">
              <a:avLst>
                <a:gd name="adj" fmla="val 8148"/>
              </a:avLst>
            </a:prstGeom>
            <a:solidFill>
              <a:schemeClr val="bg1"/>
            </a:solidFill>
            <a:ln w="25400">
              <a:solidFill>
                <a:srgbClr val="191C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圆角 3">
              <a:extLst>
                <a:ext uri="{FF2B5EF4-FFF2-40B4-BE49-F238E27FC236}">
                  <a16:creationId xmlns:a16="http://schemas.microsoft.com/office/drawing/2014/main" id="{07FFAE47-4285-CDF2-65E6-E62EC97A1B40}"/>
                </a:ext>
              </a:extLst>
            </p:cNvPr>
            <p:cNvSpPr/>
            <p:nvPr/>
          </p:nvSpPr>
          <p:spPr>
            <a:xfrm>
              <a:off x="1898195" y="3318954"/>
              <a:ext cx="8395610" cy="580359"/>
            </a:xfrm>
            <a:prstGeom prst="roundRect">
              <a:avLst>
                <a:gd name="adj" fmla="val 17176"/>
              </a:avLst>
            </a:prstGeom>
            <a:solidFill>
              <a:srgbClr val="FFEF1C"/>
            </a:solidFill>
            <a:ln w="25400">
              <a:solidFill>
                <a:srgbClr val="191C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a:extLst>
                <a:ext uri="{FF2B5EF4-FFF2-40B4-BE49-F238E27FC236}">
                  <a16:creationId xmlns:a16="http://schemas.microsoft.com/office/drawing/2014/main" id="{8EE94005-50F6-AF4E-727D-3A04449811B3}"/>
                </a:ext>
              </a:extLst>
            </p:cNvPr>
            <p:cNvGrpSpPr/>
            <p:nvPr/>
          </p:nvGrpSpPr>
          <p:grpSpPr>
            <a:xfrm>
              <a:off x="2581593" y="3565319"/>
              <a:ext cx="208009" cy="809164"/>
              <a:chOff x="2581593" y="3680663"/>
              <a:chExt cx="208009" cy="809164"/>
            </a:xfrm>
          </p:grpSpPr>
          <p:sp>
            <p:nvSpPr>
              <p:cNvPr id="10" name="椭圆 9">
                <a:extLst>
                  <a:ext uri="{FF2B5EF4-FFF2-40B4-BE49-F238E27FC236}">
                    <a16:creationId xmlns:a16="http://schemas.microsoft.com/office/drawing/2014/main" id="{C5FA9C8D-64A1-1A0A-01CC-ED013F758A22}"/>
                  </a:ext>
                </a:extLst>
              </p:cNvPr>
              <p:cNvSpPr/>
              <p:nvPr/>
            </p:nvSpPr>
            <p:spPr>
              <a:xfrm>
                <a:off x="2581593" y="3680663"/>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a:extLst>
                  <a:ext uri="{FF2B5EF4-FFF2-40B4-BE49-F238E27FC236}">
                    <a16:creationId xmlns:a16="http://schemas.microsoft.com/office/drawing/2014/main" id="{C90B5556-FFDC-0156-46D5-BC1A4F397540}"/>
                  </a:ext>
                </a:extLst>
              </p:cNvPr>
              <p:cNvSpPr/>
              <p:nvPr/>
            </p:nvSpPr>
            <p:spPr>
              <a:xfrm>
                <a:off x="2581593" y="4281818"/>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圆角 11">
                <a:extLst>
                  <a:ext uri="{FF2B5EF4-FFF2-40B4-BE49-F238E27FC236}">
                    <a16:creationId xmlns:a16="http://schemas.microsoft.com/office/drawing/2014/main" id="{88D2A872-86DC-06B3-5728-D1D4F76566D2}"/>
                  </a:ext>
                </a:extLst>
              </p:cNvPr>
              <p:cNvSpPr/>
              <p:nvPr/>
            </p:nvSpPr>
            <p:spPr>
              <a:xfrm>
                <a:off x="2615974" y="3784668"/>
                <a:ext cx="139245" cy="601155"/>
              </a:xfrm>
              <a:prstGeom prst="roundRect">
                <a:avLst>
                  <a:gd name="adj" fmla="val 50000"/>
                </a:avLst>
              </a:prstGeom>
              <a:solidFill>
                <a:srgbClr val="FFEF1C"/>
              </a:solidFill>
              <a:ln w="254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a:extLst>
                <a:ext uri="{FF2B5EF4-FFF2-40B4-BE49-F238E27FC236}">
                  <a16:creationId xmlns:a16="http://schemas.microsoft.com/office/drawing/2014/main" id="{661857D2-90A0-D7DE-9F6D-682A6D520202}"/>
                </a:ext>
              </a:extLst>
            </p:cNvPr>
            <p:cNvGrpSpPr/>
            <p:nvPr/>
          </p:nvGrpSpPr>
          <p:grpSpPr>
            <a:xfrm>
              <a:off x="9452293" y="3565319"/>
              <a:ext cx="208009" cy="809164"/>
              <a:chOff x="2581593" y="3680663"/>
              <a:chExt cx="208009" cy="809164"/>
            </a:xfrm>
          </p:grpSpPr>
          <p:sp>
            <p:nvSpPr>
              <p:cNvPr id="7" name="椭圆 6">
                <a:extLst>
                  <a:ext uri="{FF2B5EF4-FFF2-40B4-BE49-F238E27FC236}">
                    <a16:creationId xmlns:a16="http://schemas.microsoft.com/office/drawing/2014/main" id="{1AE30EC5-77E8-9F83-37F7-FCE175835C79}"/>
                  </a:ext>
                </a:extLst>
              </p:cNvPr>
              <p:cNvSpPr/>
              <p:nvPr/>
            </p:nvSpPr>
            <p:spPr>
              <a:xfrm>
                <a:off x="2581593" y="3680663"/>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a:extLst>
                  <a:ext uri="{FF2B5EF4-FFF2-40B4-BE49-F238E27FC236}">
                    <a16:creationId xmlns:a16="http://schemas.microsoft.com/office/drawing/2014/main" id="{46BFAD78-0DF3-FB15-8C0B-C3256AB1C53D}"/>
                  </a:ext>
                </a:extLst>
              </p:cNvPr>
              <p:cNvSpPr/>
              <p:nvPr/>
            </p:nvSpPr>
            <p:spPr>
              <a:xfrm>
                <a:off x="2581593" y="4281818"/>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圆角 8">
                <a:extLst>
                  <a:ext uri="{FF2B5EF4-FFF2-40B4-BE49-F238E27FC236}">
                    <a16:creationId xmlns:a16="http://schemas.microsoft.com/office/drawing/2014/main" id="{77E6AEC1-4995-374C-B9F1-F71FDA38AA11}"/>
                  </a:ext>
                </a:extLst>
              </p:cNvPr>
              <p:cNvSpPr/>
              <p:nvPr/>
            </p:nvSpPr>
            <p:spPr>
              <a:xfrm>
                <a:off x="2615974" y="3784668"/>
                <a:ext cx="139245" cy="601155"/>
              </a:xfrm>
              <a:prstGeom prst="roundRect">
                <a:avLst>
                  <a:gd name="adj" fmla="val 50000"/>
                </a:avLst>
              </a:prstGeom>
              <a:solidFill>
                <a:srgbClr val="FFEF1C"/>
              </a:solidFill>
              <a:ln w="254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3" name="lighbulb-with-filament_18634">
            <a:extLst>
              <a:ext uri="{FF2B5EF4-FFF2-40B4-BE49-F238E27FC236}">
                <a16:creationId xmlns:a16="http://schemas.microsoft.com/office/drawing/2014/main" id="{6F87C5AF-AC17-5129-5085-385E52AE6FFA}"/>
              </a:ext>
            </a:extLst>
          </p:cNvPr>
          <p:cNvSpPr/>
          <p:nvPr/>
        </p:nvSpPr>
        <p:spPr>
          <a:xfrm>
            <a:off x="3101417" y="3077252"/>
            <a:ext cx="647715" cy="955119"/>
          </a:xfrm>
          <a:custGeom>
            <a:avLst/>
            <a:gdLst>
              <a:gd name="connsiteX0" fmla="*/ 183169 w 412808"/>
              <a:gd name="connsiteY0" fmla="*/ 577164 h 608724"/>
              <a:gd name="connsiteX1" fmla="*/ 183169 w 412808"/>
              <a:gd name="connsiteY1" fmla="*/ 588757 h 608724"/>
              <a:gd name="connsiteX2" fmla="*/ 229639 w 412808"/>
              <a:gd name="connsiteY2" fmla="*/ 588757 h 608724"/>
              <a:gd name="connsiteX3" fmla="*/ 229639 w 412808"/>
              <a:gd name="connsiteY3" fmla="*/ 577164 h 608724"/>
              <a:gd name="connsiteX4" fmla="*/ 155141 w 412808"/>
              <a:gd name="connsiteY4" fmla="*/ 545512 h 608724"/>
              <a:gd name="connsiteX5" fmla="*/ 155141 w 412808"/>
              <a:gd name="connsiteY5" fmla="*/ 557197 h 608724"/>
              <a:gd name="connsiteX6" fmla="*/ 173120 w 412808"/>
              <a:gd name="connsiteY6" fmla="*/ 557197 h 608724"/>
              <a:gd name="connsiteX7" fmla="*/ 239688 w 412808"/>
              <a:gd name="connsiteY7" fmla="*/ 557197 h 608724"/>
              <a:gd name="connsiteX8" fmla="*/ 257667 w 412808"/>
              <a:gd name="connsiteY8" fmla="*/ 557197 h 608724"/>
              <a:gd name="connsiteX9" fmla="*/ 257667 w 412808"/>
              <a:gd name="connsiteY9" fmla="*/ 545512 h 608724"/>
              <a:gd name="connsiteX10" fmla="*/ 155141 w 412808"/>
              <a:gd name="connsiteY10" fmla="*/ 513952 h 608724"/>
              <a:gd name="connsiteX11" fmla="*/ 155141 w 412808"/>
              <a:gd name="connsiteY11" fmla="*/ 525637 h 608724"/>
              <a:gd name="connsiteX12" fmla="*/ 257667 w 412808"/>
              <a:gd name="connsiteY12" fmla="*/ 525637 h 608724"/>
              <a:gd name="connsiteX13" fmla="*/ 257667 w 412808"/>
              <a:gd name="connsiteY13" fmla="*/ 513952 h 608724"/>
              <a:gd name="connsiteX14" fmla="*/ 145183 w 412808"/>
              <a:gd name="connsiteY14" fmla="*/ 493985 h 608724"/>
              <a:gd name="connsiteX15" fmla="*/ 267717 w 412808"/>
              <a:gd name="connsiteY15" fmla="*/ 493985 h 608724"/>
              <a:gd name="connsiteX16" fmla="*/ 277675 w 412808"/>
              <a:gd name="connsiteY16" fmla="*/ 504014 h 608724"/>
              <a:gd name="connsiteX17" fmla="*/ 277675 w 412808"/>
              <a:gd name="connsiteY17" fmla="*/ 535574 h 608724"/>
              <a:gd name="connsiteX18" fmla="*/ 277675 w 412808"/>
              <a:gd name="connsiteY18" fmla="*/ 567135 h 608724"/>
              <a:gd name="connsiteX19" fmla="*/ 267717 w 412808"/>
              <a:gd name="connsiteY19" fmla="*/ 577164 h 608724"/>
              <a:gd name="connsiteX20" fmla="*/ 249646 w 412808"/>
              <a:gd name="connsiteY20" fmla="*/ 577164 h 608724"/>
              <a:gd name="connsiteX21" fmla="*/ 249646 w 412808"/>
              <a:gd name="connsiteY21" fmla="*/ 598695 h 608724"/>
              <a:gd name="connsiteX22" fmla="*/ 239688 w 412808"/>
              <a:gd name="connsiteY22" fmla="*/ 608724 h 608724"/>
              <a:gd name="connsiteX23" fmla="*/ 173120 w 412808"/>
              <a:gd name="connsiteY23" fmla="*/ 608724 h 608724"/>
              <a:gd name="connsiteX24" fmla="*/ 163162 w 412808"/>
              <a:gd name="connsiteY24" fmla="*/ 598695 h 608724"/>
              <a:gd name="connsiteX25" fmla="*/ 163162 w 412808"/>
              <a:gd name="connsiteY25" fmla="*/ 577164 h 608724"/>
              <a:gd name="connsiteX26" fmla="*/ 145183 w 412808"/>
              <a:gd name="connsiteY26" fmla="*/ 577164 h 608724"/>
              <a:gd name="connsiteX27" fmla="*/ 135133 w 412808"/>
              <a:gd name="connsiteY27" fmla="*/ 567135 h 608724"/>
              <a:gd name="connsiteX28" fmla="*/ 135133 w 412808"/>
              <a:gd name="connsiteY28" fmla="*/ 535574 h 608724"/>
              <a:gd name="connsiteX29" fmla="*/ 135133 w 412808"/>
              <a:gd name="connsiteY29" fmla="*/ 504014 h 608724"/>
              <a:gd name="connsiteX30" fmla="*/ 145183 w 412808"/>
              <a:gd name="connsiteY30" fmla="*/ 493985 h 608724"/>
              <a:gd name="connsiteX31" fmla="*/ 172295 w 412808"/>
              <a:gd name="connsiteY31" fmla="*/ 254300 h 608724"/>
              <a:gd name="connsiteX32" fmla="*/ 138187 w 412808"/>
              <a:gd name="connsiteY32" fmla="*/ 270776 h 608724"/>
              <a:gd name="connsiteX33" fmla="*/ 135052 w 412808"/>
              <a:gd name="connsiteY33" fmla="*/ 270684 h 608724"/>
              <a:gd name="connsiteX34" fmla="*/ 182989 w 412808"/>
              <a:gd name="connsiteY34" fmla="*/ 468859 h 608724"/>
              <a:gd name="connsiteX35" fmla="*/ 229911 w 412808"/>
              <a:gd name="connsiteY35" fmla="*/ 468859 h 608724"/>
              <a:gd name="connsiteX36" fmla="*/ 277571 w 412808"/>
              <a:gd name="connsiteY36" fmla="*/ 271973 h 608724"/>
              <a:gd name="connsiteX37" fmla="*/ 274714 w 412808"/>
              <a:gd name="connsiteY37" fmla="*/ 272065 h 608724"/>
              <a:gd name="connsiteX38" fmla="*/ 240052 w 412808"/>
              <a:gd name="connsiteY38" fmla="*/ 254944 h 608724"/>
              <a:gd name="connsiteX39" fmla="*/ 206404 w 412808"/>
              <a:gd name="connsiteY39" fmla="*/ 270776 h 608724"/>
              <a:gd name="connsiteX40" fmla="*/ 172295 w 412808"/>
              <a:gd name="connsiteY40" fmla="*/ 254300 h 608724"/>
              <a:gd name="connsiteX41" fmla="*/ 205021 w 412808"/>
              <a:gd name="connsiteY41" fmla="*/ 20043 h 608724"/>
              <a:gd name="connsiteX42" fmla="*/ 203362 w 412808"/>
              <a:gd name="connsiteY42" fmla="*/ 20227 h 608724"/>
              <a:gd name="connsiteX43" fmla="*/ 20004 w 412808"/>
              <a:gd name="connsiteY43" fmla="*/ 209474 h 608724"/>
              <a:gd name="connsiteX44" fmla="*/ 98178 w 412808"/>
              <a:gd name="connsiteY44" fmla="*/ 362546 h 608724"/>
              <a:gd name="connsiteX45" fmla="*/ 100943 w 412808"/>
              <a:gd name="connsiteY45" fmla="*/ 364295 h 608724"/>
              <a:gd name="connsiteX46" fmla="*/ 112928 w 412808"/>
              <a:gd name="connsiteY46" fmla="*/ 372303 h 608724"/>
              <a:gd name="connsiteX47" fmla="*/ 155057 w 412808"/>
              <a:gd name="connsiteY47" fmla="*/ 468859 h 608724"/>
              <a:gd name="connsiteX48" fmla="*/ 162892 w 412808"/>
              <a:gd name="connsiteY48" fmla="*/ 468859 h 608724"/>
              <a:gd name="connsiteX49" fmla="*/ 108226 w 412808"/>
              <a:gd name="connsiteY49" fmla="*/ 259086 h 608724"/>
              <a:gd name="connsiteX50" fmla="*/ 94030 w 412808"/>
              <a:gd name="connsiteY50" fmla="*/ 226686 h 608724"/>
              <a:gd name="connsiteX51" fmla="*/ 101589 w 412808"/>
              <a:gd name="connsiteY51" fmla="*/ 217021 h 608724"/>
              <a:gd name="connsiteX52" fmla="*/ 112835 w 412808"/>
              <a:gd name="connsiteY52" fmla="*/ 222084 h 608724"/>
              <a:gd name="connsiteX53" fmla="*/ 124727 w 412808"/>
              <a:gd name="connsiteY53" fmla="*/ 246752 h 608724"/>
              <a:gd name="connsiteX54" fmla="*/ 138094 w 412808"/>
              <a:gd name="connsiteY54" fmla="*/ 250802 h 608724"/>
              <a:gd name="connsiteX55" fmla="*/ 162247 w 412808"/>
              <a:gd name="connsiteY55" fmla="*/ 226686 h 608724"/>
              <a:gd name="connsiteX56" fmla="*/ 172295 w 412808"/>
              <a:gd name="connsiteY56" fmla="*/ 216745 h 608724"/>
              <a:gd name="connsiteX57" fmla="*/ 182251 w 412808"/>
              <a:gd name="connsiteY57" fmla="*/ 226686 h 608724"/>
              <a:gd name="connsiteX58" fmla="*/ 206404 w 412808"/>
              <a:gd name="connsiteY58" fmla="*/ 250802 h 608724"/>
              <a:gd name="connsiteX59" fmla="*/ 230557 w 412808"/>
              <a:gd name="connsiteY59" fmla="*/ 226686 h 608724"/>
              <a:gd name="connsiteX60" fmla="*/ 240513 w 412808"/>
              <a:gd name="connsiteY60" fmla="*/ 216745 h 608724"/>
              <a:gd name="connsiteX61" fmla="*/ 250561 w 412808"/>
              <a:gd name="connsiteY61" fmla="*/ 226686 h 608724"/>
              <a:gd name="connsiteX62" fmla="*/ 250469 w 412808"/>
              <a:gd name="connsiteY62" fmla="*/ 227515 h 608724"/>
              <a:gd name="connsiteX63" fmla="*/ 250561 w 412808"/>
              <a:gd name="connsiteY63" fmla="*/ 227975 h 608724"/>
              <a:gd name="connsiteX64" fmla="*/ 274621 w 412808"/>
              <a:gd name="connsiteY64" fmla="*/ 252091 h 608724"/>
              <a:gd name="connsiteX65" fmla="*/ 287988 w 412808"/>
              <a:gd name="connsiteY65" fmla="*/ 248133 h 608724"/>
              <a:gd name="connsiteX66" fmla="*/ 299973 w 412808"/>
              <a:gd name="connsiteY66" fmla="*/ 223280 h 608724"/>
              <a:gd name="connsiteX67" fmla="*/ 311219 w 412808"/>
              <a:gd name="connsiteY67" fmla="*/ 218310 h 608724"/>
              <a:gd name="connsiteX68" fmla="*/ 318779 w 412808"/>
              <a:gd name="connsiteY68" fmla="*/ 227975 h 608724"/>
              <a:gd name="connsiteX69" fmla="*/ 304397 w 412808"/>
              <a:gd name="connsiteY69" fmla="*/ 260559 h 608724"/>
              <a:gd name="connsiteX70" fmla="*/ 249916 w 412808"/>
              <a:gd name="connsiteY70" fmla="*/ 468859 h 608724"/>
              <a:gd name="connsiteX71" fmla="*/ 257751 w 412808"/>
              <a:gd name="connsiteY71" fmla="*/ 468859 h 608724"/>
              <a:gd name="connsiteX72" fmla="*/ 299880 w 412808"/>
              <a:gd name="connsiteY72" fmla="*/ 372303 h 608724"/>
              <a:gd name="connsiteX73" fmla="*/ 311865 w 412808"/>
              <a:gd name="connsiteY73" fmla="*/ 364203 h 608724"/>
              <a:gd name="connsiteX74" fmla="*/ 314630 w 412808"/>
              <a:gd name="connsiteY74" fmla="*/ 362546 h 608724"/>
              <a:gd name="connsiteX75" fmla="*/ 392804 w 412808"/>
              <a:gd name="connsiteY75" fmla="*/ 209474 h 608724"/>
              <a:gd name="connsiteX76" fmla="*/ 209446 w 412808"/>
              <a:gd name="connsiteY76" fmla="*/ 20227 h 608724"/>
              <a:gd name="connsiteX77" fmla="*/ 207695 w 412808"/>
              <a:gd name="connsiteY77" fmla="*/ 20043 h 608724"/>
              <a:gd name="connsiteX78" fmla="*/ 205021 w 412808"/>
              <a:gd name="connsiteY78" fmla="*/ 20043 h 608724"/>
              <a:gd name="connsiteX79" fmla="*/ 205574 w 412808"/>
              <a:gd name="connsiteY79" fmla="*/ 69 h 608724"/>
              <a:gd name="connsiteX80" fmla="*/ 206588 w 412808"/>
              <a:gd name="connsiteY80" fmla="*/ 161 h 608724"/>
              <a:gd name="connsiteX81" fmla="*/ 207234 w 412808"/>
              <a:gd name="connsiteY81" fmla="*/ 69 h 608724"/>
              <a:gd name="connsiteX82" fmla="*/ 212857 w 412808"/>
              <a:gd name="connsiteY82" fmla="*/ 437 h 608724"/>
              <a:gd name="connsiteX83" fmla="*/ 412808 w 412808"/>
              <a:gd name="connsiteY83" fmla="*/ 209474 h 608724"/>
              <a:gd name="connsiteX84" fmla="*/ 325231 w 412808"/>
              <a:gd name="connsiteY84" fmla="*/ 379482 h 608724"/>
              <a:gd name="connsiteX85" fmla="*/ 322374 w 412808"/>
              <a:gd name="connsiteY85" fmla="*/ 381231 h 608724"/>
              <a:gd name="connsiteX86" fmla="*/ 312141 w 412808"/>
              <a:gd name="connsiteY86" fmla="*/ 388043 h 608724"/>
              <a:gd name="connsiteX87" fmla="*/ 277387 w 412808"/>
              <a:gd name="connsiteY87" fmla="*/ 478800 h 608724"/>
              <a:gd name="connsiteX88" fmla="*/ 267339 w 412808"/>
              <a:gd name="connsiteY88" fmla="*/ 488833 h 608724"/>
              <a:gd name="connsiteX89" fmla="*/ 145469 w 412808"/>
              <a:gd name="connsiteY89" fmla="*/ 488833 h 608724"/>
              <a:gd name="connsiteX90" fmla="*/ 135421 w 412808"/>
              <a:gd name="connsiteY90" fmla="*/ 478800 h 608724"/>
              <a:gd name="connsiteX91" fmla="*/ 100667 w 412808"/>
              <a:gd name="connsiteY91" fmla="*/ 388043 h 608724"/>
              <a:gd name="connsiteX92" fmla="*/ 90434 w 412808"/>
              <a:gd name="connsiteY92" fmla="*/ 381231 h 608724"/>
              <a:gd name="connsiteX93" fmla="*/ 87577 w 412808"/>
              <a:gd name="connsiteY93" fmla="*/ 379482 h 608724"/>
              <a:gd name="connsiteX94" fmla="*/ 0 w 412808"/>
              <a:gd name="connsiteY94" fmla="*/ 209474 h 608724"/>
              <a:gd name="connsiteX95" fmla="*/ 200135 w 412808"/>
              <a:gd name="connsiteY95" fmla="*/ 437 h 608724"/>
              <a:gd name="connsiteX96" fmla="*/ 205574 w 412808"/>
              <a:gd name="connsiteY96" fmla="*/ 69 h 6087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412808" h="608724">
                <a:moveTo>
                  <a:pt x="183169" y="577164"/>
                </a:moveTo>
                <a:lnTo>
                  <a:pt x="183169" y="588757"/>
                </a:lnTo>
                <a:lnTo>
                  <a:pt x="229639" y="588757"/>
                </a:lnTo>
                <a:lnTo>
                  <a:pt x="229639" y="577164"/>
                </a:lnTo>
                <a:close/>
                <a:moveTo>
                  <a:pt x="155141" y="545512"/>
                </a:moveTo>
                <a:lnTo>
                  <a:pt x="155141" y="557197"/>
                </a:lnTo>
                <a:lnTo>
                  <a:pt x="173120" y="557197"/>
                </a:lnTo>
                <a:lnTo>
                  <a:pt x="239688" y="557197"/>
                </a:lnTo>
                <a:lnTo>
                  <a:pt x="257667" y="557197"/>
                </a:lnTo>
                <a:lnTo>
                  <a:pt x="257667" y="545512"/>
                </a:lnTo>
                <a:close/>
                <a:moveTo>
                  <a:pt x="155141" y="513952"/>
                </a:moveTo>
                <a:lnTo>
                  <a:pt x="155141" y="525637"/>
                </a:lnTo>
                <a:lnTo>
                  <a:pt x="257667" y="525637"/>
                </a:lnTo>
                <a:lnTo>
                  <a:pt x="257667" y="513952"/>
                </a:lnTo>
                <a:close/>
                <a:moveTo>
                  <a:pt x="145183" y="493985"/>
                </a:moveTo>
                <a:lnTo>
                  <a:pt x="267717" y="493985"/>
                </a:lnTo>
                <a:cubicBezTo>
                  <a:pt x="273157" y="493985"/>
                  <a:pt x="277675" y="498494"/>
                  <a:pt x="277675" y="504014"/>
                </a:cubicBezTo>
                <a:lnTo>
                  <a:pt x="277675" y="535574"/>
                </a:lnTo>
                <a:lnTo>
                  <a:pt x="277675" y="567135"/>
                </a:lnTo>
                <a:cubicBezTo>
                  <a:pt x="277675" y="572655"/>
                  <a:pt x="273157" y="577164"/>
                  <a:pt x="267717" y="577164"/>
                </a:cubicBezTo>
                <a:lnTo>
                  <a:pt x="249646" y="577164"/>
                </a:lnTo>
                <a:lnTo>
                  <a:pt x="249646" y="598695"/>
                </a:lnTo>
                <a:cubicBezTo>
                  <a:pt x="249646" y="604215"/>
                  <a:pt x="245220" y="608724"/>
                  <a:pt x="239688" y="608724"/>
                </a:cubicBezTo>
                <a:lnTo>
                  <a:pt x="173120" y="608724"/>
                </a:lnTo>
                <a:cubicBezTo>
                  <a:pt x="167680" y="608724"/>
                  <a:pt x="163162" y="604215"/>
                  <a:pt x="163162" y="598695"/>
                </a:cubicBezTo>
                <a:lnTo>
                  <a:pt x="163162" y="577164"/>
                </a:lnTo>
                <a:lnTo>
                  <a:pt x="145183" y="577164"/>
                </a:lnTo>
                <a:cubicBezTo>
                  <a:pt x="139651" y="577164"/>
                  <a:pt x="135133" y="572655"/>
                  <a:pt x="135133" y="567135"/>
                </a:cubicBezTo>
                <a:lnTo>
                  <a:pt x="135133" y="535574"/>
                </a:lnTo>
                <a:lnTo>
                  <a:pt x="135133" y="504014"/>
                </a:lnTo>
                <a:cubicBezTo>
                  <a:pt x="135133" y="498494"/>
                  <a:pt x="139651" y="493985"/>
                  <a:pt x="145183" y="493985"/>
                </a:cubicBezTo>
                <a:close/>
                <a:moveTo>
                  <a:pt x="172295" y="254300"/>
                </a:moveTo>
                <a:cubicBezTo>
                  <a:pt x="164183" y="264241"/>
                  <a:pt x="151922" y="270776"/>
                  <a:pt x="138187" y="270776"/>
                </a:cubicBezTo>
                <a:cubicBezTo>
                  <a:pt x="137080" y="270776"/>
                  <a:pt x="136066" y="270776"/>
                  <a:pt x="135052" y="270684"/>
                </a:cubicBezTo>
                <a:cubicBezTo>
                  <a:pt x="154780" y="318456"/>
                  <a:pt x="180776" y="394670"/>
                  <a:pt x="182989" y="468859"/>
                </a:cubicBezTo>
                <a:lnTo>
                  <a:pt x="229911" y="468859"/>
                </a:lnTo>
                <a:cubicBezTo>
                  <a:pt x="232032" y="394946"/>
                  <a:pt x="257844" y="319376"/>
                  <a:pt x="277571" y="271973"/>
                </a:cubicBezTo>
                <a:cubicBezTo>
                  <a:pt x="276650" y="271973"/>
                  <a:pt x="275636" y="272065"/>
                  <a:pt x="274714" y="272065"/>
                </a:cubicBezTo>
                <a:cubicBezTo>
                  <a:pt x="260517" y="272065"/>
                  <a:pt x="248072" y="265253"/>
                  <a:pt x="240052" y="254944"/>
                </a:cubicBezTo>
                <a:cubicBezTo>
                  <a:pt x="231939" y="264517"/>
                  <a:pt x="219955" y="270776"/>
                  <a:pt x="206404" y="270776"/>
                </a:cubicBezTo>
                <a:cubicBezTo>
                  <a:pt x="192576" y="270776"/>
                  <a:pt x="180315" y="264241"/>
                  <a:pt x="172295" y="254300"/>
                </a:cubicBezTo>
                <a:close/>
                <a:moveTo>
                  <a:pt x="205021" y="20043"/>
                </a:moveTo>
                <a:cubicBezTo>
                  <a:pt x="204468" y="20135"/>
                  <a:pt x="203915" y="20227"/>
                  <a:pt x="203362" y="20227"/>
                </a:cubicBezTo>
                <a:cubicBezTo>
                  <a:pt x="100483" y="23725"/>
                  <a:pt x="20004" y="106842"/>
                  <a:pt x="20004" y="209474"/>
                </a:cubicBezTo>
                <a:cubicBezTo>
                  <a:pt x="20004" y="273630"/>
                  <a:pt x="49965" y="332263"/>
                  <a:pt x="98178" y="362546"/>
                </a:cubicBezTo>
                <a:lnTo>
                  <a:pt x="100943" y="364295"/>
                </a:lnTo>
                <a:cubicBezTo>
                  <a:pt x="104907" y="366688"/>
                  <a:pt x="108964" y="369265"/>
                  <a:pt x="112928" y="372303"/>
                </a:cubicBezTo>
                <a:cubicBezTo>
                  <a:pt x="136804" y="390896"/>
                  <a:pt x="152383" y="434526"/>
                  <a:pt x="155057" y="468859"/>
                </a:cubicBezTo>
                <a:lnTo>
                  <a:pt x="162892" y="468859"/>
                </a:lnTo>
                <a:cubicBezTo>
                  <a:pt x="160311" y="387767"/>
                  <a:pt x="127216" y="301980"/>
                  <a:pt x="108226" y="259086"/>
                </a:cubicBezTo>
                <a:cubicBezTo>
                  <a:pt x="99468" y="251078"/>
                  <a:pt x="94030" y="239481"/>
                  <a:pt x="94030" y="226686"/>
                </a:cubicBezTo>
                <a:cubicBezTo>
                  <a:pt x="94030" y="222084"/>
                  <a:pt x="97164" y="218126"/>
                  <a:pt x="101589" y="217021"/>
                </a:cubicBezTo>
                <a:cubicBezTo>
                  <a:pt x="106106" y="215917"/>
                  <a:pt x="110715" y="218034"/>
                  <a:pt x="112835" y="222084"/>
                </a:cubicBezTo>
                <a:cubicBezTo>
                  <a:pt x="113573" y="223465"/>
                  <a:pt x="118182" y="232301"/>
                  <a:pt x="124727" y="246752"/>
                </a:cubicBezTo>
                <a:cubicBezTo>
                  <a:pt x="128507" y="249329"/>
                  <a:pt x="133116" y="250802"/>
                  <a:pt x="138094" y="250802"/>
                </a:cubicBezTo>
                <a:cubicBezTo>
                  <a:pt x="151461" y="250802"/>
                  <a:pt x="162247" y="240033"/>
                  <a:pt x="162247" y="226686"/>
                </a:cubicBezTo>
                <a:cubicBezTo>
                  <a:pt x="162247" y="221163"/>
                  <a:pt x="166764" y="216745"/>
                  <a:pt x="172295" y="216745"/>
                </a:cubicBezTo>
                <a:cubicBezTo>
                  <a:pt x="177734" y="216745"/>
                  <a:pt x="182251" y="221163"/>
                  <a:pt x="182251" y="226686"/>
                </a:cubicBezTo>
                <a:cubicBezTo>
                  <a:pt x="182251" y="240033"/>
                  <a:pt x="193129" y="250802"/>
                  <a:pt x="206404" y="250802"/>
                </a:cubicBezTo>
                <a:cubicBezTo>
                  <a:pt x="219679" y="250802"/>
                  <a:pt x="230557" y="240033"/>
                  <a:pt x="230557" y="226686"/>
                </a:cubicBezTo>
                <a:cubicBezTo>
                  <a:pt x="230557" y="221163"/>
                  <a:pt x="234982" y="216745"/>
                  <a:pt x="240513" y="216745"/>
                </a:cubicBezTo>
                <a:cubicBezTo>
                  <a:pt x="246044" y="216745"/>
                  <a:pt x="250561" y="221163"/>
                  <a:pt x="250561" y="226686"/>
                </a:cubicBezTo>
                <a:cubicBezTo>
                  <a:pt x="250561" y="226962"/>
                  <a:pt x="250469" y="227238"/>
                  <a:pt x="250469" y="227515"/>
                </a:cubicBezTo>
                <a:cubicBezTo>
                  <a:pt x="250469" y="227699"/>
                  <a:pt x="250561" y="227791"/>
                  <a:pt x="250561" y="227975"/>
                </a:cubicBezTo>
                <a:cubicBezTo>
                  <a:pt x="250561" y="241229"/>
                  <a:pt x="261347" y="252091"/>
                  <a:pt x="274621" y="252091"/>
                </a:cubicBezTo>
                <a:cubicBezTo>
                  <a:pt x="279600" y="252091"/>
                  <a:pt x="284117" y="250618"/>
                  <a:pt x="287988" y="248133"/>
                </a:cubicBezTo>
                <a:cubicBezTo>
                  <a:pt x="294534" y="233590"/>
                  <a:pt x="299235" y="224661"/>
                  <a:pt x="299973" y="223280"/>
                </a:cubicBezTo>
                <a:cubicBezTo>
                  <a:pt x="302093" y="219230"/>
                  <a:pt x="306702" y="217113"/>
                  <a:pt x="311219" y="218310"/>
                </a:cubicBezTo>
                <a:cubicBezTo>
                  <a:pt x="315644" y="219415"/>
                  <a:pt x="318779" y="223373"/>
                  <a:pt x="318779" y="227975"/>
                </a:cubicBezTo>
                <a:cubicBezTo>
                  <a:pt x="318779" y="240861"/>
                  <a:pt x="313247" y="252459"/>
                  <a:pt x="304397" y="260559"/>
                </a:cubicBezTo>
                <a:cubicBezTo>
                  <a:pt x="285407" y="303176"/>
                  <a:pt x="252497" y="388135"/>
                  <a:pt x="249916" y="468859"/>
                </a:cubicBezTo>
                <a:lnTo>
                  <a:pt x="257751" y="468859"/>
                </a:lnTo>
                <a:cubicBezTo>
                  <a:pt x="260425" y="434526"/>
                  <a:pt x="276004" y="390896"/>
                  <a:pt x="299880" y="372303"/>
                </a:cubicBezTo>
                <a:cubicBezTo>
                  <a:pt x="303752" y="369265"/>
                  <a:pt x="307901" y="366688"/>
                  <a:pt x="311865" y="364203"/>
                </a:cubicBezTo>
                <a:lnTo>
                  <a:pt x="314630" y="362546"/>
                </a:lnTo>
                <a:cubicBezTo>
                  <a:pt x="362843" y="332355"/>
                  <a:pt x="392804" y="273630"/>
                  <a:pt x="392804" y="209474"/>
                </a:cubicBezTo>
                <a:cubicBezTo>
                  <a:pt x="392804" y="106842"/>
                  <a:pt x="312325" y="23725"/>
                  <a:pt x="209446" y="20227"/>
                </a:cubicBezTo>
                <a:cubicBezTo>
                  <a:pt x="208893" y="20227"/>
                  <a:pt x="208248" y="20135"/>
                  <a:pt x="207695" y="20043"/>
                </a:cubicBezTo>
                <a:cubicBezTo>
                  <a:pt x="206773" y="20135"/>
                  <a:pt x="205759" y="20043"/>
                  <a:pt x="205021" y="20043"/>
                </a:cubicBezTo>
                <a:close/>
                <a:moveTo>
                  <a:pt x="205574" y="69"/>
                </a:moveTo>
                <a:lnTo>
                  <a:pt x="206588" y="161"/>
                </a:lnTo>
                <a:lnTo>
                  <a:pt x="207234" y="69"/>
                </a:lnTo>
                <a:cubicBezTo>
                  <a:pt x="209170" y="-23"/>
                  <a:pt x="211105" y="-115"/>
                  <a:pt x="212857" y="437"/>
                </a:cubicBezTo>
                <a:cubicBezTo>
                  <a:pt x="325139" y="5592"/>
                  <a:pt x="412808" y="96901"/>
                  <a:pt x="412808" y="209474"/>
                </a:cubicBezTo>
                <a:cubicBezTo>
                  <a:pt x="412808" y="280441"/>
                  <a:pt x="379252" y="345610"/>
                  <a:pt x="325231" y="379482"/>
                </a:cubicBezTo>
                <a:lnTo>
                  <a:pt x="322374" y="381231"/>
                </a:lnTo>
                <a:cubicBezTo>
                  <a:pt x="318686" y="383532"/>
                  <a:pt x="315183" y="385649"/>
                  <a:pt x="312141" y="388043"/>
                </a:cubicBezTo>
                <a:cubicBezTo>
                  <a:pt x="291676" y="404059"/>
                  <a:pt x="277387" y="448701"/>
                  <a:pt x="277387" y="478800"/>
                </a:cubicBezTo>
                <a:cubicBezTo>
                  <a:pt x="277387" y="484323"/>
                  <a:pt x="272870" y="488833"/>
                  <a:pt x="267339" y="488833"/>
                </a:cubicBezTo>
                <a:lnTo>
                  <a:pt x="145469" y="488833"/>
                </a:lnTo>
                <a:cubicBezTo>
                  <a:pt x="139938" y="488833"/>
                  <a:pt x="135421" y="484323"/>
                  <a:pt x="135421" y="478800"/>
                </a:cubicBezTo>
                <a:cubicBezTo>
                  <a:pt x="135421" y="448701"/>
                  <a:pt x="121132" y="404059"/>
                  <a:pt x="100667" y="388043"/>
                </a:cubicBezTo>
                <a:cubicBezTo>
                  <a:pt x="97625" y="385649"/>
                  <a:pt x="94122" y="383532"/>
                  <a:pt x="90434" y="381231"/>
                </a:cubicBezTo>
                <a:lnTo>
                  <a:pt x="87577" y="379482"/>
                </a:lnTo>
                <a:cubicBezTo>
                  <a:pt x="33556" y="345517"/>
                  <a:pt x="0" y="280441"/>
                  <a:pt x="0" y="209474"/>
                </a:cubicBezTo>
                <a:cubicBezTo>
                  <a:pt x="0" y="96901"/>
                  <a:pt x="87669" y="5500"/>
                  <a:pt x="200135" y="437"/>
                </a:cubicBezTo>
                <a:cubicBezTo>
                  <a:pt x="201795" y="-115"/>
                  <a:pt x="203731" y="-23"/>
                  <a:pt x="205574" y="69"/>
                </a:cubicBez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矩形 13">
            <a:extLst>
              <a:ext uri="{FF2B5EF4-FFF2-40B4-BE49-F238E27FC236}">
                <a16:creationId xmlns:a16="http://schemas.microsoft.com/office/drawing/2014/main" id="{B57DFA18-DED6-1AE0-866D-643901F36D42}"/>
              </a:ext>
            </a:extLst>
          </p:cNvPr>
          <p:cNvSpPr/>
          <p:nvPr/>
        </p:nvSpPr>
        <p:spPr>
          <a:xfrm>
            <a:off x="4951293" y="2185628"/>
            <a:ext cx="2289409" cy="584775"/>
          </a:xfrm>
          <a:prstGeom prst="rect">
            <a:avLst/>
          </a:prstGeom>
        </p:spPr>
        <p:txBody>
          <a:bodyPr wrap="none">
            <a:spAutoFit/>
          </a:bodyPr>
          <a:lstStyle/>
          <a:p>
            <a:pPr algn="ctr"/>
            <a:r>
              <a:rPr lang="zh-CN" altLang="en-US" sz="3200" dirty="0">
                <a:solidFill>
                  <a:schemeClr val="tx1">
                    <a:lumMod val="95000"/>
                    <a:lumOff val="5000"/>
                  </a:schemeClr>
                </a:solidFill>
                <a:latin typeface="OPPOSans H"/>
                <a:ea typeface="OPPOSans H"/>
              </a:rPr>
              <a:t>汤小君</a:t>
            </a:r>
            <a:r>
              <a:rPr kumimoji="0" lang="zh-CN" altLang="en-US" sz="3200" b="0" i="0" u="none" strike="noStrike" kern="1200" cap="none" spc="0" normalizeH="0" baseline="0" noProof="0" dirty="0">
                <a:ln>
                  <a:noFill/>
                </a:ln>
                <a:solidFill>
                  <a:schemeClr val="tx1">
                    <a:lumMod val="95000"/>
                    <a:lumOff val="5000"/>
                  </a:schemeClr>
                </a:solidFill>
                <a:effectLst/>
                <a:uLnTx/>
                <a:uFillTx/>
                <a:latin typeface="OPPOSans H"/>
                <a:ea typeface="OPPOSans H"/>
                <a:cs typeface="+mn-cs"/>
              </a:rPr>
              <a:t>   </a:t>
            </a:r>
            <a:r>
              <a:rPr kumimoji="0" lang="zh-CN" altLang="en-US" sz="2000" b="0" i="0" u="none" strike="noStrike" kern="1200" cap="none" spc="0" normalizeH="0" baseline="0" noProof="0" dirty="0">
                <a:ln>
                  <a:noFill/>
                </a:ln>
                <a:solidFill>
                  <a:schemeClr val="tx1">
                    <a:lumMod val="95000"/>
                    <a:lumOff val="5000"/>
                  </a:schemeClr>
                </a:solidFill>
                <a:effectLst/>
                <a:uLnTx/>
                <a:uFillTx/>
                <a:latin typeface="OPPOSans H"/>
                <a:ea typeface="OPPOSans H"/>
                <a:cs typeface="+mn-cs"/>
              </a:rPr>
              <a:t>作品</a:t>
            </a:r>
            <a:endParaRPr lang="zh-CN" altLang="en-US" sz="2800" dirty="0">
              <a:solidFill>
                <a:schemeClr val="tx1">
                  <a:lumMod val="95000"/>
                  <a:lumOff val="5000"/>
                </a:schemeClr>
              </a:solidFill>
            </a:endParaRPr>
          </a:p>
        </p:txBody>
      </p:sp>
      <p:pic>
        <p:nvPicPr>
          <p:cNvPr id="15" name="图形 14">
            <a:hlinkClick r:id="rId3"/>
            <a:extLst>
              <a:ext uri="{FF2B5EF4-FFF2-40B4-BE49-F238E27FC236}">
                <a16:creationId xmlns:a16="http://schemas.microsoft.com/office/drawing/2014/main" id="{73F3FE8E-93E6-DF6F-7FA5-51855A11C6D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579278" y="1134383"/>
            <a:ext cx="3245051" cy="743141"/>
          </a:xfrm>
          <a:prstGeom prst="rect">
            <a:avLst/>
          </a:prstGeom>
        </p:spPr>
      </p:pic>
      <p:sp>
        <p:nvSpPr>
          <p:cNvPr id="16" name="十字形 15">
            <a:extLst>
              <a:ext uri="{FF2B5EF4-FFF2-40B4-BE49-F238E27FC236}">
                <a16:creationId xmlns:a16="http://schemas.microsoft.com/office/drawing/2014/main" id="{D060C247-8A8E-5BCE-E562-EA5CF8E341DA}"/>
              </a:ext>
            </a:extLst>
          </p:cNvPr>
          <p:cNvSpPr/>
          <p:nvPr/>
        </p:nvSpPr>
        <p:spPr>
          <a:xfrm rot="2700000">
            <a:off x="5942904" y="1405903"/>
            <a:ext cx="297867" cy="297867"/>
          </a:xfrm>
          <a:prstGeom prst="plus">
            <a:avLst>
              <a:gd name="adj" fmla="val 37730"/>
            </a:avLst>
          </a:prstGeom>
          <a:noFill/>
          <a:ln>
            <a:solidFill>
              <a:schemeClr val="bg1">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片 16">
            <a:hlinkClick r:id="rId6"/>
            <a:extLst>
              <a:ext uri="{FF2B5EF4-FFF2-40B4-BE49-F238E27FC236}">
                <a16:creationId xmlns:a16="http://schemas.microsoft.com/office/drawing/2014/main" id="{3BEC235F-6930-4196-B4D1-8F38F8C3508E}"/>
              </a:ext>
            </a:extLst>
          </p:cNvPr>
          <p:cNvPicPr>
            <a:picLocks noChangeAspect="1"/>
          </p:cNvPicPr>
          <p:nvPr/>
        </p:nvPicPr>
        <p:blipFill>
          <a:blip r:embed="rId7"/>
          <a:stretch>
            <a:fillRect/>
          </a:stretch>
        </p:blipFill>
        <p:spPr>
          <a:xfrm>
            <a:off x="2249437" y="373807"/>
            <a:ext cx="3354960" cy="1503717"/>
          </a:xfrm>
          <a:prstGeom prst="rect">
            <a:avLst/>
          </a:prstGeom>
        </p:spPr>
      </p:pic>
      <p:sp>
        <p:nvSpPr>
          <p:cNvPr id="18" name="文本框 17">
            <a:extLst>
              <a:ext uri="{FF2B5EF4-FFF2-40B4-BE49-F238E27FC236}">
                <a16:creationId xmlns:a16="http://schemas.microsoft.com/office/drawing/2014/main" id="{A978FF72-15DE-49E8-464A-88CD1BF3D1C5}"/>
              </a:ext>
            </a:extLst>
          </p:cNvPr>
          <p:cNvSpPr txBox="1"/>
          <p:nvPr/>
        </p:nvSpPr>
        <p:spPr>
          <a:xfrm>
            <a:off x="4626428" y="874479"/>
            <a:ext cx="1062646" cy="338554"/>
          </a:xfrm>
          <a:prstGeom prst="rect">
            <a:avLst/>
          </a:prstGeom>
          <a:noFill/>
        </p:spPr>
        <p:txBody>
          <a:bodyPr wrap="square" rtlCol="0">
            <a:spAutoFit/>
          </a:bodyPr>
          <a:lstStyle/>
          <a:p>
            <a:pPr algn="dist"/>
            <a:r>
              <a:rPr lang="en-US" altLang="zh-CN" sz="1600" b="1" dirty="0">
                <a:solidFill>
                  <a:srgbClr val="3BBAC3"/>
                </a:solidFill>
                <a:latin typeface="OPPOSans M" panose="00020600040101010101" pitchFamily="18" charset="-122"/>
                <a:ea typeface="OPPOSans M" panose="00020600040101010101" pitchFamily="18" charset="-122"/>
                <a:cs typeface="OPPOSans M" panose="00020600040101010101" pitchFamily="18" charset="-122"/>
              </a:rPr>
              <a:t>6</a:t>
            </a:r>
            <a:r>
              <a:rPr lang="zh-CN" altLang="en-US" sz="1600" b="1" dirty="0">
                <a:solidFill>
                  <a:srgbClr val="3BBAC3"/>
                </a:solidFill>
                <a:latin typeface="OPPOSans M" panose="00020600040101010101" pitchFamily="18" charset="-122"/>
                <a:ea typeface="OPPOSans M" panose="00020600040101010101" pitchFamily="18" charset="-122"/>
                <a:cs typeface="OPPOSans M" panose="00020600040101010101" pitchFamily="18" charset="-122"/>
              </a:rPr>
              <a:t>期学员</a:t>
            </a:r>
          </a:p>
        </p:txBody>
      </p:sp>
      <p:sp>
        <p:nvSpPr>
          <p:cNvPr id="19" name="文本框 18">
            <a:extLst>
              <a:ext uri="{FF2B5EF4-FFF2-40B4-BE49-F238E27FC236}">
                <a16:creationId xmlns:a16="http://schemas.microsoft.com/office/drawing/2014/main" id="{29E5A348-0C27-0118-830B-8907C3B450E1}"/>
              </a:ext>
            </a:extLst>
          </p:cNvPr>
          <p:cNvSpPr txBox="1"/>
          <p:nvPr/>
        </p:nvSpPr>
        <p:spPr>
          <a:xfrm>
            <a:off x="4026564" y="3146705"/>
            <a:ext cx="6096381" cy="830997"/>
          </a:xfrm>
          <a:prstGeom prst="rect">
            <a:avLst/>
          </a:prstGeom>
          <a:noFill/>
        </p:spPr>
        <p:txBody>
          <a:bodyPr wrap="square" rtlCol="0">
            <a:spAutoFit/>
          </a:bodyPr>
          <a:lstStyle/>
          <a:p>
            <a:r>
              <a:rPr lang="zh-CN" altLang="en-US"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仅供学习参考之用！</a:t>
            </a:r>
            <a:endParaRPr lang="en-US" altLang="zh-CN"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endParaRPr>
          </a:p>
          <a:p>
            <a:r>
              <a:rPr lang="zh-CN" altLang="en-US"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未经许可禁止在</a:t>
            </a:r>
            <a:r>
              <a:rPr lang="en-US" altLang="zh-CN"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PC/M/App</a:t>
            </a:r>
            <a:r>
              <a:rPr lang="zh-CN" altLang="en-US"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平台</a:t>
            </a:r>
            <a:r>
              <a:rPr lang="zh-CN" altLang="en-US" sz="2400" b="1" dirty="0">
                <a:solidFill>
                  <a:srgbClr val="FF0000"/>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转载、传播、贩卖</a:t>
            </a:r>
            <a:r>
              <a:rPr lang="zh-CN" altLang="en-US"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a:t>
            </a:r>
            <a:endParaRPr lang="en-US" altLang="zh-CN"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endParaRPr>
          </a:p>
        </p:txBody>
      </p:sp>
    </p:spTree>
    <p:extLst>
      <p:ext uri="{BB962C8B-B14F-4D97-AF65-F5344CB8AC3E}">
        <p14:creationId xmlns:p14="http://schemas.microsoft.com/office/powerpoint/2010/main" val="349979753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任意多边形: 形状 12">
            <a:extLst>
              <a:ext uri="{FF2B5EF4-FFF2-40B4-BE49-F238E27FC236}">
                <a16:creationId xmlns:a16="http://schemas.microsoft.com/office/drawing/2014/main" id="{8A16398B-1CD7-CDD1-BFF0-3838C7928266}"/>
              </a:ext>
            </a:extLst>
          </p:cNvPr>
          <p:cNvSpPr/>
          <p:nvPr/>
        </p:nvSpPr>
        <p:spPr>
          <a:xfrm rot="5400000">
            <a:off x="2923887" y="-327317"/>
            <a:ext cx="6857999" cy="7512634"/>
          </a:xfrm>
          <a:custGeom>
            <a:avLst/>
            <a:gdLst>
              <a:gd name="connsiteX0" fmla="*/ 0 w 6857999"/>
              <a:gd name="connsiteY0" fmla="*/ 6332790 h 7512634"/>
              <a:gd name="connsiteX1" fmla="*/ 0 w 6857999"/>
              <a:gd name="connsiteY1" fmla="*/ 4476689 h 7512634"/>
              <a:gd name="connsiteX2" fmla="*/ 3428997 w 6857999"/>
              <a:gd name="connsiteY2" fmla="*/ 0 h 7512634"/>
              <a:gd name="connsiteX3" fmla="*/ 6857999 w 6857999"/>
              <a:gd name="connsiteY3" fmla="*/ 4418490 h 7512634"/>
              <a:gd name="connsiteX4" fmla="*/ 6857999 w 6857999"/>
              <a:gd name="connsiteY4" fmla="*/ 6328351 h 7512634"/>
              <a:gd name="connsiteX5" fmla="*/ 5866606 w 6857999"/>
              <a:gd name="connsiteY5" fmla="*/ 7512634 h 7512634"/>
              <a:gd name="connsiteX6" fmla="*/ 991387 w 6857999"/>
              <a:gd name="connsiteY6" fmla="*/ 7512634 h 75126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57999" h="7512634">
                <a:moveTo>
                  <a:pt x="0" y="6332790"/>
                </a:moveTo>
                <a:lnTo>
                  <a:pt x="0" y="4476689"/>
                </a:lnTo>
                <a:lnTo>
                  <a:pt x="3428997" y="0"/>
                </a:lnTo>
                <a:lnTo>
                  <a:pt x="6857999" y="4418490"/>
                </a:lnTo>
                <a:lnTo>
                  <a:pt x="6857999" y="6328351"/>
                </a:lnTo>
                <a:lnTo>
                  <a:pt x="5866606" y="7512634"/>
                </a:lnTo>
                <a:lnTo>
                  <a:pt x="991387" y="7512634"/>
                </a:lnTo>
                <a:close/>
              </a:path>
            </a:pathLst>
          </a:custGeom>
          <a:gradFill flip="none" rotWithShape="1">
            <a:gsLst>
              <a:gs pos="53000">
                <a:schemeClr val="bg1"/>
              </a:gs>
              <a:gs pos="100000">
                <a:srgbClr val="119AED">
                  <a:lumMod val="98000"/>
                  <a:lumOff val="2000"/>
                </a:srgbClr>
              </a:gs>
            </a:gsLst>
            <a:lin ang="16200000" scaled="1"/>
            <a:tileRect/>
          </a:gradFill>
          <a:ln w="152400" cap="rnd">
            <a:gradFill flip="none" rotWithShape="1">
              <a:gsLst>
                <a:gs pos="75000">
                  <a:schemeClr val="accent1">
                    <a:lumMod val="5000"/>
                    <a:lumOff val="95000"/>
                  </a:schemeClr>
                </a:gs>
                <a:gs pos="100000">
                  <a:srgbClr val="119AED">
                    <a:lumMod val="95000"/>
                    <a:lumOff val="5000"/>
                    <a:alpha val="70000"/>
                  </a:srgbClr>
                </a:gs>
              </a:gsLst>
              <a:lin ang="16200000" scaled="1"/>
              <a:tileRect/>
            </a:gradFill>
            <a:round/>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11" name="任意多边形: 形状 10">
            <a:extLst>
              <a:ext uri="{FF2B5EF4-FFF2-40B4-BE49-F238E27FC236}">
                <a16:creationId xmlns:a16="http://schemas.microsoft.com/office/drawing/2014/main" id="{50B3C50E-10F6-6854-BB2B-6F9D780C373C}"/>
              </a:ext>
            </a:extLst>
          </p:cNvPr>
          <p:cNvSpPr/>
          <p:nvPr/>
        </p:nvSpPr>
        <p:spPr>
          <a:xfrm rot="5400000">
            <a:off x="1298284" y="-327317"/>
            <a:ext cx="6858000" cy="7512635"/>
          </a:xfrm>
          <a:custGeom>
            <a:avLst/>
            <a:gdLst>
              <a:gd name="connsiteX0" fmla="*/ 0 w 6858000"/>
              <a:gd name="connsiteY0" fmla="*/ 5097725 h 7512635"/>
              <a:gd name="connsiteX1" fmla="*/ 0 w 6858000"/>
              <a:gd name="connsiteY1" fmla="*/ 3730058 h 7512635"/>
              <a:gd name="connsiteX2" fmla="*/ 3429000 w 6858000"/>
              <a:gd name="connsiteY2" fmla="*/ 0 h 7512635"/>
              <a:gd name="connsiteX3" fmla="*/ 6858000 w 6858000"/>
              <a:gd name="connsiteY3" fmla="*/ 3684424 h 7512635"/>
              <a:gd name="connsiteX4" fmla="*/ 6858000 w 6858000"/>
              <a:gd name="connsiteY4" fmla="*/ 5061215 h 7512635"/>
              <a:gd name="connsiteX5" fmla="*/ 5866609 w 6858000"/>
              <a:gd name="connsiteY5" fmla="*/ 7512635 h 7512635"/>
              <a:gd name="connsiteX6" fmla="*/ 991390 w 6858000"/>
              <a:gd name="connsiteY6" fmla="*/ 7512635 h 7512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58000" h="7512635">
                <a:moveTo>
                  <a:pt x="0" y="5097725"/>
                </a:moveTo>
                <a:lnTo>
                  <a:pt x="0" y="3730058"/>
                </a:lnTo>
                <a:lnTo>
                  <a:pt x="3429000" y="0"/>
                </a:lnTo>
                <a:lnTo>
                  <a:pt x="6858000" y="3684424"/>
                </a:lnTo>
                <a:lnTo>
                  <a:pt x="6858000" y="5061215"/>
                </a:lnTo>
                <a:lnTo>
                  <a:pt x="5866609" y="7512635"/>
                </a:lnTo>
                <a:lnTo>
                  <a:pt x="991390" y="7512635"/>
                </a:lnTo>
                <a:close/>
              </a:path>
            </a:pathLst>
          </a:custGeom>
          <a:gradFill flip="none" rotWithShape="1">
            <a:gsLst>
              <a:gs pos="55000">
                <a:schemeClr val="bg1"/>
              </a:gs>
              <a:gs pos="100000">
                <a:srgbClr val="119AED">
                  <a:alpha val="90000"/>
                </a:srgbClr>
              </a:gs>
            </a:gsLst>
            <a:lin ang="16200000" scaled="1"/>
            <a:tileRect/>
          </a:gradFill>
          <a:ln w="254000" cap="rnd">
            <a:gradFill flip="none" rotWithShape="1">
              <a:gsLst>
                <a:gs pos="55000">
                  <a:schemeClr val="accent1">
                    <a:lumMod val="5000"/>
                    <a:lumOff val="95000"/>
                  </a:schemeClr>
                </a:gs>
                <a:gs pos="100000">
                  <a:srgbClr val="119AED">
                    <a:alpha val="90000"/>
                  </a:srgbClr>
                </a:gs>
              </a:gsLst>
              <a:lin ang="16200000" scaled="1"/>
              <a:tileRect/>
            </a:gradFill>
            <a:round/>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9" name="任意多边形: 形状 8">
            <a:extLst>
              <a:ext uri="{FF2B5EF4-FFF2-40B4-BE49-F238E27FC236}">
                <a16:creationId xmlns:a16="http://schemas.microsoft.com/office/drawing/2014/main" id="{D6CB5C2A-13E7-9F9E-2F48-E773CA272729}"/>
              </a:ext>
            </a:extLst>
          </p:cNvPr>
          <p:cNvSpPr/>
          <p:nvPr/>
        </p:nvSpPr>
        <p:spPr>
          <a:xfrm rot="5400000">
            <a:off x="-66372" y="66372"/>
            <a:ext cx="6858000" cy="6725256"/>
          </a:xfrm>
          <a:custGeom>
            <a:avLst/>
            <a:gdLst>
              <a:gd name="connsiteX0" fmla="*/ 0 w 6858000"/>
              <a:gd name="connsiteY0" fmla="*/ 3099519 h 6725256"/>
              <a:gd name="connsiteX1" fmla="*/ 0 w 6858000"/>
              <a:gd name="connsiteY1" fmla="*/ 2494782 h 6725256"/>
              <a:gd name="connsiteX2" fmla="*/ 3428998 w 6858000"/>
              <a:gd name="connsiteY2" fmla="*/ 0 h 6725256"/>
              <a:gd name="connsiteX3" fmla="*/ 6858000 w 6858000"/>
              <a:gd name="connsiteY3" fmla="*/ 2494784 h 6725256"/>
              <a:gd name="connsiteX4" fmla="*/ 6858000 w 6858000"/>
              <a:gd name="connsiteY4" fmla="*/ 3099509 h 6725256"/>
              <a:gd name="connsiteX5" fmla="*/ 5681561 w 6858000"/>
              <a:gd name="connsiteY5" fmla="*/ 6725256 h 6725256"/>
              <a:gd name="connsiteX6" fmla="*/ 1176435 w 6858000"/>
              <a:gd name="connsiteY6" fmla="*/ 6725256 h 67252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58000" h="6725256">
                <a:moveTo>
                  <a:pt x="0" y="3099519"/>
                </a:moveTo>
                <a:lnTo>
                  <a:pt x="0" y="2494782"/>
                </a:lnTo>
                <a:lnTo>
                  <a:pt x="3428998" y="0"/>
                </a:lnTo>
                <a:lnTo>
                  <a:pt x="6858000" y="2494784"/>
                </a:lnTo>
                <a:lnTo>
                  <a:pt x="6858000" y="3099509"/>
                </a:lnTo>
                <a:lnTo>
                  <a:pt x="5681561" y="6725256"/>
                </a:lnTo>
                <a:lnTo>
                  <a:pt x="1176435" y="6725256"/>
                </a:lnTo>
                <a:close/>
              </a:path>
            </a:pathLst>
          </a:custGeom>
          <a:ln w="254000" cap="rnd">
            <a:solidFill>
              <a:srgbClr val="119AED"/>
            </a:solidFill>
            <a:round/>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 name="文本框 6">
            <a:extLst>
              <a:ext uri="{FF2B5EF4-FFF2-40B4-BE49-F238E27FC236}">
                <a16:creationId xmlns:a16="http://schemas.microsoft.com/office/drawing/2014/main" id="{2FF76DB6-DE4F-47E0-AAE1-675B73010479}"/>
              </a:ext>
            </a:extLst>
          </p:cNvPr>
          <p:cNvSpPr txBox="1"/>
          <p:nvPr/>
        </p:nvSpPr>
        <p:spPr>
          <a:xfrm>
            <a:off x="2745875" y="2214402"/>
            <a:ext cx="2146300" cy="1235280"/>
          </a:xfrm>
          <a:prstGeom prst="rect">
            <a:avLst/>
          </a:prstGeom>
          <a:noFill/>
        </p:spPr>
        <p:txBody>
          <a:bodyPr wrap="square" lIns="0" tIns="0" rIns="0" bIns="0" rtlCol="0" anchor="ctr" anchorCtr="0">
            <a:noAutofit/>
          </a:bodyPr>
          <a:lstStyle/>
          <a:p>
            <a:pPr algn="just"/>
            <a:r>
              <a:rPr lang="en-US" altLang="zh-CN" sz="9600" dirty="0">
                <a:solidFill>
                  <a:schemeClr val="bg1"/>
                </a:solidFill>
                <a:latin typeface="+mj-ea"/>
                <a:ea typeface="+mj-ea"/>
              </a:rPr>
              <a:t>01</a:t>
            </a:r>
            <a:endParaRPr lang="zh-CN" altLang="en-US" sz="9600" dirty="0">
              <a:solidFill>
                <a:schemeClr val="bg1"/>
              </a:solidFill>
              <a:latin typeface="+mj-ea"/>
              <a:ea typeface="+mj-ea"/>
            </a:endParaRPr>
          </a:p>
        </p:txBody>
      </p:sp>
      <p:sp>
        <p:nvSpPr>
          <p:cNvPr id="8" name="文本框 7">
            <a:extLst>
              <a:ext uri="{FF2B5EF4-FFF2-40B4-BE49-F238E27FC236}">
                <a16:creationId xmlns:a16="http://schemas.microsoft.com/office/drawing/2014/main" id="{20190D42-9E48-0D92-E560-897F8802DDE7}"/>
              </a:ext>
            </a:extLst>
          </p:cNvPr>
          <p:cNvSpPr txBox="1"/>
          <p:nvPr/>
        </p:nvSpPr>
        <p:spPr>
          <a:xfrm>
            <a:off x="2794000" y="3519464"/>
            <a:ext cx="3746500" cy="759578"/>
          </a:xfrm>
          <a:prstGeom prst="rect">
            <a:avLst/>
          </a:prstGeom>
          <a:noFill/>
        </p:spPr>
        <p:txBody>
          <a:bodyPr wrap="square" lIns="0" tIns="0" rIns="0" bIns="0" rtlCol="0" anchor="ctr" anchorCtr="0">
            <a:noAutofit/>
          </a:bodyPr>
          <a:lstStyle/>
          <a:p>
            <a:r>
              <a:rPr lang="zh-CN" altLang="en-US" sz="3200" dirty="0">
                <a:solidFill>
                  <a:schemeClr val="bg1"/>
                </a:solidFill>
                <a:latin typeface="+mj-ea"/>
                <a:ea typeface="+mj-ea"/>
              </a:rPr>
              <a:t>企业基本情况</a:t>
            </a:r>
          </a:p>
        </p:txBody>
      </p:sp>
      <p:cxnSp>
        <p:nvCxnSpPr>
          <p:cNvPr id="2" name="直接连接符 1">
            <a:extLst>
              <a:ext uri="{FF2B5EF4-FFF2-40B4-BE49-F238E27FC236}">
                <a16:creationId xmlns:a16="http://schemas.microsoft.com/office/drawing/2014/main" id="{2FA7B6BE-0480-5631-F9EE-BF2C71D8DE0F}"/>
              </a:ext>
            </a:extLst>
          </p:cNvPr>
          <p:cNvCxnSpPr>
            <a:cxnSpLocks/>
          </p:cNvCxnSpPr>
          <p:nvPr/>
        </p:nvCxnSpPr>
        <p:spPr>
          <a:xfrm>
            <a:off x="12192000" y="33338"/>
            <a:ext cx="0" cy="6824662"/>
          </a:xfrm>
          <a:prstGeom prst="line">
            <a:avLst/>
          </a:prstGeom>
          <a:ln w="25400"/>
          <a:effectLst>
            <a:glow rad="254000">
              <a:srgbClr val="9AC5E4">
                <a:alpha val="90000"/>
              </a:srgbClr>
            </a:glow>
          </a:effectLst>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0766436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gradFill>
          <a:gsLst>
            <a:gs pos="0">
              <a:srgbClr val="E4E2F3"/>
            </a:gs>
            <a:gs pos="75000">
              <a:srgbClr val="ECF2FA">
                <a:alpha val="70000"/>
              </a:srgbClr>
            </a:gs>
            <a:gs pos="41000">
              <a:srgbClr val="6FC1F2">
                <a:alpha val="40000"/>
              </a:srgbClr>
            </a:gs>
            <a:gs pos="100000">
              <a:srgbClr val="9AC5E4"/>
            </a:gs>
          </a:gsLst>
          <a:lin ang="2700000" scaled="0"/>
        </a:gradFill>
        <a:effectLst/>
      </p:bgPr>
    </p:bg>
    <p:spTree>
      <p:nvGrpSpPr>
        <p:cNvPr id="1" name=""/>
        <p:cNvGrpSpPr/>
        <p:nvPr/>
      </p:nvGrpSpPr>
      <p:grpSpPr>
        <a:xfrm>
          <a:off x="0" y="0"/>
          <a:ext cx="0" cy="0"/>
          <a:chOff x="0" y="0"/>
          <a:chExt cx="0" cy="0"/>
        </a:xfrm>
      </p:grpSpPr>
      <p:sp>
        <p:nvSpPr>
          <p:cNvPr id="47" name="任意多边形: 形状 46">
            <a:extLst>
              <a:ext uri="{FF2B5EF4-FFF2-40B4-BE49-F238E27FC236}">
                <a16:creationId xmlns:a16="http://schemas.microsoft.com/office/drawing/2014/main" id="{07CF37A7-4B71-B285-0717-9FE79DA1C072}"/>
              </a:ext>
            </a:extLst>
          </p:cNvPr>
          <p:cNvSpPr/>
          <p:nvPr/>
        </p:nvSpPr>
        <p:spPr>
          <a:xfrm rot="6067836">
            <a:off x="2663153" y="-2016995"/>
            <a:ext cx="8289181" cy="10863340"/>
          </a:xfrm>
          <a:custGeom>
            <a:avLst/>
            <a:gdLst>
              <a:gd name="connsiteX0" fmla="*/ 1730145 w 8289181"/>
              <a:gd name="connsiteY0" fmla="*/ 10848233 h 10863340"/>
              <a:gd name="connsiteX1" fmla="*/ 0 w 8289181"/>
              <a:gd name="connsiteY1" fmla="*/ 2054474 h 10863340"/>
              <a:gd name="connsiteX2" fmla="*/ 4159185 w 8289181"/>
              <a:gd name="connsiteY2" fmla="*/ 0 h 10863340"/>
              <a:gd name="connsiteX3" fmla="*/ 6846422 w 8289181"/>
              <a:gd name="connsiteY3" fmla="*/ 1327389 h 10863340"/>
              <a:gd name="connsiteX4" fmla="*/ 8289181 w 8289181"/>
              <a:gd name="connsiteY4" fmla="*/ 8660461 h 10863340"/>
              <a:gd name="connsiteX5" fmla="*/ 6576479 w 8289181"/>
              <a:gd name="connsiteY5" fmla="*/ 10863340 h 10863340"/>
              <a:gd name="connsiteX6" fmla="*/ 1741890 w 8289181"/>
              <a:gd name="connsiteY6" fmla="*/ 10863340 h 108633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289181" h="10863340">
                <a:moveTo>
                  <a:pt x="1730145" y="10848233"/>
                </a:moveTo>
                <a:lnTo>
                  <a:pt x="0" y="2054474"/>
                </a:lnTo>
                <a:lnTo>
                  <a:pt x="4159185" y="0"/>
                </a:lnTo>
                <a:lnTo>
                  <a:pt x="6846422" y="1327389"/>
                </a:lnTo>
                <a:lnTo>
                  <a:pt x="8289181" y="8660461"/>
                </a:lnTo>
                <a:lnTo>
                  <a:pt x="6576479" y="10863340"/>
                </a:lnTo>
                <a:lnTo>
                  <a:pt x="1741890" y="10863340"/>
                </a:lnTo>
                <a:close/>
              </a:path>
            </a:pathLst>
          </a:custGeom>
          <a:noFill/>
          <a:ln w="9525">
            <a:gradFill>
              <a:gsLst>
                <a:gs pos="0">
                  <a:srgbClr val="119AED">
                    <a:alpha val="40000"/>
                  </a:srgbClr>
                </a:gs>
                <a:gs pos="67000">
                  <a:srgbClr val="119AED">
                    <a:alpha val="30000"/>
                  </a:srgbClr>
                </a:gs>
                <a:gs pos="30000">
                  <a:srgbClr val="119AED">
                    <a:alpha val="50000"/>
                  </a:srgbClr>
                </a:gs>
                <a:gs pos="100000">
                  <a:srgbClr val="119AED">
                    <a:alpha val="20000"/>
                  </a:srgbClr>
                </a:gs>
              </a:gsLst>
              <a:lin ang="3900000" scaled="0"/>
            </a:gra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49" name="任意多边形: 形状 48">
            <a:extLst>
              <a:ext uri="{FF2B5EF4-FFF2-40B4-BE49-F238E27FC236}">
                <a16:creationId xmlns:a16="http://schemas.microsoft.com/office/drawing/2014/main" id="{2BC75F80-3DB6-DAA6-AFE1-460EC6335B5A}"/>
              </a:ext>
            </a:extLst>
          </p:cNvPr>
          <p:cNvSpPr/>
          <p:nvPr/>
        </p:nvSpPr>
        <p:spPr>
          <a:xfrm rot="1200000">
            <a:off x="1552206" y="-543394"/>
            <a:ext cx="8995438" cy="8388738"/>
          </a:xfrm>
          <a:custGeom>
            <a:avLst/>
            <a:gdLst>
              <a:gd name="connsiteX0" fmla="*/ 827962 w 8995438"/>
              <a:gd name="connsiteY0" fmla="*/ 1644765 h 8388738"/>
              <a:gd name="connsiteX1" fmla="*/ 5346918 w 8995438"/>
              <a:gd name="connsiteY1" fmla="*/ 0 h 8388738"/>
              <a:gd name="connsiteX2" fmla="*/ 8104595 w 8995438"/>
              <a:gd name="connsiteY2" fmla="*/ 1362184 h 8388738"/>
              <a:gd name="connsiteX3" fmla="*/ 8995438 w 8995438"/>
              <a:gd name="connsiteY3" fmla="*/ 5365525 h 8388738"/>
              <a:gd name="connsiteX4" fmla="*/ 8339796 w 8995438"/>
              <a:gd name="connsiteY4" fmla="*/ 6208812 h 8388738"/>
              <a:gd name="connsiteX5" fmla="*/ 2350499 w 8995438"/>
              <a:gd name="connsiteY5" fmla="*/ 8388738 h 8388738"/>
              <a:gd name="connsiteX6" fmla="*/ 0 w 8995438"/>
              <a:gd name="connsiteY6" fmla="*/ 5365525 h 8388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995438" h="8388738">
                <a:moveTo>
                  <a:pt x="827962" y="1644765"/>
                </a:moveTo>
                <a:lnTo>
                  <a:pt x="5346918" y="0"/>
                </a:lnTo>
                <a:lnTo>
                  <a:pt x="8104595" y="1362184"/>
                </a:lnTo>
                <a:lnTo>
                  <a:pt x="8995438" y="5365525"/>
                </a:lnTo>
                <a:lnTo>
                  <a:pt x="8339796" y="6208812"/>
                </a:lnTo>
                <a:lnTo>
                  <a:pt x="2350499" y="8388738"/>
                </a:lnTo>
                <a:lnTo>
                  <a:pt x="0" y="5365525"/>
                </a:lnTo>
                <a:close/>
              </a:path>
            </a:pathLst>
          </a:custGeom>
          <a:noFill/>
          <a:ln w="9525">
            <a:gradFill>
              <a:gsLst>
                <a:gs pos="0">
                  <a:srgbClr val="119AED">
                    <a:alpha val="40000"/>
                  </a:srgbClr>
                </a:gs>
                <a:gs pos="67000">
                  <a:srgbClr val="119AED">
                    <a:alpha val="30000"/>
                  </a:srgbClr>
                </a:gs>
                <a:gs pos="30000">
                  <a:srgbClr val="119AED">
                    <a:alpha val="60000"/>
                  </a:srgbClr>
                </a:gs>
                <a:gs pos="100000">
                  <a:srgbClr val="119AED">
                    <a:alpha val="20000"/>
                  </a:srgbClr>
                </a:gs>
              </a:gsLst>
              <a:lin ang="3900000" scaled="0"/>
            </a:gra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grpSp>
        <p:nvGrpSpPr>
          <p:cNvPr id="14" name="组合 13">
            <a:extLst>
              <a:ext uri="{FF2B5EF4-FFF2-40B4-BE49-F238E27FC236}">
                <a16:creationId xmlns:a16="http://schemas.microsoft.com/office/drawing/2014/main" id="{F42F0B01-67A6-8780-6FD8-51C21261E547}"/>
              </a:ext>
            </a:extLst>
          </p:cNvPr>
          <p:cNvGrpSpPr/>
          <p:nvPr/>
        </p:nvGrpSpPr>
        <p:grpSpPr>
          <a:xfrm>
            <a:off x="4923900" y="2466450"/>
            <a:ext cx="2331499" cy="2331499"/>
            <a:chOff x="4551901" y="2083878"/>
            <a:chExt cx="3037397" cy="3037397"/>
          </a:xfrm>
        </p:grpSpPr>
        <p:sp>
          <p:nvSpPr>
            <p:cNvPr id="10" name="七边形 9">
              <a:extLst>
                <a:ext uri="{FF2B5EF4-FFF2-40B4-BE49-F238E27FC236}">
                  <a16:creationId xmlns:a16="http://schemas.microsoft.com/office/drawing/2014/main" id="{DB0A5E0A-C05F-C81E-C4E4-F940D026E6A2}"/>
                </a:ext>
              </a:extLst>
            </p:cNvPr>
            <p:cNvSpPr/>
            <p:nvPr/>
          </p:nvSpPr>
          <p:spPr>
            <a:xfrm rot="1560000">
              <a:off x="4687361" y="2207466"/>
              <a:ext cx="2807531" cy="2807531"/>
            </a:xfrm>
            <a:prstGeom prst="heptagon">
              <a:avLst/>
            </a:prstGeom>
            <a:noFill/>
            <a:ln w="50800">
              <a:solidFill>
                <a:srgbClr val="8DCAF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七边形 2">
              <a:extLst>
                <a:ext uri="{FF2B5EF4-FFF2-40B4-BE49-F238E27FC236}">
                  <a16:creationId xmlns:a16="http://schemas.microsoft.com/office/drawing/2014/main" id="{4C5AF266-B57C-CFF1-C956-CFAF3A487B16}"/>
                </a:ext>
              </a:extLst>
            </p:cNvPr>
            <p:cNvSpPr/>
            <p:nvPr/>
          </p:nvSpPr>
          <p:spPr>
            <a:xfrm>
              <a:off x="4551901" y="2083878"/>
              <a:ext cx="3037397" cy="3037397"/>
            </a:xfrm>
            <a:prstGeom prst="heptagon">
              <a:avLst/>
            </a:prstGeom>
            <a:noFill/>
            <a:ln w="50800">
              <a:solidFill>
                <a:srgbClr val="119AED">
                  <a:alpha val="70000"/>
                </a:srgb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 name="七边形 10">
              <a:extLst>
                <a:ext uri="{FF2B5EF4-FFF2-40B4-BE49-F238E27FC236}">
                  <a16:creationId xmlns:a16="http://schemas.microsoft.com/office/drawing/2014/main" id="{58A248B6-B528-3AA6-1193-0919610CAEEE}"/>
                </a:ext>
              </a:extLst>
            </p:cNvPr>
            <p:cNvSpPr/>
            <p:nvPr/>
          </p:nvSpPr>
          <p:spPr>
            <a:xfrm>
              <a:off x="4852654" y="2410475"/>
              <a:ext cx="2419348" cy="2419348"/>
            </a:xfrm>
            <a:prstGeom prst="heptagon">
              <a:avLst/>
            </a:prstGeom>
            <a:noFill/>
            <a:ln w="50800">
              <a:solidFill>
                <a:srgbClr val="89A6C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2800" dirty="0">
                  <a:solidFill>
                    <a:srgbClr val="094F7B"/>
                  </a:solidFill>
                  <a:latin typeface="+mj-ea"/>
                  <a:ea typeface="+mj-ea"/>
                </a:rPr>
                <a:t>企业基本情况</a:t>
              </a:r>
            </a:p>
          </p:txBody>
        </p:sp>
      </p:grpSp>
      <p:sp>
        <p:nvSpPr>
          <p:cNvPr id="12" name="七边形 11">
            <a:extLst>
              <a:ext uri="{FF2B5EF4-FFF2-40B4-BE49-F238E27FC236}">
                <a16:creationId xmlns:a16="http://schemas.microsoft.com/office/drawing/2014/main" id="{88EAE5E7-F7A9-E279-EB03-8D0124B2E032}"/>
              </a:ext>
            </a:extLst>
          </p:cNvPr>
          <p:cNvSpPr/>
          <p:nvPr/>
        </p:nvSpPr>
        <p:spPr>
          <a:xfrm>
            <a:off x="3604043" y="1153236"/>
            <a:ext cx="4971214" cy="4971214"/>
          </a:xfrm>
          <a:prstGeom prst="heptagon">
            <a:avLst/>
          </a:prstGeom>
          <a:noFill/>
          <a:ln w="9525">
            <a:gradFill>
              <a:gsLst>
                <a:gs pos="0">
                  <a:srgbClr val="119AED"/>
                </a:gs>
                <a:gs pos="67000">
                  <a:srgbClr val="119AED">
                    <a:alpha val="70000"/>
                  </a:srgbClr>
                </a:gs>
                <a:gs pos="30000">
                  <a:srgbClr val="119AED">
                    <a:alpha val="40000"/>
                  </a:srgbClr>
                </a:gs>
                <a:gs pos="100000">
                  <a:srgbClr val="119AED">
                    <a:alpha val="30000"/>
                  </a:srgbClr>
                </a:gs>
              </a:gsLst>
              <a:lin ang="2700000" scaled="0"/>
            </a:gra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6" name="组合 45">
            <a:extLst>
              <a:ext uri="{FF2B5EF4-FFF2-40B4-BE49-F238E27FC236}">
                <a16:creationId xmlns:a16="http://schemas.microsoft.com/office/drawing/2014/main" id="{E4BC0D3A-590F-BD29-5A6C-16E0A7B74DF2}"/>
              </a:ext>
            </a:extLst>
          </p:cNvPr>
          <p:cNvGrpSpPr/>
          <p:nvPr/>
        </p:nvGrpSpPr>
        <p:grpSpPr>
          <a:xfrm>
            <a:off x="5118934" y="753186"/>
            <a:ext cx="1941427" cy="1460330"/>
            <a:chOff x="5118934" y="753186"/>
            <a:chExt cx="1941427" cy="1460330"/>
          </a:xfrm>
        </p:grpSpPr>
        <p:sp>
          <p:nvSpPr>
            <p:cNvPr id="15" name="矩形: 圆角 14">
              <a:extLst>
                <a:ext uri="{FF2B5EF4-FFF2-40B4-BE49-F238E27FC236}">
                  <a16:creationId xmlns:a16="http://schemas.microsoft.com/office/drawing/2014/main" id="{450D1F7C-9B92-AD6F-C7E5-61AAD79C78DA}"/>
                </a:ext>
              </a:extLst>
            </p:cNvPr>
            <p:cNvSpPr/>
            <p:nvPr/>
          </p:nvSpPr>
          <p:spPr>
            <a:xfrm>
              <a:off x="5118934" y="1647228"/>
              <a:ext cx="1941427" cy="566288"/>
            </a:xfrm>
            <a:prstGeom prst="roundRect">
              <a:avLst/>
            </a:prstGeom>
            <a:solidFill>
              <a:schemeClr val="bg1"/>
            </a:solidFill>
            <a:ln w="31750" cap="rnd" cmpd="dbl">
              <a:solidFill>
                <a:srgbClr val="119AED"/>
              </a:solid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rgbClr val="094F7B"/>
                  </a:solidFill>
                </a:rPr>
                <a:t>企业介绍</a:t>
              </a:r>
            </a:p>
          </p:txBody>
        </p:sp>
        <p:grpSp>
          <p:nvGrpSpPr>
            <p:cNvPr id="36" name="组合 35">
              <a:extLst>
                <a:ext uri="{FF2B5EF4-FFF2-40B4-BE49-F238E27FC236}">
                  <a16:creationId xmlns:a16="http://schemas.microsoft.com/office/drawing/2014/main" id="{9339A592-1F3F-A25B-B996-61D3785E761F}"/>
                </a:ext>
              </a:extLst>
            </p:cNvPr>
            <p:cNvGrpSpPr/>
            <p:nvPr/>
          </p:nvGrpSpPr>
          <p:grpSpPr>
            <a:xfrm>
              <a:off x="5689600" y="753186"/>
              <a:ext cx="800100" cy="800100"/>
              <a:chOff x="5689600" y="753186"/>
              <a:chExt cx="800100" cy="800100"/>
            </a:xfrm>
          </p:grpSpPr>
          <p:sp>
            <p:nvSpPr>
              <p:cNvPr id="13" name="椭圆 12">
                <a:extLst>
                  <a:ext uri="{FF2B5EF4-FFF2-40B4-BE49-F238E27FC236}">
                    <a16:creationId xmlns:a16="http://schemas.microsoft.com/office/drawing/2014/main" id="{6F471188-035A-F71A-F4FA-180208CD903F}"/>
                  </a:ext>
                </a:extLst>
              </p:cNvPr>
              <p:cNvSpPr/>
              <p:nvPr/>
            </p:nvSpPr>
            <p:spPr>
              <a:xfrm>
                <a:off x="5689600" y="753186"/>
                <a:ext cx="800100" cy="800100"/>
              </a:xfrm>
              <a:prstGeom prst="ellipse">
                <a:avLst/>
              </a:prstGeom>
              <a:solidFill>
                <a:schemeClr val="bg1"/>
              </a:solidFill>
              <a:ln>
                <a:solidFill>
                  <a:srgbClr val="119AED"/>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8" name="任意多边形: 形状 27">
                <a:extLst>
                  <a:ext uri="{FF2B5EF4-FFF2-40B4-BE49-F238E27FC236}">
                    <a16:creationId xmlns:a16="http://schemas.microsoft.com/office/drawing/2014/main" id="{A306A3DE-E371-B686-936A-FD5B1BCF76C4}"/>
                  </a:ext>
                </a:extLst>
              </p:cNvPr>
              <p:cNvSpPr/>
              <p:nvPr/>
            </p:nvSpPr>
            <p:spPr>
              <a:xfrm>
                <a:off x="5835406" y="892145"/>
                <a:ext cx="540000" cy="540000"/>
              </a:xfrm>
              <a:custGeom>
                <a:avLst/>
                <a:gdLst>
                  <a:gd name="T0" fmla="*/ 2025 w 11200"/>
                  <a:gd name="T1" fmla="*/ 2888 h 11200"/>
                  <a:gd name="T2" fmla="*/ 1538 w 11200"/>
                  <a:gd name="T3" fmla="*/ 2888 h 11200"/>
                  <a:gd name="T4" fmla="*/ 1138 w 11200"/>
                  <a:gd name="T5" fmla="*/ 2488 h 11200"/>
                  <a:gd name="T6" fmla="*/ 1538 w 11200"/>
                  <a:gd name="T7" fmla="*/ 2088 h 11200"/>
                  <a:gd name="T8" fmla="*/ 1700 w 11200"/>
                  <a:gd name="T9" fmla="*/ 2088 h 11200"/>
                  <a:gd name="T10" fmla="*/ 1700 w 11200"/>
                  <a:gd name="T11" fmla="*/ 2084 h 11200"/>
                  <a:gd name="T12" fmla="*/ 2088 w 11200"/>
                  <a:gd name="T13" fmla="*/ 1494 h 11200"/>
                  <a:gd name="T14" fmla="*/ 2087 w 11200"/>
                  <a:gd name="T15" fmla="*/ 1484 h 11200"/>
                  <a:gd name="T16" fmla="*/ 2087 w 11200"/>
                  <a:gd name="T17" fmla="*/ 1481 h 11200"/>
                  <a:gd name="T18" fmla="*/ 2063 w 11200"/>
                  <a:gd name="T19" fmla="*/ 1317 h 11200"/>
                  <a:gd name="T20" fmla="*/ 1444 w 11200"/>
                  <a:gd name="T21" fmla="*/ 850 h 11200"/>
                  <a:gd name="T22" fmla="*/ 804 w 11200"/>
                  <a:gd name="T23" fmla="*/ 1425 h 11200"/>
                  <a:gd name="T24" fmla="*/ 800 w 11200"/>
                  <a:gd name="T25" fmla="*/ 1425 h 11200"/>
                  <a:gd name="T26" fmla="*/ 800 w 11200"/>
                  <a:gd name="T27" fmla="*/ 10475 h 11200"/>
                  <a:gd name="T28" fmla="*/ 9088 w 11200"/>
                  <a:gd name="T29" fmla="*/ 10475 h 11200"/>
                  <a:gd name="T30" fmla="*/ 9088 w 11200"/>
                  <a:gd name="T31" fmla="*/ 2888 h 11200"/>
                  <a:gd name="T32" fmla="*/ 2688 w 11200"/>
                  <a:gd name="T33" fmla="*/ 2888 h 11200"/>
                  <a:gd name="T34" fmla="*/ 2688 w 11200"/>
                  <a:gd name="T35" fmla="*/ 2963 h 11200"/>
                  <a:gd name="T36" fmla="*/ 2688 w 11200"/>
                  <a:gd name="T37" fmla="*/ 2888 h 11200"/>
                  <a:gd name="T38" fmla="*/ 2025 w 11200"/>
                  <a:gd name="T39" fmla="*/ 2888 h 11200"/>
                  <a:gd name="T40" fmla="*/ 2025 w 11200"/>
                  <a:gd name="T41" fmla="*/ 2088 h 11200"/>
                  <a:gd name="T42" fmla="*/ 2025 w 11200"/>
                  <a:gd name="T43" fmla="*/ 2088 h 11200"/>
                  <a:gd name="T44" fmla="*/ 9888 w 11200"/>
                  <a:gd name="T45" fmla="*/ 2088 h 11200"/>
                  <a:gd name="T46" fmla="*/ 10488 w 11200"/>
                  <a:gd name="T47" fmla="*/ 1488 h 11200"/>
                  <a:gd name="T48" fmla="*/ 9888 w 11200"/>
                  <a:gd name="T49" fmla="*/ 888 h 11200"/>
                  <a:gd name="T50" fmla="*/ 2753 w 11200"/>
                  <a:gd name="T51" fmla="*/ 888 h 11200"/>
                  <a:gd name="T52" fmla="*/ 2454 w 11200"/>
                  <a:gd name="T53" fmla="*/ 475 h 11200"/>
                  <a:gd name="T54" fmla="*/ 2888 w 11200"/>
                  <a:gd name="T55" fmla="*/ 1488 h 11200"/>
                  <a:gd name="T56" fmla="*/ 2753 w 11200"/>
                  <a:gd name="T57" fmla="*/ 2088 h 11200"/>
                  <a:gd name="T58" fmla="*/ 2025 w 11200"/>
                  <a:gd name="T59" fmla="*/ 2088 h 11200"/>
                  <a:gd name="T60" fmla="*/ 9800 w 11200"/>
                  <a:gd name="T61" fmla="*/ 11200 h 11200"/>
                  <a:gd name="T62" fmla="*/ 0 w 11200"/>
                  <a:gd name="T63" fmla="*/ 11200 h 11200"/>
                  <a:gd name="T64" fmla="*/ 0 w 11200"/>
                  <a:gd name="T65" fmla="*/ 1250 h 11200"/>
                  <a:gd name="T66" fmla="*/ 1250 w 11200"/>
                  <a:gd name="T67" fmla="*/ 0 h 11200"/>
                  <a:gd name="T68" fmla="*/ 9800 w 11200"/>
                  <a:gd name="T69" fmla="*/ 0 h 11200"/>
                  <a:gd name="T70" fmla="*/ 11200 w 11200"/>
                  <a:gd name="T71" fmla="*/ 1400 h 11200"/>
                  <a:gd name="T72" fmla="*/ 9800 w 11200"/>
                  <a:gd name="T73" fmla="*/ 2800 h 11200"/>
                  <a:gd name="T74" fmla="*/ 9800 w 11200"/>
                  <a:gd name="T75" fmla="*/ 11200 h 11200"/>
                  <a:gd name="T76" fmla="*/ 2100 w 11200"/>
                  <a:gd name="T77" fmla="*/ 4163 h 11200"/>
                  <a:gd name="T78" fmla="*/ 7738 w 11200"/>
                  <a:gd name="T79" fmla="*/ 4163 h 11200"/>
                  <a:gd name="T80" fmla="*/ 8138 w 11200"/>
                  <a:gd name="T81" fmla="*/ 4563 h 11200"/>
                  <a:gd name="T82" fmla="*/ 7738 w 11200"/>
                  <a:gd name="T83" fmla="*/ 4963 h 11200"/>
                  <a:gd name="T84" fmla="*/ 2100 w 11200"/>
                  <a:gd name="T85" fmla="*/ 4963 h 11200"/>
                  <a:gd name="T86" fmla="*/ 1700 w 11200"/>
                  <a:gd name="T87" fmla="*/ 4563 h 11200"/>
                  <a:gd name="T88" fmla="*/ 2100 w 11200"/>
                  <a:gd name="T89" fmla="*/ 4163 h 11200"/>
                  <a:gd name="T90" fmla="*/ 2100 w 11200"/>
                  <a:gd name="T91" fmla="*/ 6175 h 11200"/>
                  <a:gd name="T92" fmla="*/ 7738 w 11200"/>
                  <a:gd name="T93" fmla="*/ 6175 h 11200"/>
                  <a:gd name="T94" fmla="*/ 8138 w 11200"/>
                  <a:gd name="T95" fmla="*/ 6575 h 11200"/>
                  <a:gd name="T96" fmla="*/ 7738 w 11200"/>
                  <a:gd name="T97" fmla="*/ 6975 h 11200"/>
                  <a:gd name="T98" fmla="*/ 2100 w 11200"/>
                  <a:gd name="T99" fmla="*/ 6975 h 11200"/>
                  <a:gd name="T100" fmla="*/ 1700 w 11200"/>
                  <a:gd name="T101" fmla="*/ 6575 h 11200"/>
                  <a:gd name="T102" fmla="*/ 2100 w 11200"/>
                  <a:gd name="T103" fmla="*/ 6175 h 11200"/>
                  <a:gd name="T104" fmla="*/ 2100 w 11200"/>
                  <a:gd name="T105" fmla="*/ 8188 h 11200"/>
                  <a:gd name="T106" fmla="*/ 7738 w 11200"/>
                  <a:gd name="T107" fmla="*/ 8188 h 11200"/>
                  <a:gd name="T108" fmla="*/ 8138 w 11200"/>
                  <a:gd name="T109" fmla="*/ 8588 h 11200"/>
                  <a:gd name="T110" fmla="*/ 7738 w 11200"/>
                  <a:gd name="T111" fmla="*/ 8988 h 11200"/>
                  <a:gd name="T112" fmla="*/ 2100 w 11200"/>
                  <a:gd name="T113" fmla="*/ 8988 h 11200"/>
                  <a:gd name="T114" fmla="*/ 1700 w 11200"/>
                  <a:gd name="T115" fmla="*/ 8588 h 11200"/>
                  <a:gd name="T116" fmla="*/ 2100 w 11200"/>
                  <a:gd name="T117" fmla="*/ 8188 h 11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200" h="11200">
                    <a:moveTo>
                      <a:pt x="2025" y="2888"/>
                    </a:moveTo>
                    <a:lnTo>
                      <a:pt x="1538" y="2888"/>
                    </a:lnTo>
                    <a:cubicBezTo>
                      <a:pt x="1317" y="2888"/>
                      <a:pt x="1138" y="2708"/>
                      <a:pt x="1138" y="2488"/>
                    </a:cubicBezTo>
                    <a:cubicBezTo>
                      <a:pt x="1138" y="2267"/>
                      <a:pt x="1317" y="2088"/>
                      <a:pt x="1538" y="2088"/>
                    </a:cubicBezTo>
                    <a:lnTo>
                      <a:pt x="1700" y="2088"/>
                    </a:lnTo>
                    <a:lnTo>
                      <a:pt x="1700" y="2084"/>
                    </a:lnTo>
                    <a:cubicBezTo>
                      <a:pt x="1928" y="1985"/>
                      <a:pt x="2088" y="1758"/>
                      <a:pt x="2088" y="1494"/>
                    </a:cubicBezTo>
                    <a:cubicBezTo>
                      <a:pt x="2088" y="1491"/>
                      <a:pt x="2087" y="1487"/>
                      <a:pt x="2087" y="1484"/>
                    </a:cubicBezTo>
                    <a:lnTo>
                      <a:pt x="2087" y="1481"/>
                    </a:lnTo>
                    <a:cubicBezTo>
                      <a:pt x="2087" y="1426"/>
                      <a:pt x="2079" y="1371"/>
                      <a:pt x="2063" y="1317"/>
                    </a:cubicBezTo>
                    <a:cubicBezTo>
                      <a:pt x="1986" y="1048"/>
                      <a:pt x="1738" y="850"/>
                      <a:pt x="1444" y="850"/>
                    </a:cubicBezTo>
                    <a:cubicBezTo>
                      <a:pt x="1111" y="850"/>
                      <a:pt x="838" y="1102"/>
                      <a:pt x="804" y="1425"/>
                    </a:cubicBezTo>
                    <a:lnTo>
                      <a:pt x="800" y="1425"/>
                    </a:lnTo>
                    <a:lnTo>
                      <a:pt x="800" y="10475"/>
                    </a:lnTo>
                    <a:lnTo>
                      <a:pt x="9088" y="10475"/>
                    </a:lnTo>
                    <a:lnTo>
                      <a:pt x="9088" y="2888"/>
                    </a:lnTo>
                    <a:lnTo>
                      <a:pt x="2688" y="2888"/>
                    </a:lnTo>
                    <a:lnTo>
                      <a:pt x="2688" y="2963"/>
                    </a:lnTo>
                    <a:lnTo>
                      <a:pt x="2688" y="2888"/>
                    </a:lnTo>
                    <a:lnTo>
                      <a:pt x="2025" y="2888"/>
                    </a:lnTo>
                    <a:close/>
                    <a:moveTo>
                      <a:pt x="2025" y="2088"/>
                    </a:moveTo>
                    <a:lnTo>
                      <a:pt x="2025" y="2088"/>
                    </a:lnTo>
                    <a:lnTo>
                      <a:pt x="9888" y="2088"/>
                    </a:lnTo>
                    <a:cubicBezTo>
                      <a:pt x="10219" y="2088"/>
                      <a:pt x="10488" y="1819"/>
                      <a:pt x="10488" y="1488"/>
                    </a:cubicBezTo>
                    <a:cubicBezTo>
                      <a:pt x="10488" y="1156"/>
                      <a:pt x="10219" y="888"/>
                      <a:pt x="9888" y="888"/>
                    </a:cubicBezTo>
                    <a:lnTo>
                      <a:pt x="2753" y="888"/>
                    </a:lnTo>
                    <a:cubicBezTo>
                      <a:pt x="2679" y="733"/>
                      <a:pt x="2578" y="593"/>
                      <a:pt x="2454" y="475"/>
                    </a:cubicBezTo>
                    <a:cubicBezTo>
                      <a:pt x="2721" y="730"/>
                      <a:pt x="2888" y="1089"/>
                      <a:pt x="2888" y="1488"/>
                    </a:cubicBezTo>
                    <a:cubicBezTo>
                      <a:pt x="2888" y="1702"/>
                      <a:pt x="2839" y="1906"/>
                      <a:pt x="2753" y="2088"/>
                    </a:cubicBezTo>
                    <a:lnTo>
                      <a:pt x="2025" y="2088"/>
                    </a:lnTo>
                    <a:close/>
                    <a:moveTo>
                      <a:pt x="9800" y="11200"/>
                    </a:moveTo>
                    <a:lnTo>
                      <a:pt x="0" y="11200"/>
                    </a:lnTo>
                    <a:lnTo>
                      <a:pt x="0" y="1250"/>
                    </a:lnTo>
                    <a:cubicBezTo>
                      <a:pt x="0" y="560"/>
                      <a:pt x="560" y="0"/>
                      <a:pt x="1250" y="0"/>
                    </a:cubicBezTo>
                    <a:lnTo>
                      <a:pt x="9800" y="0"/>
                    </a:lnTo>
                    <a:cubicBezTo>
                      <a:pt x="10573" y="0"/>
                      <a:pt x="11200" y="627"/>
                      <a:pt x="11200" y="1400"/>
                    </a:cubicBezTo>
                    <a:cubicBezTo>
                      <a:pt x="11200" y="2173"/>
                      <a:pt x="10573" y="2800"/>
                      <a:pt x="9800" y="2800"/>
                    </a:cubicBezTo>
                    <a:lnTo>
                      <a:pt x="9800" y="11200"/>
                    </a:lnTo>
                    <a:close/>
                    <a:moveTo>
                      <a:pt x="2100" y="4163"/>
                    </a:moveTo>
                    <a:lnTo>
                      <a:pt x="7738" y="4163"/>
                    </a:lnTo>
                    <a:cubicBezTo>
                      <a:pt x="7958" y="4163"/>
                      <a:pt x="8138" y="4342"/>
                      <a:pt x="8138" y="4563"/>
                    </a:cubicBezTo>
                    <a:cubicBezTo>
                      <a:pt x="8138" y="4783"/>
                      <a:pt x="7958" y="4963"/>
                      <a:pt x="7738" y="4963"/>
                    </a:cubicBezTo>
                    <a:lnTo>
                      <a:pt x="2100" y="4963"/>
                    </a:lnTo>
                    <a:cubicBezTo>
                      <a:pt x="1879" y="4963"/>
                      <a:pt x="1700" y="4783"/>
                      <a:pt x="1700" y="4563"/>
                    </a:cubicBezTo>
                    <a:cubicBezTo>
                      <a:pt x="1700" y="4342"/>
                      <a:pt x="1879" y="4163"/>
                      <a:pt x="2100" y="4163"/>
                    </a:cubicBezTo>
                    <a:close/>
                    <a:moveTo>
                      <a:pt x="2100" y="6175"/>
                    </a:moveTo>
                    <a:lnTo>
                      <a:pt x="7738" y="6175"/>
                    </a:lnTo>
                    <a:cubicBezTo>
                      <a:pt x="7958" y="6175"/>
                      <a:pt x="8138" y="6354"/>
                      <a:pt x="8138" y="6575"/>
                    </a:cubicBezTo>
                    <a:cubicBezTo>
                      <a:pt x="8138" y="6796"/>
                      <a:pt x="7958" y="6975"/>
                      <a:pt x="7738" y="6975"/>
                    </a:cubicBezTo>
                    <a:lnTo>
                      <a:pt x="2100" y="6975"/>
                    </a:lnTo>
                    <a:cubicBezTo>
                      <a:pt x="1879" y="6975"/>
                      <a:pt x="1700" y="6796"/>
                      <a:pt x="1700" y="6575"/>
                    </a:cubicBezTo>
                    <a:cubicBezTo>
                      <a:pt x="1700" y="6354"/>
                      <a:pt x="1879" y="6175"/>
                      <a:pt x="2100" y="6175"/>
                    </a:cubicBezTo>
                    <a:close/>
                    <a:moveTo>
                      <a:pt x="2100" y="8188"/>
                    </a:moveTo>
                    <a:lnTo>
                      <a:pt x="7738" y="8188"/>
                    </a:lnTo>
                    <a:cubicBezTo>
                      <a:pt x="7958" y="8188"/>
                      <a:pt x="8138" y="8367"/>
                      <a:pt x="8138" y="8588"/>
                    </a:cubicBezTo>
                    <a:cubicBezTo>
                      <a:pt x="8138" y="8808"/>
                      <a:pt x="7958" y="8988"/>
                      <a:pt x="7738" y="8988"/>
                    </a:cubicBezTo>
                    <a:lnTo>
                      <a:pt x="2100" y="8988"/>
                    </a:lnTo>
                    <a:cubicBezTo>
                      <a:pt x="1879" y="8988"/>
                      <a:pt x="1700" y="8808"/>
                      <a:pt x="1700" y="8588"/>
                    </a:cubicBezTo>
                    <a:cubicBezTo>
                      <a:pt x="1700" y="8367"/>
                      <a:pt x="1879" y="8188"/>
                      <a:pt x="2100" y="8188"/>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grpSp>
        <p:nvGrpSpPr>
          <p:cNvPr id="42" name="组合 41">
            <a:extLst>
              <a:ext uri="{FF2B5EF4-FFF2-40B4-BE49-F238E27FC236}">
                <a16:creationId xmlns:a16="http://schemas.microsoft.com/office/drawing/2014/main" id="{3B46EB5C-68F3-6119-594A-F53ECB3B41E7}"/>
              </a:ext>
            </a:extLst>
          </p:cNvPr>
          <p:cNvGrpSpPr/>
          <p:nvPr/>
        </p:nvGrpSpPr>
        <p:grpSpPr>
          <a:xfrm>
            <a:off x="2437851" y="5694634"/>
            <a:ext cx="2847046" cy="800100"/>
            <a:chOff x="2437851" y="5694634"/>
            <a:chExt cx="2847046" cy="800100"/>
          </a:xfrm>
        </p:grpSpPr>
        <p:sp>
          <p:nvSpPr>
            <p:cNvPr id="25" name="矩形: 圆角 24">
              <a:extLst>
                <a:ext uri="{FF2B5EF4-FFF2-40B4-BE49-F238E27FC236}">
                  <a16:creationId xmlns:a16="http://schemas.microsoft.com/office/drawing/2014/main" id="{BF88084B-E972-0DD7-EF5B-0DDAA323830D}"/>
                </a:ext>
              </a:extLst>
            </p:cNvPr>
            <p:cNvSpPr/>
            <p:nvPr/>
          </p:nvSpPr>
          <p:spPr>
            <a:xfrm>
              <a:off x="2437851" y="5846194"/>
              <a:ext cx="1941427" cy="566288"/>
            </a:xfrm>
            <a:prstGeom prst="roundRect">
              <a:avLst/>
            </a:prstGeom>
            <a:solidFill>
              <a:schemeClr val="bg1"/>
            </a:solidFill>
            <a:ln w="31750" cap="rnd" cmpd="dbl">
              <a:solidFill>
                <a:srgbClr val="119AED"/>
              </a:solid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rgbClr val="094F7B"/>
                  </a:solidFill>
                </a:rPr>
                <a:t>经营场地</a:t>
              </a:r>
            </a:p>
          </p:txBody>
        </p:sp>
        <p:grpSp>
          <p:nvGrpSpPr>
            <p:cNvPr id="6" name="组合 5">
              <a:extLst>
                <a:ext uri="{FF2B5EF4-FFF2-40B4-BE49-F238E27FC236}">
                  <a16:creationId xmlns:a16="http://schemas.microsoft.com/office/drawing/2014/main" id="{CD68600B-E8A2-E62D-0EF0-B1249123C89E}"/>
                </a:ext>
              </a:extLst>
            </p:cNvPr>
            <p:cNvGrpSpPr/>
            <p:nvPr/>
          </p:nvGrpSpPr>
          <p:grpSpPr>
            <a:xfrm>
              <a:off x="4484797" y="5694634"/>
              <a:ext cx="800100" cy="800100"/>
              <a:chOff x="4484797" y="5694634"/>
              <a:chExt cx="800100" cy="800100"/>
            </a:xfrm>
          </p:grpSpPr>
          <p:sp>
            <p:nvSpPr>
              <p:cNvPr id="24" name="椭圆 23">
                <a:extLst>
                  <a:ext uri="{FF2B5EF4-FFF2-40B4-BE49-F238E27FC236}">
                    <a16:creationId xmlns:a16="http://schemas.microsoft.com/office/drawing/2014/main" id="{F7B290A2-4C93-A4A7-F3FA-616DD20A51CA}"/>
                  </a:ext>
                </a:extLst>
              </p:cNvPr>
              <p:cNvSpPr/>
              <p:nvPr/>
            </p:nvSpPr>
            <p:spPr>
              <a:xfrm>
                <a:off x="4484797" y="5694634"/>
                <a:ext cx="800100" cy="800100"/>
              </a:xfrm>
              <a:prstGeom prst="ellipse">
                <a:avLst/>
              </a:prstGeom>
              <a:solidFill>
                <a:schemeClr val="bg1"/>
              </a:solidFill>
              <a:ln>
                <a:solidFill>
                  <a:srgbClr val="119AED"/>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0" name="任意多边形: 形状 29">
                <a:extLst>
                  <a:ext uri="{FF2B5EF4-FFF2-40B4-BE49-F238E27FC236}">
                    <a16:creationId xmlns:a16="http://schemas.microsoft.com/office/drawing/2014/main" id="{05357479-38ED-8683-0340-81E82FF566A3}"/>
                  </a:ext>
                </a:extLst>
              </p:cNvPr>
              <p:cNvSpPr/>
              <p:nvPr/>
            </p:nvSpPr>
            <p:spPr>
              <a:xfrm>
                <a:off x="4615053" y="5811540"/>
                <a:ext cx="540000" cy="540000"/>
              </a:xfrm>
              <a:custGeom>
                <a:avLst/>
                <a:gdLst>
                  <a:gd name="connsiteX0" fmla="*/ 163903 w 607933"/>
                  <a:gd name="connsiteY0" fmla="*/ 369028 h 595191"/>
                  <a:gd name="connsiteX1" fmla="*/ 195691 w 607933"/>
                  <a:gd name="connsiteY1" fmla="*/ 416642 h 595191"/>
                  <a:gd name="connsiteX2" fmla="*/ 52648 w 607933"/>
                  <a:gd name="connsiteY2" fmla="*/ 476158 h 595191"/>
                  <a:gd name="connsiteX3" fmla="*/ 303967 w 607933"/>
                  <a:gd name="connsiteY3" fmla="*/ 542618 h 595191"/>
                  <a:gd name="connsiteX4" fmla="*/ 555285 w 607933"/>
                  <a:gd name="connsiteY4" fmla="*/ 476158 h 595191"/>
                  <a:gd name="connsiteX5" fmla="*/ 413235 w 607933"/>
                  <a:gd name="connsiteY5" fmla="*/ 416642 h 595191"/>
                  <a:gd name="connsiteX6" fmla="*/ 444029 w 607933"/>
                  <a:gd name="connsiteY6" fmla="*/ 369028 h 595191"/>
                  <a:gd name="connsiteX7" fmla="*/ 607933 w 607933"/>
                  <a:gd name="connsiteY7" fmla="*/ 476158 h 595191"/>
                  <a:gd name="connsiteX8" fmla="*/ 303967 w 607933"/>
                  <a:gd name="connsiteY8" fmla="*/ 595191 h 595191"/>
                  <a:gd name="connsiteX9" fmla="*/ 0 w 607933"/>
                  <a:gd name="connsiteY9" fmla="*/ 476158 h 595191"/>
                  <a:gd name="connsiteX10" fmla="*/ 163903 w 607933"/>
                  <a:gd name="connsiteY10" fmla="*/ 369028 h 595191"/>
                  <a:gd name="connsiteX11" fmla="*/ 303967 w 607933"/>
                  <a:gd name="connsiteY11" fmla="*/ 100209 h 595191"/>
                  <a:gd name="connsiteX12" fmla="*/ 230453 w 607933"/>
                  <a:gd name="connsiteY12" fmla="*/ 174622 h 595191"/>
                  <a:gd name="connsiteX13" fmla="*/ 303967 w 607933"/>
                  <a:gd name="connsiteY13" fmla="*/ 248042 h 595191"/>
                  <a:gd name="connsiteX14" fmla="*/ 378475 w 607933"/>
                  <a:gd name="connsiteY14" fmla="*/ 174622 h 595191"/>
                  <a:gd name="connsiteX15" fmla="*/ 303967 w 607933"/>
                  <a:gd name="connsiteY15" fmla="*/ 100209 h 595191"/>
                  <a:gd name="connsiteX16" fmla="*/ 303967 w 607933"/>
                  <a:gd name="connsiteY16" fmla="*/ 0 h 595191"/>
                  <a:gd name="connsiteX17" fmla="*/ 481792 w 607933"/>
                  <a:gd name="connsiteY17" fmla="*/ 177598 h 595191"/>
                  <a:gd name="connsiteX18" fmla="*/ 338737 w 607933"/>
                  <a:gd name="connsiteY18" fmla="*/ 453420 h 595191"/>
                  <a:gd name="connsiteX19" fmla="*/ 303967 w 607933"/>
                  <a:gd name="connsiteY19" fmla="*/ 471279 h 595191"/>
                  <a:gd name="connsiteX20" fmla="*/ 269197 w 607933"/>
                  <a:gd name="connsiteY20" fmla="*/ 453420 h 595191"/>
                  <a:gd name="connsiteX21" fmla="*/ 126142 w 607933"/>
                  <a:gd name="connsiteY21" fmla="*/ 177598 h 595191"/>
                  <a:gd name="connsiteX22" fmla="*/ 303967 w 607933"/>
                  <a:gd name="connsiteY22" fmla="*/ 0 h 595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607933" h="595191">
                    <a:moveTo>
                      <a:pt x="163903" y="369028"/>
                    </a:moveTo>
                    <a:cubicBezTo>
                      <a:pt x="173837" y="383907"/>
                      <a:pt x="183771" y="399778"/>
                      <a:pt x="195691" y="416642"/>
                    </a:cubicBezTo>
                    <a:cubicBezTo>
                      <a:pt x="101322" y="430529"/>
                      <a:pt x="52648" y="461279"/>
                      <a:pt x="52648" y="476158"/>
                    </a:cubicBezTo>
                    <a:cubicBezTo>
                      <a:pt x="52648" y="495997"/>
                      <a:pt x="138076" y="542618"/>
                      <a:pt x="303967" y="542618"/>
                    </a:cubicBezTo>
                    <a:cubicBezTo>
                      <a:pt x="469857" y="542618"/>
                      <a:pt x="555285" y="495997"/>
                      <a:pt x="555285" y="476158"/>
                    </a:cubicBezTo>
                    <a:cubicBezTo>
                      <a:pt x="555285" y="461279"/>
                      <a:pt x="507604" y="430529"/>
                      <a:pt x="413235" y="416642"/>
                    </a:cubicBezTo>
                    <a:cubicBezTo>
                      <a:pt x="424162" y="399778"/>
                      <a:pt x="434096" y="383907"/>
                      <a:pt x="444029" y="369028"/>
                    </a:cubicBezTo>
                    <a:cubicBezTo>
                      <a:pt x="537405" y="385891"/>
                      <a:pt x="607933" y="422593"/>
                      <a:pt x="607933" y="476158"/>
                    </a:cubicBezTo>
                    <a:cubicBezTo>
                      <a:pt x="607933" y="554522"/>
                      <a:pt x="454956" y="595191"/>
                      <a:pt x="303967" y="595191"/>
                    </a:cubicBezTo>
                    <a:cubicBezTo>
                      <a:pt x="152977" y="595191"/>
                      <a:pt x="0" y="554522"/>
                      <a:pt x="0" y="476158"/>
                    </a:cubicBezTo>
                    <a:cubicBezTo>
                      <a:pt x="0" y="422593"/>
                      <a:pt x="71522" y="385891"/>
                      <a:pt x="163903" y="369028"/>
                    </a:cubicBezTo>
                    <a:close/>
                    <a:moveTo>
                      <a:pt x="303967" y="100209"/>
                    </a:moveTo>
                    <a:cubicBezTo>
                      <a:pt x="263236" y="100209"/>
                      <a:pt x="230453" y="133943"/>
                      <a:pt x="230453" y="174622"/>
                    </a:cubicBezTo>
                    <a:cubicBezTo>
                      <a:pt x="230453" y="215300"/>
                      <a:pt x="263236" y="248042"/>
                      <a:pt x="303967" y="248042"/>
                    </a:cubicBezTo>
                    <a:cubicBezTo>
                      <a:pt x="344698" y="248042"/>
                      <a:pt x="378475" y="215300"/>
                      <a:pt x="378475" y="174622"/>
                    </a:cubicBezTo>
                    <a:cubicBezTo>
                      <a:pt x="378475" y="133943"/>
                      <a:pt x="344698" y="100209"/>
                      <a:pt x="303967" y="100209"/>
                    </a:cubicBezTo>
                    <a:close/>
                    <a:moveTo>
                      <a:pt x="303967" y="0"/>
                    </a:moveTo>
                    <a:cubicBezTo>
                      <a:pt x="402317" y="0"/>
                      <a:pt x="481792" y="79374"/>
                      <a:pt x="481792" y="177598"/>
                    </a:cubicBezTo>
                    <a:cubicBezTo>
                      <a:pt x="481792" y="248042"/>
                      <a:pt x="390396" y="382976"/>
                      <a:pt x="338737" y="453420"/>
                    </a:cubicBezTo>
                    <a:cubicBezTo>
                      <a:pt x="330790" y="464334"/>
                      <a:pt x="317875" y="471279"/>
                      <a:pt x="303967" y="471279"/>
                    </a:cubicBezTo>
                    <a:cubicBezTo>
                      <a:pt x="290059" y="471279"/>
                      <a:pt x="277144" y="464334"/>
                      <a:pt x="269197" y="453420"/>
                    </a:cubicBezTo>
                    <a:cubicBezTo>
                      <a:pt x="217538" y="382976"/>
                      <a:pt x="126142" y="248042"/>
                      <a:pt x="126142" y="177598"/>
                    </a:cubicBezTo>
                    <a:cubicBezTo>
                      <a:pt x="126142" y="79374"/>
                      <a:pt x="205617" y="0"/>
                      <a:pt x="303967"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grpSp>
        <p:nvGrpSpPr>
          <p:cNvPr id="43" name="组合 42">
            <a:extLst>
              <a:ext uri="{FF2B5EF4-FFF2-40B4-BE49-F238E27FC236}">
                <a16:creationId xmlns:a16="http://schemas.microsoft.com/office/drawing/2014/main" id="{F49E4891-3D2E-B564-7414-CC09400807F7}"/>
              </a:ext>
            </a:extLst>
          </p:cNvPr>
          <p:cNvGrpSpPr/>
          <p:nvPr/>
        </p:nvGrpSpPr>
        <p:grpSpPr>
          <a:xfrm>
            <a:off x="6804954" y="5694634"/>
            <a:ext cx="2847046" cy="800100"/>
            <a:chOff x="6804954" y="5694634"/>
            <a:chExt cx="2847046" cy="800100"/>
          </a:xfrm>
        </p:grpSpPr>
        <p:sp>
          <p:nvSpPr>
            <p:cNvPr id="27" name="矩形: 圆角 26">
              <a:extLst>
                <a:ext uri="{FF2B5EF4-FFF2-40B4-BE49-F238E27FC236}">
                  <a16:creationId xmlns:a16="http://schemas.microsoft.com/office/drawing/2014/main" id="{D62D14C2-D9CD-7C2F-F3E8-0BE5A31BD7CC}"/>
                </a:ext>
              </a:extLst>
            </p:cNvPr>
            <p:cNvSpPr/>
            <p:nvPr/>
          </p:nvSpPr>
          <p:spPr>
            <a:xfrm>
              <a:off x="7710573" y="5811540"/>
              <a:ext cx="1941427" cy="566288"/>
            </a:xfrm>
            <a:prstGeom prst="roundRect">
              <a:avLst/>
            </a:prstGeom>
            <a:solidFill>
              <a:schemeClr val="bg1"/>
            </a:solidFill>
            <a:ln w="31750" cap="rnd" cmpd="dbl">
              <a:solidFill>
                <a:srgbClr val="119AED"/>
              </a:solid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rgbClr val="094F7B"/>
                  </a:solidFill>
                </a:rPr>
                <a:t>信息化建设</a:t>
              </a:r>
            </a:p>
          </p:txBody>
        </p:sp>
        <p:grpSp>
          <p:nvGrpSpPr>
            <p:cNvPr id="7" name="组合 6">
              <a:extLst>
                <a:ext uri="{FF2B5EF4-FFF2-40B4-BE49-F238E27FC236}">
                  <a16:creationId xmlns:a16="http://schemas.microsoft.com/office/drawing/2014/main" id="{B725112E-93B0-0DB1-FF35-5BE991F21FD1}"/>
                </a:ext>
              </a:extLst>
            </p:cNvPr>
            <p:cNvGrpSpPr/>
            <p:nvPr/>
          </p:nvGrpSpPr>
          <p:grpSpPr>
            <a:xfrm>
              <a:off x="6804954" y="5694634"/>
              <a:ext cx="800100" cy="800100"/>
              <a:chOff x="6804954" y="5694634"/>
              <a:chExt cx="800100" cy="800100"/>
            </a:xfrm>
          </p:grpSpPr>
          <p:sp>
            <p:nvSpPr>
              <p:cNvPr id="26" name="椭圆 25">
                <a:extLst>
                  <a:ext uri="{FF2B5EF4-FFF2-40B4-BE49-F238E27FC236}">
                    <a16:creationId xmlns:a16="http://schemas.microsoft.com/office/drawing/2014/main" id="{73209835-E3F4-2E12-B49C-F1FA138941C4}"/>
                  </a:ext>
                </a:extLst>
              </p:cNvPr>
              <p:cNvSpPr/>
              <p:nvPr/>
            </p:nvSpPr>
            <p:spPr>
              <a:xfrm>
                <a:off x="6804954" y="5694634"/>
                <a:ext cx="800100" cy="800100"/>
              </a:xfrm>
              <a:prstGeom prst="ellipse">
                <a:avLst/>
              </a:prstGeom>
              <a:solidFill>
                <a:schemeClr val="bg1"/>
              </a:solidFill>
              <a:ln>
                <a:solidFill>
                  <a:srgbClr val="119AED"/>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1" name="任意多边形: 形状 30">
                <a:extLst>
                  <a:ext uri="{FF2B5EF4-FFF2-40B4-BE49-F238E27FC236}">
                    <a16:creationId xmlns:a16="http://schemas.microsoft.com/office/drawing/2014/main" id="{6986079F-C5AD-4586-C44B-D4E8F750EEFF}"/>
                  </a:ext>
                </a:extLst>
              </p:cNvPr>
              <p:cNvSpPr/>
              <p:nvPr/>
            </p:nvSpPr>
            <p:spPr>
              <a:xfrm>
                <a:off x="6970527" y="5846194"/>
                <a:ext cx="540000" cy="540000"/>
              </a:xfrm>
              <a:custGeom>
                <a:avLst/>
                <a:gdLst>
                  <a:gd name="T0" fmla="*/ 5973 w 7085"/>
                  <a:gd name="T1" fmla="*/ 3254 h 8264"/>
                  <a:gd name="T2" fmla="*/ 5760 w 7085"/>
                  <a:gd name="T3" fmla="*/ 426 h 8264"/>
                  <a:gd name="T4" fmla="*/ 426 w 7085"/>
                  <a:gd name="T5" fmla="*/ 640 h 8264"/>
                  <a:gd name="T6" fmla="*/ 640 w 7085"/>
                  <a:gd name="T7" fmla="*/ 7253 h 8264"/>
                  <a:gd name="T8" fmla="*/ 3455 w 7085"/>
                  <a:gd name="T9" fmla="*/ 7680 h 8264"/>
                  <a:gd name="T10" fmla="*/ 0 w 7085"/>
                  <a:gd name="T11" fmla="*/ 7253 h 8264"/>
                  <a:gd name="T12" fmla="*/ 426 w 7085"/>
                  <a:gd name="T13" fmla="*/ 0 h 8264"/>
                  <a:gd name="T14" fmla="*/ 6400 w 7085"/>
                  <a:gd name="T15" fmla="*/ 426 h 8264"/>
                  <a:gd name="T16" fmla="*/ 5031 w 7085"/>
                  <a:gd name="T17" fmla="*/ 7175 h 8264"/>
                  <a:gd name="T18" fmla="*/ 4714 w 7085"/>
                  <a:gd name="T19" fmla="*/ 6746 h 8264"/>
                  <a:gd name="T20" fmla="*/ 5745 w 7085"/>
                  <a:gd name="T21" fmla="*/ 7095 h 8264"/>
                  <a:gd name="T22" fmla="*/ 5396 w 7085"/>
                  <a:gd name="T23" fmla="*/ 8125 h 8264"/>
                  <a:gd name="T24" fmla="*/ 5027 w 7085"/>
                  <a:gd name="T25" fmla="*/ 7912 h 8264"/>
                  <a:gd name="T26" fmla="*/ 3627 w 7085"/>
                  <a:gd name="T27" fmla="*/ 7350 h 8264"/>
                  <a:gd name="T28" fmla="*/ 3120 w 7085"/>
                  <a:gd name="T29" fmla="*/ 4840 h 8264"/>
                  <a:gd name="T30" fmla="*/ 5031 w 7085"/>
                  <a:gd name="T31" fmla="*/ 7175 h 8264"/>
                  <a:gd name="T32" fmla="*/ 4595 w 7085"/>
                  <a:gd name="T33" fmla="*/ 3967 h 8264"/>
                  <a:gd name="T34" fmla="*/ 4381 w 7085"/>
                  <a:gd name="T35" fmla="*/ 4337 h 8264"/>
                  <a:gd name="T36" fmla="*/ 3564 w 7085"/>
                  <a:gd name="T37" fmla="*/ 3619 h 8264"/>
                  <a:gd name="T38" fmla="*/ 4281 w 7085"/>
                  <a:gd name="T39" fmla="*/ 2803 h 8264"/>
                  <a:gd name="T40" fmla="*/ 4162 w 7085"/>
                  <a:gd name="T41" fmla="*/ 3436 h 8264"/>
                  <a:gd name="T42" fmla="*/ 6639 w 7085"/>
                  <a:gd name="T43" fmla="*/ 6379 h 8264"/>
                  <a:gd name="T44" fmla="*/ 6014 w 7085"/>
                  <a:gd name="T45" fmla="*/ 4422 h 8264"/>
                  <a:gd name="T46" fmla="*/ 1493 w 7085"/>
                  <a:gd name="T47" fmla="*/ 1493 h 8264"/>
                  <a:gd name="T48" fmla="*/ 5120 w 7085"/>
                  <a:gd name="T49" fmla="*/ 1706 h 8264"/>
                  <a:gd name="T50" fmla="*/ 1493 w 7085"/>
                  <a:gd name="T51" fmla="*/ 1920 h 8264"/>
                  <a:gd name="T52" fmla="*/ 1493 w 7085"/>
                  <a:gd name="T53" fmla="*/ 1493 h 8264"/>
                  <a:gd name="T54" fmla="*/ 2986 w 7085"/>
                  <a:gd name="T55" fmla="*/ 2773 h 8264"/>
                  <a:gd name="T56" fmla="*/ 2986 w 7085"/>
                  <a:gd name="T57" fmla="*/ 3200 h 8264"/>
                  <a:gd name="T58" fmla="*/ 1280 w 7085"/>
                  <a:gd name="T59" fmla="*/ 2986 h 8264"/>
                  <a:gd name="T60" fmla="*/ 1493 w 7085"/>
                  <a:gd name="T61" fmla="*/ 4480 h 8264"/>
                  <a:gd name="T62" fmla="*/ 2346 w 7085"/>
                  <a:gd name="T63" fmla="*/ 4693 h 8264"/>
                  <a:gd name="T64" fmla="*/ 1493 w 7085"/>
                  <a:gd name="T65" fmla="*/ 4906 h 8264"/>
                  <a:gd name="T66" fmla="*/ 1493 w 7085"/>
                  <a:gd name="T67" fmla="*/ 4480 h 8264"/>
                  <a:gd name="T68" fmla="*/ 1706 w 7085"/>
                  <a:gd name="T69" fmla="*/ 5760 h 8264"/>
                  <a:gd name="T70" fmla="*/ 1706 w 7085"/>
                  <a:gd name="T71" fmla="*/ 6186 h 8264"/>
                  <a:gd name="T72" fmla="*/ 1280 w 7085"/>
                  <a:gd name="T73" fmla="*/ 5973 h 8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085" h="8264">
                    <a:moveTo>
                      <a:pt x="6400" y="3640"/>
                    </a:moveTo>
                    <a:cubicBezTo>
                      <a:pt x="6272" y="3496"/>
                      <a:pt x="6129" y="3366"/>
                      <a:pt x="5973" y="3254"/>
                    </a:cubicBezTo>
                    <a:lnTo>
                      <a:pt x="5973" y="640"/>
                    </a:lnTo>
                    <a:cubicBezTo>
                      <a:pt x="5973" y="522"/>
                      <a:pt x="5877" y="426"/>
                      <a:pt x="5760" y="426"/>
                    </a:cubicBezTo>
                    <a:lnTo>
                      <a:pt x="640" y="426"/>
                    </a:lnTo>
                    <a:cubicBezTo>
                      <a:pt x="522" y="426"/>
                      <a:pt x="426" y="522"/>
                      <a:pt x="426" y="640"/>
                    </a:cubicBezTo>
                    <a:lnTo>
                      <a:pt x="426" y="7040"/>
                    </a:lnTo>
                    <a:cubicBezTo>
                      <a:pt x="426" y="7157"/>
                      <a:pt x="522" y="7253"/>
                      <a:pt x="640" y="7253"/>
                    </a:cubicBezTo>
                    <a:lnTo>
                      <a:pt x="2786" y="7253"/>
                    </a:lnTo>
                    <a:cubicBezTo>
                      <a:pt x="2984" y="7428"/>
                      <a:pt x="3210" y="7572"/>
                      <a:pt x="3455" y="7680"/>
                    </a:cubicBezTo>
                    <a:lnTo>
                      <a:pt x="426" y="7680"/>
                    </a:lnTo>
                    <a:cubicBezTo>
                      <a:pt x="191" y="7680"/>
                      <a:pt x="0" y="7489"/>
                      <a:pt x="0" y="7253"/>
                    </a:cubicBezTo>
                    <a:lnTo>
                      <a:pt x="0" y="426"/>
                    </a:lnTo>
                    <a:cubicBezTo>
                      <a:pt x="0" y="191"/>
                      <a:pt x="191" y="0"/>
                      <a:pt x="426" y="0"/>
                    </a:cubicBezTo>
                    <a:lnTo>
                      <a:pt x="5973" y="0"/>
                    </a:lnTo>
                    <a:cubicBezTo>
                      <a:pt x="6209" y="0"/>
                      <a:pt x="6400" y="191"/>
                      <a:pt x="6400" y="426"/>
                    </a:cubicBezTo>
                    <a:lnTo>
                      <a:pt x="6400" y="3640"/>
                    </a:lnTo>
                    <a:close/>
                    <a:moveTo>
                      <a:pt x="5031" y="7175"/>
                    </a:moveTo>
                    <a:lnTo>
                      <a:pt x="4792" y="7038"/>
                    </a:lnTo>
                    <a:cubicBezTo>
                      <a:pt x="4690" y="6979"/>
                      <a:pt x="4655" y="6848"/>
                      <a:pt x="4714" y="6746"/>
                    </a:cubicBezTo>
                    <a:cubicBezTo>
                      <a:pt x="4773" y="6644"/>
                      <a:pt x="4904" y="6609"/>
                      <a:pt x="5006" y="6668"/>
                    </a:cubicBezTo>
                    <a:lnTo>
                      <a:pt x="5745" y="7095"/>
                    </a:lnTo>
                    <a:cubicBezTo>
                      <a:pt x="5847" y="7154"/>
                      <a:pt x="5882" y="7284"/>
                      <a:pt x="5823" y="7386"/>
                    </a:cubicBezTo>
                    <a:lnTo>
                      <a:pt x="5396" y="8125"/>
                    </a:lnTo>
                    <a:cubicBezTo>
                      <a:pt x="5338" y="8228"/>
                      <a:pt x="5207" y="8264"/>
                      <a:pt x="5104" y="8205"/>
                    </a:cubicBezTo>
                    <a:cubicBezTo>
                      <a:pt x="5002" y="8145"/>
                      <a:pt x="4967" y="8014"/>
                      <a:pt x="5027" y="7912"/>
                    </a:cubicBezTo>
                    <a:lnTo>
                      <a:pt x="5225" y="7569"/>
                    </a:lnTo>
                    <a:cubicBezTo>
                      <a:pt x="4684" y="7708"/>
                      <a:pt x="4110" y="7630"/>
                      <a:pt x="3627" y="7350"/>
                    </a:cubicBezTo>
                    <a:cubicBezTo>
                      <a:pt x="2669" y="6797"/>
                      <a:pt x="2302" y="5613"/>
                      <a:pt x="2748" y="4626"/>
                    </a:cubicBezTo>
                    <a:lnTo>
                      <a:pt x="3120" y="4840"/>
                    </a:lnTo>
                    <a:cubicBezTo>
                      <a:pt x="2875" y="5423"/>
                      <a:pt x="2972" y="6094"/>
                      <a:pt x="3373" y="6583"/>
                    </a:cubicBezTo>
                    <a:cubicBezTo>
                      <a:pt x="3773" y="7072"/>
                      <a:pt x="4411" y="7300"/>
                      <a:pt x="5031" y="7175"/>
                    </a:cubicBezTo>
                    <a:close/>
                    <a:moveTo>
                      <a:pt x="4356" y="3829"/>
                    </a:moveTo>
                    <a:lnTo>
                      <a:pt x="4595" y="3967"/>
                    </a:lnTo>
                    <a:cubicBezTo>
                      <a:pt x="4698" y="4026"/>
                      <a:pt x="4733" y="4157"/>
                      <a:pt x="4674" y="4259"/>
                    </a:cubicBezTo>
                    <a:cubicBezTo>
                      <a:pt x="4615" y="4362"/>
                      <a:pt x="4483" y="4397"/>
                      <a:pt x="4381" y="4337"/>
                    </a:cubicBezTo>
                    <a:lnTo>
                      <a:pt x="3642" y="3910"/>
                    </a:lnTo>
                    <a:cubicBezTo>
                      <a:pt x="3540" y="3851"/>
                      <a:pt x="3505" y="3721"/>
                      <a:pt x="3564" y="3619"/>
                    </a:cubicBezTo>
                    <a:lnTo>
                      <a:pt x="3991" y="2880"/>
                    </a:lnTo>
                    <a:cubicBezTo>
                      <a:pt x="4050" y="2779"/>
                      <a:pt x="4180" y="2744"/>
                      <a:pt x="4281" y="2803"/>
                    </a:cubicBezTo>
                    <a:cubicBezTo>
                      <a:pt x="4383" y="2861"/>
                      <a:pt x="4418" y="2991"/>
                      <a:pt x="4360" y="3093"/>
                    </a:cubicBezTo>
                    <a:lnTo>
                      <a:pt x="4162" y="3436"/>
                    </a:lnTo>
                    <a:cubicBezTo>
                      <a:pt x="4703" y="3297"/>
                      <a:pt x="5277" y="3375"/>
                      <a:pt x="5760" y="3655"/>
                    </a:cubicBezTo>
                    <a:cubicBezTo>
                      <a:pt x="6718" y="4208"/>
                      <a:pt x="7085" y="5392"/>
                      <a:pt x="6639" y="6379"/>
                    </a:cubicBezTo>
                    <a:lnTo>
                      <a:pt x="6267" y="6164"/>
                    </a:lnTo>
                    <a:cubicBezTo>
                      <a:pt x="6512" y="5582"/>
                      <a:pt x="6415" y="4911"/>
                      <a:pt x="6014" y="4422"/>
                    </a:cubicBezTo>
                    <a:cubicBezTo>
                      <a:pt x="5614" y="3932"/>
                      <a:pt x="4976" y="3704"/>
                      <a:pt x="4356" y="3829"/>
                    </a:cubicBezTo>
                    <a:close/>
                    <a:moveTo>
                      <a:pt x="1493" y="1493"/>
                    </a:moveTo>
                    <a:lnTo>
                      <a:pt x="4906" y="1493"/>
                    </a:lnTo>
                    <a:cubicBezTo>
                      <a:pt x="5024" y="1493"/>
                      <a:pt x="5120" y="1589"/>
                      <a:pt x="5120" y="1706"/>
                    </a:cubicBezTo>
                    <a:cubicBezTo>
                      <a:pt x="5120" y="1824"/>
                      <a:pt x="5024" y="1920"/>
                      <a:pt x="4906" y="1920"/>
                    </a:cubicBezTo>
                    <a:lnTo>
                      <a:pt x="1493" y="1920"/>
                    </a:lnTo>
                    <a:cubicBezTo>
                      <a:pt x="1375" y="1920"/>
                      <a:pt x="1280" y="1824"/>
                      <a:pt x="1280" y="1706"/>
                    </a:cubicBezTo>
                    <a:cubicBezTo>
                      <a:pt x="1280" y="1588"/>
                      <a:pt x="1375" y="1493"/>
                      <a:pt x="1493" y="1493"/>
                    </a:cubicBezTo>
                    <a:close/>
                    <a:moveTo>
                      <a:pt x="1493" y="2773"/>
                    </a:moveTo>
                    <a:lnTo>
                      <a:pt x="2986" y="2773"/>
                    </a:lnTo>
                    <a:cubicBezTo>
                      <a:pt x="3104" y="2773"/>
                      <a:pt x="3200" y="2869"/>
                      <a:pt x="3200" y="2986"/>
                    </a:cubicBezTo>
                    <a:cubicBezTo>
                      <a:pt x="3200" y="3104"/>
                      <a:pt x="3104" y="3200"/>
                      <a:pt x="2986" y="3200"/>
                    </a:cubicBezTo>
                    <a:lnTo>
                      <a:pt x="1493" y="3200"/>
                    </a:lnTo>
                    <a:cubicBezTo>
                      <a:pt x="1375" y="3200"/>
                      <a:pt x="1280" y="3104"/>
                      <a:pt x="1280" y="2986"/>
                    </a:cubicBezTo>
                    <a:cubicBezTo>
                      <a:pt x="1280" y="2869"/>
                      <a:pt x="1375" y="2773"/>
                      <a:pt x="1493" y="2773"/>
                    </a:cubicBezTo>
                    <a:close/>
                    <a:moveTo>
                      <a:pt x="1493" y="4480"/>
                    </a:moveTo>
                    <a:lnTo>
                      <a:pt x="2133" y="4480"/>
                    </a:lnTo>
                    <a:cubicBezTo>
                      <a:pt x="2251" y="4480"/>
                      <a:pt x="2346" y="4575"/>
                      <a:pt x="2346" y="4693"/>
                    </a:cubicBezTo>
                    <a:cubicBezTo>
                      <a:pt x="2346" y="4811"/>
                      <a:pt x="2251" y="4906"/>
                      <a:pt x="2133" y="4906"/>
                    </a:cubicBezTo>
                    <a:lnTo>
                      <a:pt x="1493" y="4906"/>
                    </a:lnTo>
                    <a:cubicBezTo>
                      <a:pt x="1375" y="4906"/>
                      <a:pt x="1280" y="4811"/>
                      <a:pt x="1280" y="4693"/>
                    </a:cubicBezTo>
                    <a:cubicBezTo>
                      <a:pt x="1280" y="4575"/>
                      <a:pt x="1375" y="4480"/>
                      <a:pt x="1493" y="4480"/>
                    </a:cubicBezTo>
                    <a:close/>
                    <a:moveTo>
                      <a:pt x="1493" y="5760"/>
                    </a:moveTo>
                    <a:lnTo>
                      <a:pt x="1706" y="5760"/>
                    </a:lnTo>
                    <a:cubicBezTo>
                      <a:pt x="1824" y="5760"/>
                      <a:pt x="1920" y="5855"/>
                      <a:pt x="1920" y="5973"/>
                    </a:cubicBezTo>
                    <a:cubicBezTo>
                      <a:pt x="1920" y="6091"/>
                      <a:pt x="1824" y="6186"/>
                      <a:pt x="1706" y="6186"/>
                    </a:cubicBezTo>
                    <a:lnTo>
                      <a:pt x="1493" y="6186"/>
                    </a:lnTo>
                    <a:cubicBezTo>
                      <a:pt x="1375" y="6186"/>
                      <a:pt x="1280" y="6091"/>
                      <a:pt x="1280" y="5973"/>
                    </a:cubicBezTo>
                    <a:cubicBezTo>
                      <a:pt x="1280" y="5855"/>
                      <a:pt x="1375" y="5760"/>
                      <a:pt x="1493" y="576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grpSp>
        <p:nvGrpSpPr>
          <p:cNvPr id="40" name="组合 39">
            <a:extLst>
              <a:ext uri="{FF2B5EF4-FFF2-40B4-BE49-F238E27FC236}">
                <a16:creationId xmlns:a16="http://schemas.microsoft.com/office/drawing/2014/main" id="{AEFB5F60-702F-0956-31CB-F510BDE562D5}"/>
              </a:ext>
            </a:extLst>
          </p:cNvPr>
          <p:cNvGrpSpPr/>
          <p:nvPr/>
        </p:nvGrpSpPr>
        <p:grpSpPr>
          <a:xfrm>
            <a:off x="1563156" y="1717563"/>
            <a:ext cx="2874238" cy="800100"/>
            <a:chOff x="1563156" y="1717563"/>
            <a:chExt cx="2874238" cy="800100"/>
          </a:xfrm>
        </p:grpSpPr>
        <p:sp>
          <p:nvSpPr>
            <p:cNvPr id="17" name="矩形: 圆角 16">
              <a:extLst>
                <a:ext uri="{FF2B5EF4-FFF2-40B4-BE49-F238E27FC236}">
                  <a16:creationId xmlns:a16="http://schemas.microsoft.com/office/drawing/2014/main" id="{2BE0B739-EF82-8FCC-8F4B-25D7322C1117}"/>
                </a:ext>
              </a:extLst>
            </p:cNvPr>
            <p:cNvSpPr/>
            <p:nvPr/>
          </p:nvSpPr>
          <p:spPr>
            <a:xfrm>
              <a:off x="1563156" y="1834469"/>
              <a:ext cx="1941427" cy="566288"/>
            </a:xfrm>
            <a:prstGeom prst="roundRect">
              <a:avLst/>
            </a:prstGeom>
            <a:solidFill>
              <a:schemeClr val="bg1"/>
            </a:solidFill>
            <a:ln w="31750" cap="rnd" cmpd="dbl">
              <a:solidFill>
                <a:srgbClr val="119AED"/>
              </a:solid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rgbClr val="094F7B"/>
                  </a:solidFill>
                </a:rPr>
                <a:t>企业发展情况</a:t>
              </a:r>
            </a:p>
          </p:txBody>
        </p:sp>
        <p:grpSp>
          <p:nvGrpSpPr>
            <p:cNvPr id="4" name="组合 3">
              <a:extLst>
                <a:ext uri="{FF2B5EF4-FFF2-40B4-BE49-F238E27FC236}">
                  <a16:creationId xmlns:a16="http://schemas.microsoft.com/office/drawing/2014/main" id="{CDD46D0D-63EE-DD39-B641-F9A18C658196}"/>
                </a:ext>
              </a:extLst>
            </p:cNvPr>
            <p:cNvGrpSpPr/>
            <p:nvPr/>
          </p:nvGrpSpPr>
          <p:grpSpPr>
            <a:xfrm>
              <a:off x="3637294" y="1717563"/>
              <a:ext cx="800100" cy="800100"/>
              <a:chOff x="3637294" y="1791442"/>
              <a:chExt cx="800100" cy="800100"/>
            </a:xfrm>
          </p:grpSpPr>
          <p:sp>
            <p:nvSpPr>
              <p:cNvPr id="16" name="椭圆 15">
                <a:extLst>
                  <a:ext uri="{FF2B5EF4-FFF2-40B4-BE49-F238E27FC236}">
                    <a16:creationId xmlns:a16="http://schemas.microsoft.com/office/drawing/2014/main" id="{8D542023-2E45-A4A9-6A56-111DBE011BF9}"/>
                  </a:ext>
                </a:extLst>
              </p:cNvPr>
              <p:cNvSpPr/>
              <p:nvPr/>
            </p:nvSpPr>
            <p:spPr>
              <a:xfrm>
                <a:off x="3637294" y="1791442"/>
                <a:ext cx="800100" cy="800100"/>
              </a:xfrm>
              <a:prstGeom prst="ellipse">
                <a:avLst/>
              </a:prstGeom>
              <a:solidFill>
                <a:schemeClr val="bg1"/>
              </a:solidFill>
              <a:ln>
                <a:solidFill>
                  <a:srgbClr val="119AED"/>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任意多边形: 形状 34">
                <a:extLst>
                  <a:ext uri="{FF2B5EF4-FFF2-40B4-BE49-F238E27FC236}">
                    <a16:creationId xmlns:a16="http://schemas.microsoft.com/office/drawing/2014/main" id="{C066E1B9-7CF5-C0E5-4C44-8C211E0E46FE}"/>
                  </a:ext>
                </a:extLst>
              </p:cNvPr>
              <p:cNvSpPr/>
              <p:nvPr/>
            </p:nvSpPr>
            <p:spPr>
              <a:xfrm>
                <a:off x="3731438" y="1949377"/>
                <a:ext cx="540000" cy="540000"/>
              </a:xfrm>
              <a:custGeom>
                <a:avLst/>
                <a:gdLst>
                  <a:gd name="T0" fmla="*/ 1924 w 7247"/>
                  <a:gd name="T1" fmla="*/ 0 h 7195"/>
                  <a:gd name="T2" fmla="*/ 1810 w 7247"/>
                  <a:gd name="T3" fmla="*/ 569 h 7195"/>
                  <a:gd name="T4" fmla="*/ 879 w 7247"/>
                  <a:gd name="T5" fmla="*/ 608 h 7195"/>
                  <a:gd name="T6" fmla="*/ 896 w 7247"/>
                  <a:gd name="T7" fmla="*/ 1025 h 7195"/>
                  <a:gd name="T8" fmla="*/ 28 w 7247"/>
                  <a:gd name="T9" fmla="*/ 1070 h 7195"/>
                  <a:gd name="T10" fmla="*/ 1743 w 7247"/>
                  <a:gd name="T11" fmla="*/ 7112 h 7195"/>
                  <a:gd name="T12" fmla="*/ 7134 w 7247"/>
                  <a:gd name="T13" fmla="*/ 7195 h 7195"/>
                  <a:gd name="T14" fmla="*/ 7247 w 7247"/>
                  <a:gd name="T15" fmla="*/ 114 h 7195"/>
                  <a:gd name="T16" fmla="*/ 1810 w 7247"/>
                  <a:gd name="T17" fmla="*/ 797 h 7195"/>
                  <a:gd name="T18" fmla="*/ 1096 w 7247"/>
                  <a:gd name="T19" fmla="*/ 797 h 7195"/>
                  <a:gd name="T20" fmla="*/ 1810 w 7247"/>
                  <a:gd name="T21" fmla="*/ 797 h 7195"/>
                  <a:gd name="T22" fmla="*/ 1496 w 7247"/>
                  <a:gd name="T23" fmla="*/ 5453 h 7195"/>
                  <a:gd name="T24" fmla="*/ 927 w 7247"/>
                  <a:gd name="T25" fmla="*/ 1253 h 7195"/>
                  <a:gd name="T26" fmla="*/ 2038 w 7247"/>
                  <a:gd name="T27" fmla="*/ 6967 h 7195"/>
                  <a:gd name="T28" fmla="*/ 7020 w 7247"/>
                  <a:gd name="T29" fmla="*/ 228 h 7195"/>
                  <a:gd name="T30" fmla="*/ 7020 w 7247"/>
                  <a:gd name="T31" fmla="*/ 6967 h 7195"/>
                  <a:gd name="T32" fmla="*/ 2219 w 7247"/>
                  <a:gd name="T33" fmla="*/ 1127 h 7195"/>
                  <a:gd name="T34" fmla="*/ 4030 w 7247"/>
                  <a:gd name="T35" fmla="*/ 615 h 7195"/>
                  <a:gd name="T36" fmla="*/ 4030 w 7247"/>
                  <a:gd name="T37" fmla="*/ 1127 h 7195"/>
                  <a:gd name="T38" fmla="*/ 5038 w 7247"/>
                  <a:gd name="T39" fmla="*/ 1127 h 7195"/>
                  <a:gd name="T40" fmla="*/ 6849 w 7247"/>
                  <a:gd name="T41" fmla="*/ 615 h 7195"/>
                  <a:gd name="T42" fmla="*/ 6849 w 7247"/>
                  <a:gd name="T43" fmla="*/ 1127 h 7195"/>
                  <a:gd name="T44" fmla="*/ 4529 w 7247"/>
                  <a:gd name="T45" fmla="*/ 490 h 7195"/>
                  <a:gd name="T46" fmla="*/ 4529 w 7247"/>
                  <a:gd name="T47" fmla="*/ 1253 h 7195"/>
                  <a:gd name="T48" fmla="*/ 6581 w 7247"/>
                  <a:gd name="T49" fmla="*/ 3649 h 7195"/>
                  <a:gd name="T50" fmla="*/ 5038 w 7247"/>
                  <a:gd name="T51" fmla="*/ 1917 h 7195"/>
                  <a:gd name="T52" fmla="*/ 6581 w 7247"/>
                  <a:gd name="T53" fmla="*/ 3649 h 7195"/>
                  <a:gd name="T54" fmla="*/ 4301 w 7247"/>
                  <a:gd name="T55" fmla="*/ 2172 h 7195"/>
                  <a:gd name="T56" fmla="*/ 2405 w 7247"/>
                  <a:gd name="T57" fmla="*/ 1982 h 7195"/>
                  <a:gd name="T58" fmla="*/ 4301 w 7247"/>
                  <a:gd name="T59" fmla="*/ 2172 h 7195"/>
                  <a:gd name="T60" fmla="*/ 4301 w 7247"/>
                  <a:gd name="T61" fmla="*/ 2711 h 7195"/>
                  <a:gd name="T62" fmla="*/ 2405 w 7247"/>
                  <a:gd name="T63" fmla="*/ 2901 h 7195"/>
                  <a:gd name="T64" fmla="*/ 2426 w 7247"/>
                  <a:gd name="T65" fmla="*/ 3456 h 7195"/>
                  <a:gd name="T66" fmla="*/ 4322 w 7247"/>
                  <a:gd name="T67" fmla="*/ 3646 h 7195"/>
                  <a:gd name="T68" fmla="*/ 2426 w 7247"/>
                  <a:gd name="T69" fmla="*/ 3456 h 7195"/>
                  <a:gd name="T70" fmla="*/ 6581 w 7247"/>
                  <a:gd name="T71" fmla="*/ 4207 h 7195"/>
                  <a:gd name="T72" fmla="*/ 2405 w 7247"/>
                  <a:gd name="T73" fmla="*/ 4397 h 7195"/>
                  <a:gd name="T74" fmla="*/ 2405 w 7247"/>
                  <a:gd name="T75" fmla="*/ 4957 h 7195"/>
                  <a:gd name="T76" fmla="*/ 6581 w 7247"/>
                  <a:gd name="T77" fmla="*/ 5147 h 7195"/>
                  <a:gd name="T78" fmla="*/ 2405 w 7247"/>
                  <a:gd name="T79" fmla="*/ 4957 h 7195"/>
                  <a:gd name="T80" fmla="*/ 6581 w 7247"/>
                  <a:gd name="T81" fmla="*/ 5697 h 7195"/>
                  <a:gd name="T82" fmla="*/ 2405 w 7247"/>
                  <a:gd name="T83" fmla="*/ 5887 h 7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7247" h="7195">
                    <a:moveTo>
                      <a:pt x="7134" y="0"/>
                    </a:moveTo>
                    <a:lnTo>
                      <a:pt x="1924" y="0"/>
                    </a:lnTo>
                    <a:cubicBezTo>
                      <a:pt x="1861" y="0"/>
                      <a:pt x="1810" y="51"/>
                      <a:pt x="1810" y="114"/>
                    </a:cubicBezTo>
                    <a:lnTo>
                      <a:pt x="1810" y="569"/>
                    </a:lnTo>
                    <a:lnTo>
                      <a:pt x="965" y="569"/>
                    </a:lnTo>
                    <a:cubicBezTo>
                      <a:pt x="932" y="569"/>
                      <a:pt x="901" y="583"/>
                      <a:pt x="879" y="608"/>
                    </a:cubicBezTo>
                    <a:cubicBezTo>
                      <a:pt x="858" y="633"/>
                      <a:pt x="848" y="665"/>
                      <a:pt x="852" y="698"/>
                    </a:cubicBezTo>
                    <a:lnTo>
                      <a:pt x="896" y="1025"/>
                    </a:lnTo>
                    <a:lnTo>
                      <a:pt x="119" y="1025"/>
                    </a:lnTo>
                    <a:cubicBezTo>
                      <a:pt x="83" y="1025"/>
                      <a:pt x="49" y="1042"/>
                      <a:pt x="28" y="1070"/>
                    </a:cubicBezTo>
                    <a:cubicBezTo>
                      <a:pt x="6" y="1099"/>
                      <a:pt x="0" y="1136"/>
                      <a:pt x="10" y="1171"/>
                    </a:cubicBezTo>
                    <a:lnTo>
                      <a:pt x="1743" y="7112"/>
                    </a:lnTo>
                    <a:cubicBezTo>
                      <a:pt x="1757" y="7162"/>
                      <a:pt x="1803" y="7195"/>
                      <a:pt x="1852" y="7195"/>
                    </a:cubicBezTo>
                    <a:lnTo>
                      <a:pt x="7134" y="7195"/>
                    </a:lnTo>
                    <a:cubicBezTo>
                      <a:pt x="7196" y="7195"/>
                      <a:pt x="7247" y="7144"/>
                      <a:pt x="7247" y="7081"/>
                    </a:cubicBezTo>
                    <a:lnTo>
                      <a:pt x="7247" y="114"/>
                    </a:lnTo>
                    <a:cubicBezTo>
                      <a:pt x="7247" y="51"/>
                      <a:pt x="7196" y="0"/>
                      <a:pt x="7134" y="0"/>
                    </a:cubicBezTo>
                    <a:close/>
                    <a:moveTo>
                      <a:pt x="1810" y="797"/>
                    </a:moveTo>
                    <a:lnTo>
                      <a:pt x="1810" y="6074"/>
                    </a:lnTo>
                    <a:lnTo>
                      <a:pt x="1096" y="797"/>
                    </a:lnTo>
                    <a:lnTo>
                      <a:pt x="1810" y="797"/>
                    </a:lnTo>
                    <a:lnTo>
                      <a:pt x="1810" y="797"/>
                    </a:lnTo>
                    <a:close/>
                    <a:moveTo>
                      <a:pt x="927" y="1253"/>
                    </a:moveTo>
                    <a:lnTo>
                      <a:pt x="1496" y="5453"/>
                    </a:lnTo>
                    <a:lnTo>
                      <a:pt x="271" y="1253"/>
                    </a:lnTo>
                    <a:lnTo>
                      <a:pt x="927" y="1253"/>
                    </a:lnTo>
                    <a:close/>
                    <a:moveTo>
                      <a:pt x="7020" y="6967"/>
                    </a:moveTo>
                    <a:lnTo>
                      <a:pt x="2038" y="6967"/>
                    </a:lnTo>
                    <a:lnTo>
                      <a:pt x="2038" y="228"/>
                    </a:lnTo>
                    <a:lnTo>
                      <a:pt x="7020" y="228"/>
                    </a:lnTo>
                    <a:lnTo>
                      <a:pt x="7020" y="6967"/>
                    </a:lnTo>
                    <a:lnTo>
                      <a:pt x="7020" y="6967"/>
                    </a:lnTo>
                    <a:close/>
                    <a:moveTo>
                      <a:pt x="4030" y="1127"/>
                    </a:moveTo>
                    <a:lnTo>
                      <a:pt x="2219" y="1127"/>
                    </a:lnTo>
                    <a:lnTo>
                      <a:pt x="2219" y="615"/>
                    </a:lnTo>
                    <a:lnTo>
                      <a:pt x="4030" y="615"/>
                    </a:lnTo>
                    <a:lnTo>
                      <a:pt x="4030" y="1127"/>
                    </a:lnTo>
                    <a:lnTo>
                      <a:pt x="4030" y="1127"/>
                    </a:lnTo>
                    <a:close/>
                    <a:moveTo>
                      <a:pt x="6849" y="1127"/>
                    </a:moveTo>
                    <a:lnTo>
                      <a:pt x="5038" y="1127"/>
                    </a:lnTo>
                    <a:lnTo>
                      <a:pt x="5038" y="615"/>
                    </a:lnTo>
                    <a:lnTo>
                      <a:pt x="6849" y="615"/>
                    </a:lnTo>
                    <a:lnTo>
                      <a:pt x="6849" y="1127"/>
                    </a:lnTo>
                    <a:lnTo>
                      <a:pt x="6849" y="1127"/>
                    </a:lnTo>
                    <a:close/>
                    <a:moveTo>
                      <a:pt x="4147" y="871"/>
                    </a:moveTo>
                    <a:cubicBezTo>
                      <a:pt x="4147" y="661"/>
                      <a:pt x="4318" y="490"/>
                      <a:pt x="4529" y="490"/>
                    </a:cubicBezTo>
                    <a:cubicBezTo>
                      <a:pt x="4739" y="490"/>
                      <a:pt x="4910" y="660"/>
                      <a:pt x="4910" y="871"/>
                    </a:cubicBezTo>
                    <a:cubicBezTo>
                      <a:pt x="4910" y="1082"/>
                      <a:pt x="4739" y="1253"/>
                      <a:pt x="4529" y="1253"/>
                    </a:cubicBezTo>
                    <a:cubicBezTo>
                      <a:pt x="4318" y="1253"/>
                      <a:pt x="4147" y="1082"/>
                      <a:pt x="4147" y="871"/>
                    </a:cubicBezTo>
                    <a:close/>
                    <a:moveTo>
                      <a:pt x="6581" y="3649"/>
                    </a:moveTo>
                    <a:lnTo>
                      <a:pt x="5038" y="3649"/>
                    </a:lnTo>
                    <a:lnTo>
                      <a:pt x="5038" y="1917"/>
                    </a:lnTo>
                    <a:lnTo>
                      <a:pt x="6581" y="1917"/>
                    </a:lnTo>
                    <a:lnTo>
                      <a:pt x="6581" y="3649"/>
                    </a:lnTo>
                    <a:lnTo>
                      <a:pt x="6581" y="3649"/>
                    </a:lnTo>
                    <a:close/>
                    <a:moveTo>
                      <a:pt x="4301" y="2172"/>
                    </a:moveTo>
                    <a:lnTo>
                      <a:pt x="2405" y="2172"/>
                    </a:lnTo>
                    <a:lnTo>
                      <a:pt x="2405" y="1982"/>
                    </a:lnTo>
                    <a:lnTo>
                      <a:pt x="4301" y="1982"/>
                    </a:lnTo>
                    <a:lnTo>
                      <a:pt x="4301" y="2172"/>
                    </a:lnTo>
                    <a:close/>
                    <a:moveTo>
                      <a:pt x="2405" y="2711"/>
                    </a:moveTo>
                    <a:lnTo>
                      <a:pt x="4301" y="2711"/>
                    </a:lnTo>
                    <a:lnTo>
                      <a:pt x="4301" y="2901"/>
                    </a:lnTo>
                    <a:lnTo>
                      <a:pt x="2405" y="2901"/>
                    </a:lnTo>
                    <a:lnTo>
                      <a:pt x="2405" y="2711"/>
                    </a:lnTo>
                    <a:close/>
                    <a:moveTo>
                      <a:pt x="2426" y="3456"/>
                    </a:moveTo>
                    <a:lnTo>
                      <a:pt x="4322" y="3456"/>
                    </a:lnTo>
                    <a:lnTo>
                      <a:pt x="4322" y="3646"/>
                    </a:lnTo>
                    <a:lnTo>
                      <a:pt x="2426" y="3646"/>
                    </a:lnTo>
                    <a:lnTo>
                      <a:pt x="2426" y="3456"/>
                    </a:lnTo>
                    <a:close/>
                    <a:moveTo>
                      <a:pt x="2405" y="4207"/>
                    </a:moveTo>
                    <a:lnTo>
                      <a:pt x="6581" y="4207"/>
                    </a:lnTo>
                    <a:lnTo>
                      <a:pt x="6581" y="4397"/>
                    </a:lnTo>
                    <a:lnTo>
                      <a:pt x="2405" y="4397"/>
                    </a:lnTo>
                    <a:lnTo>
                      <a:pt x="2405" y="4207"/>
                    </a:lnTo>
                    <a:close/>
                    <a:moveTo>
                      <a:pt x="2405" y="4957"/>
                    </a:moveTo>
                    <a:lnTo>
                      <a:pt x="6581" y="4957"/>
                    </a:lnTo>
                    <a:lnTo>
                      <a:pt x="6581" y="5147"/>
                    </a:lnTo>
                    <a:lnTo>
                      <a:pt x="2405" y="5147"/>
                    </a:lnTo>
                    <a:lnTo>
                      <a:pt x="2405" y="4957"/>
                    </a:lnTo>
                    <a:close/>
                    <a:moveTo>
                      <a:pt x="2405" y="5697"/>
                    </a:moveTo>
                    <a:lnTo>
                      <a:pt x="6581" y="5697"/>
                    </a:lnTo>
                    <a:lnTo>
                      <a:pt x="6581" y="5887"/>
                    </a:lnTo>
                    <a:lnTo>
                      <a:pt x="2405" y="5887"/>
                    </a:lnTo>
                    <a:lnTo>
                      <a:pt x="2405" y="569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grpSp>
        <p:nvGrpSpPr>
          <p:cNvPr id="44" name="组合 43">
            <a:extLst>
              <a:ext uri="{FF2B5EF4-FFF2-40B4-BE49-F238E27FC236}">
                <a16:creationId xmlns:a16="http://schemas.microsoft.com/office/drawing/2014/main" id="{F5010121-6133-6768-D7F0-4E7D8BD78D0E}"/>
              </a:ext>
            </a:extLst>
          </p:cNvPr>
          <p:cNvGrpSpPr/>
          <p:nvPr/>
        </p:nvGrpSpPr>
        <p:grpSpPr>
          <a:xfrm>
            <a:off x="8141544" y="3948963"/>
            <a:ext cx="2896619" cy="800100"/>
            <a:chOff x="8141544" y="3948963"/>
            <a:chExt cx="2896619" cy="800100"/>
          </a:xfrm>
        </p:grpSpPr>
        <p:sp>
          <p:nvSpPr>
            <p:cNvPr id="23" name="矩形: 圆角 22">
              <a:extLst>
                <a:ext uri="{FF2B5EF4-FFF2-40B4-BE49-F238E27FC236}">
                  <a16:creationId xmlns:a16="http://schemas.microsoft.com/office/drawing/2014/main" id="{5C18A282-60DF-212A-188C-9E24F398A663}"/>
                </a:ext>
              </a:extLst>
            </p:cNvPr>
            <p:cNvSpPr/>
            <p:nvPr/>
          </p:nvSpPr>
          <p:spPr>
            <a:xfrm>
              <a:off x="9096736" y="3974669"/>
              <a:ext cx="1941427" cy="566288"/>
            </a:xfrm>
            <a:prstGeom prst="roundRect">
              <a:avLst/>
            </a:prstGeom>
            <a:solidFill>
              <a:schemeClr val="bg1"/>
            </a:solidFill>
            <a:ln w="31750" cap="rnd" cmpd="dbl">
              <a:solidFill>
                <a:srgbClr val="119AED"/>
              </a:solid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rgbClr val="094F7B"/>
                  </a:solidFill>
                </a:rPr>
                <a:t>荣誉资质</a:t>
              </a:r>
            </a:p>
          </p:txBody>
        </p:sp>
        <p:grpSp>
          <p:nvGrpSpPr>
            <p:cNvPr id="8" name="组合 7">
              <a:extLst>
                <a:ext uri="{FF2B5EF4-FFF2-40B4-BE49-F238E27FC236}">
                  <a16:creationId xmlns:a16="http://schemas.microsoft.com/office/drawing/2014/main" id="{1C79F344-F20F-B767-7123-C1201726941C}"/>
                </a:ext>
              </a:extLst>
            </p:cNvPr>
            <p:cNvGrpSpPr/>
            <p:nvPr/>
          </p:nvGrpSpPr>
          <p:grpSpPr>
            <a:xfrm>
              <a:off x="8141544" y="3948963"/>
              <a:ext cx="800100" cy="800100"/>
              <a:chOff x="8141544" y="3948963"/>
              <a:chExt cx="800100" cy="800100"/>
            </a:xfrm>
          </p:grpSpPr>
          <p:sp>
            <p:nvSpPr>
              <p:cNvPr id="22" name="椭圆 21">
                <a:extLst>
                  <a:ext uri="{FF2B5EF4-FFF2-40B4-BE49-F238E27FC236}">
                    <a16:creationId xmlns:a16="http://schemas.microsoft.com/office/drawing/2014/main" id="{FA569C30-87CD-E923-1384-356CE995F81C}"/>
                  </a:ext>
                </a:extLst>
              </p:cNvPr>
              <p:cNvSpPr/>
              <p:nvPr/>
            </p:nvSpPr>
            <p:spPr>
              <a:xfrm>
                <a:off x="8141544" y="3948963"/>
                <a:ext cx="800100" cy="800100"/>
              </a:xfrm>
              <a:prstGeom prst="ellipse">
                <a:avLst/>
              </a:prstGeom>
              <a:solidFill>
                <a:schemeClr val="bg1"/>
              </a:solidFill>
              <a:ln>
                <a:solidFill>
                  <a:srgbClr val="119AED"/>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37" name="图形 36">
                <a:extLst>
                  <a:ext uri="{FF2B5EF4-FFF2-40B4-BE49-F238E27FC236}">
                    <a16:creationId xmlns:a16="http://schemas.microsoft.com/office/drawing/2014/main" id="{D734803C-50CA-63AF-19F6-470F6EA33BEB}"/>
                  </a:ext>
                </a:extLst>
              </p:cNvPr>
              <p:cNvPicPr>
                <a:picLocks noChangeAspect="1"/>
              </p:cNvPicPr>
              <p:nvPr/>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8296636" y="4079013"/>
                <a:ext cx="540000" cy="540000"/>
              </a:xfrm>
              <a:prstGeom prst="rect">
                <a:avLst/>
              </a:prstGeom>
            </p:spPr>
          </p:pic>
        </p:grpSp>
      </p:grpSp>
      <p:grpSp>
        <p:nvGrpSpPr>
          <p:cNvPr id="41" name="组合 40">
            <a:extLst>
              <a:ext uri="{FF2B5EF4-FFF2-40B4-BE49-F238E27FC236}">
                <a16:creationId xmlns:a16="http://schemas.microsoft.com/office/drawing/2014/main" id="{F7D8A942-9DF1-7532-0FF1-19BDB83989A4}"/>
              </a:ext>
            </a:extLst>
          </p:cNvPr>
          <p:cNvGrpSpPr/>
          <p:nvPr/>
        </p:nvGrpSpPr>
        <p:grpSpPr>
          <a:xfrm>
            <a:off x="1173251" y="3948963"/>
            <a:ext cx="2901340" cy="800100"/>
            <a:chOff x="1173251" y="3948963"/>
            <a:chExt cx="2901340" cy="800100"/>
          </a:xfrm>
        </p:grpSpPr>
        <p:sp>
          <p:nvSpPr>
            <p:cNvPr id="21" name="矩形: 圆角 20">
              <a:extLst>
                <a:ext uri="{FF2B5EF4-FFF2-40B4-BE49-F238E27FC236}">
                  <a16:creationId xmlns:a16="http://schemas.microsoft.com/office/drawing/2014/main" id="{11631963-6191-DA1F-A85A-00D6279DC95D}"/>
                </a:ext>
              </a:extLst>
            </p:cNvPr>
            <p:cNvSpPr/>
            <p:nvPr/>
          </p:nvSpPr>
          <p:spPr>
            <a:xfrm>
              <a:off x="1173251" y="3974669"/>
              <a:ext cx="1941427" cy="566288"/>
            </a:xfrm>
            <a:prstGeom prst="roundRect">
              <a:avLst/>
            </a:prstGeom>
            <a:solidFill>
              <a:schemeClr val="bg1"/>
            </a:solidFill>
            <a:ln w="31750" cap="rnd" cmpd="dbl">
              <a:solidFill>
                <a:srgbClr val="119AED"/>
              </a:solid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rgbClr val="094F7B"/>
                  </a:solidFill>
                </a:rPr>
                <a:t>核心产品</a:t>
              </a:r>
            </a:p>
          </p:txBody>
        </p:sp>
        <p:grpSp>
          <p:nvGrpSpPr>
            <p:cNvPr id="5" name="组合 4">
              <a:extLst>
                <a:ext uri="{FF2B5EF4-FFF2-40B4-BE49-F238E27FC236}">
                  <a16:creationId xmlns:a16="http://schemas.microsoft.com/office/drawing/2014/main" id="{30F8B498-8856-D6E5-888A-75B42D050916}"/>
                </a:ext>
              </a:extLst>
            </p:cNvPr>
            <p:cNvGrpSpPr/>
            <p:nvPr/>
          </p:nvGrpSpPr>
          <p:grpSpPr>
            <a:xfrm>
              <a:off x="3274491" y="3948963"/>
              <a:ext cx="800100" cy="800100"/>
              <a:chOff x="3208663" y="3899918"/>
              <a:chExt cx="800100" cy="800100"/>
            </a:xfrm>
          </p:grpSpPr>
          <p:sp>
            <p:nvSpPr>
              <p:cNvPr id="20" name="椭圆 19">
                <a:extLst>
                  <a:ext uri="{FF2B5EF4-FFF2-40B4-BE49-F238E27FC236}">
                    <a16:creationId xmlns:a16="http://schemas.microsoft.com/office/drawing/2014/main" id="{79514671-E5E4-AA03-B664-7F7EB0F37EA7}"/>
                  </a:ext>
                </a:extLst>
              </p:cNvPr>
              <p:cNvSpPr/>
              <p:nvPr/>
            </p:nvSpPr>
            <p:spPr>
              <a:xfrm>
                <a:off x="3208663" y="3899918"/>
                <a:ext cx="800100" cy="800100"/>
              </a:xfrm>
              <a:prstGeom prst="ellipse">
                <a:avLst/>
              </a:prstGeom>
              <a:solidFill>
                <a:schemeClr val="bg1"/>
              </a:solidFill>
              <a:ln>
                <a:solidFill>
                  <a:srgbClr val="119AED"/>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2" name="组合 31">
                <a:extLst>
                  <a:ext uri="{FF2B5EF4-FFF2-40B4-BE49-F238E27FC236}">
                    <a16:creationId xmlns:a16="http://schemas.microsoft.com/office/drawing/2014/main" id="{00316B60-43A7-FB79-C714-2CB51BEE7E2F}"/>
                  </a:ext>
                </a:extLst>
              </p:cNvPr>
              <p:cNvGrpSpPr/>
              <p:nvPr/>
            </p:nvGrpSpPr>
            <p:grpSpPr>
              <a:xfrm>
                <a:off x="3339689" y="4016707"/>
                <a:ext cx="540000" cy="540000"/>
                <a:chOff x="5614733" y="2947733"/>
                <a:chExt cx="962533" cy="962533"/>
              </a:xfrm>
            </p:grpSpPr>
            <p:sp>
              <p:nvSpPr>
                <p:cNvPr id="33" name="任意多边形: 形状 32">
                  <a:extLst>
                    <a:ext uri="{FF2B5EF4-FFF2-40B4-BE49-F238E27FC236}">
                      <a16:creationId xmlns:a16="http://schemas.microsoft.com/office/drawing/2014/main" id="{32E90B52-404C-43B2-4361-C7B5F844423B}"/>
                    </a:ext>
                  </a:extLst>
                </p:cNvPr>
                <p:cNvSpPr/>
                <p:nvPr/>
              </p:nvSpPr>
              <p:spPr>
                <a:xfrm>
                  <a:off x="5806181" y="3139358"/>
                  <a:ext cx="579639" cy="609685"/>
                </a:xfrm>
                <a:custGeom>
                  <a:avLst/>
                  <a:gdLst>
                    <a:gd name="T0" fmla="*/ 121763 h 600884"/>
                    <a:gd name="T1" fmla="*/ 121763 h 600884"/>
                    <a:gd name="T2" fmla="*/ 121763 h 600884"/>
                    <a:gd name="T3" fmla="*/ 121763 h 600884"/>
                    <a:gd name="T4" fmla="*/ 121763 h 600884"/>
                    <a:gd name="T5" fmla="*/ 121763 h 600884"/>
                    <a:gd name="T6" fmla="*/ 121763 h 600884"/>
                    <a:gd name="T7" fmla="*/ 121763 h 600884"/>
                    <a:gd name="T8" fmla="*/ 121763 h 600884"/>
                    <a:gd name="T9" fmla="*/ 121763 h 600884"/>
                    <a:gd name="T10" fmla="*/ 121763 h 600884"/>
                    <a:gd name="T11" fmla="*/ 121763 h 600884"/>
                    <a:gd name="T12" fmla="*/ 121763 h 600884"/>
                    <a:gd name="T13" fmla="*/ 121763 h 600884"/>
                    <a:gd name="T14" fmla="*/ 121763 h 600884"/>
                    <a:gd name="T15" fmla="*/ 121763 h 600884"/>
                    <a:gd name="T16" fmla="*/ 121763 h 600884"/>
                    <a:gd name="T17" fmla="*/ 121763 h 600884"/>
                    <a:gd name="T18" fmla="*/ 121763 h 600884"/>
                    <a:gd name="T19" fmla="*/ 121763 h 600884"/>
                    <a:gd name="T20" fmla="*/ 121763 h 600884"/>
                    <a:gd name="T21" fmla="*/ 121763 h 600884"/>
                    <a:gd name="T22" fmla="*/ 121763 h 600884"/>
                    <a:gd name="T23" fmla="*/ 121763 h 600884"/>
                    <a:gd name="T24" fmla="*/ 121763 h 600884"/>
                    <a:gd name="T25" fmla="*/ 121763 h 600884"/>
                    <a:gd name="T26" fmla="*/ 121763 h 600884"/>
                    <a:gd name="T27" fmla="*/ 121763 h 600884"/>
                    <a:gd name="T28" fmla="*/ 121763 h 600884"/>
                    <a:gd name="T29" fmla="*/ 121763 h 600884"/>
                    <a:gd name="T30" fmla="*/ 121763 h 600884"/>
                    <a:gd name="T31" fmla="*/ 121763 h 600884"/>
                    <a:gd name="T32" fmla="*/ 121763 h 600884"/>
                    <a:gd name="T33" fmla="*/ 121763 h 600884"/>
                    <a:gd name="T34" fmla="*/ 121763 h 600884"/>
                    <a:gd name="T35" fmla="*/ 121763 h 600884"/>
                    <a:gd name="T36" fmla="*/ 121763 h 600884"/>
                    <a:gd name="T37" fmla="*/ 121763 h 600884"/>
                    <a:gd name="T38" fmla="*/ 121763 h 600884"/>
                    <a:gd name="T39" fmla="*/ 121763 h 600884"/>
                    <a:gd name="T40" fmla="*/ 121763 h 600884"/>
                    <a:gd name="T41" fmla="*/ 121763 h 600884"/>
                    <a:gd name="T42" fmla="*/ 121763 h 600884"/>
                    <a:gd name="T43" fmla="*/ 121763 h 600884"/>
                    <a:gd name="T44" fmla="*/ 121763 h 600884"/>
                    <a:gd name="T45" fmla="*/ 121763 h 600884"/>
                    <a:gd name="T46" fmla="*/ 121763 h 600884"/>
                    <a:gd name="T47" fmla="*/ 121763 h 600884"/>
                    <a:gd name="T48" fmla="*/ 121763 h 600884"/>
                    <a:gd name="T49" fmla="*/ 121763 h 600884"/>
                    <a:gd name="T50" fmla="*/ 121763 h 600884"/>
                    <a:gd name="T51" fmla="*/ 121763 h 600884"/>
                    <a:gd name="T52" fmla="*/ 121763 h 600884"/>
                    <a:gd name="T53" fmla="*/ 121763 h 600884"/>
                    <a:gd name="T54" fmla="*/ 121763 h 600884"/>
                    <a:gd name="T55" fmla="*/ 121763 h 600884"/>
                    <a:gd name="T56" fmla="*/ 121763 h 600884"/>
                    <a:gd name="T57" fmla="*/ 121763 h 6008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562" h="4807">
                      <a:moveTo>
                        <a:pt x="4562" y="1251"/>
                      </a:moveTo>
                      <a:cubicBezTo>
                        <a:pt x="4562" y="1171"/>
                        <a:pt x="4517" y="1098"/>
                        <a:pt x="4445" y="1062"/>
                      </a:cubicBezTo>
                      <a:lnTo>
                        <a:pt x="2376" y="29"/>
                      </a:lnTo>
                      <a:cubicBezTo>
                        <a:pt x="2316" y="0"/>
                        <a:pt x="2246" y="0"/>
                        <a:pt x="2186" y="29"/>
                      </a:cubicBezTo>
                      <a:lnTo>
                        <a:pt x="117" y="1062"/>
                      </a:lnTo>
                      <a:cubicBezTo>
                        <a:pt x="45" y="1098"/>
                        <a:pt x="0" y="1167"/>
                        <a:pt x="0" y="1254"/>
                      </a:cubicBezTo>
                      <a:lnTo>
                        <a:pt x="0" y="3550"/>
                      </a:lnTo>
                      <a:cubicBezTo>
                        <a:pt x="0" y="3630"/>
                        <a:pt x="45" y="3703"/>
                        <a:pt x="116" y="3739"/>
                      </a:cubicBezTo>
                      <a:lnTo>
                        <a:pt x="2185" y="4784"/>
                      </a:lnTo>
                      <a:cubicBezTo>
                        <a:pt x="2216" y="4799"/>
                        <a:pt x="2248" y="4807"/>
                        <a:pt x="2281" y="4807"/>
                      </a:cubicBezTo>
                      <a:cubicBezTo>
                        <a:pt x="2332" y="4807"/>
                        <a:pt x="2385" y="4780"/>
                        <a:pt x="2385" y="4780"/>
                      </a:cubicBezTo>
                      <a:lnTo>
                        <a:pt x="4446" y="3739"/>
                      </a:lnTo>
                      <a:cubicBezTo>
                        <a:pt x="4517" y="3703"/>
                        <a:pt x="4562" y="3630"/>
                        <a:pt x="4562" y="3550"/>
                      </a:cubicBezTo>
                      <a:lnTo>
                        <a:pt x="4562" y="1251"/>
                      </a:lnTo>
                      <a:close/>
                      <a:moveTo>
                        <a:pt x="2281" y="456"/>
                      </a:moveTo>
                      <a:lnTo>
                        <a:pt x="3875" y="1251"/>
                      </a:lnTo>
                      <a:lnTo>
                        <a:pt x="2281" y="2047"/>
                      </a:lnTo>
                      <a:lnTo>
                        <a:pt x="687" y="1251"/>
                      </a:lnTo>
                      <a:lnTo>
                        <a:pt x="2281" y="456"/>
                      </a:lnTo>
                      <a:close/>
                      <a:moveTo>
                        <a:pt x="424" y="1594"/>
                      </a:moveTo>
                      <a:lnTo>
                        <a:pt x="2069" y="2415"/>
                      </a:lnTo>
                      <a:lnTo>
                        <a:pt x="2069" y="4250"/>
                      </a:lnTo>
                      <a:lnTo>
                        <a:pt x="424" y="3420"/>
                      </a:lnTo>
                      <a:lnTo>
                        <a:pt x="424" y="1594"/>
                      </a:lnTo>
                      <a:close/>
                      <a:moveTo>
                        <a:pt x="4138" y="3420"/>
                      </a:moveTo>
                      <a:lnTo>
                        <a:pt x="2493" y="4250"/>
                      </a:lnTo>
                      <a:lnTo>
                        <a:pt x="2493" y="2415"/>
                      </a:lnTo>
                      <a:lnTo>
                        <a:pt x="4138" y="1594"/>
                      </a:lnTo>
                      <a:lnTo>
                        <a:pt x="4138" y="342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椭圆 33">
                  <a:extLst>
                    <a:ext uri="{FF2B5EF4-FFF2-40B4-BE49-F238E27FC236}">
                      <a16:creationId xmlns:a16="http://schemas.microsoft.com/office/drawing/2014/main" id="{C8838AFF-9729-8F02-E066-B318AE6B7A14}"/>
                    </a:ext>
                  </a:extLst>
                </p:cNvPr>
                <p:cNvSpPr/>
                <p:nvPr/>
              </p:nvSpPr>
              <p:spPr>
                <a:xfrm>
                  <a:off x="5614733" y="2947733"/>
                  <a:ext cx="962533" cy="962533"/>
                </a:xfrm>
                <a:prstGeom prst="ellipse">
                  <a:avLst/>
                </a:prstGeom>
                <a:noFill/>
                <a:ln w="31750">
                  <a:solidFill>
                    <a:srgbClr val="119AED"/>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grpSp>
      <p:grpSp>
        <p:nvGrpSpPr>
          <p:cNvPr id="45" name="组合 44">
            <a:extLst>
              <a:ext uri="{FF2B5EF4-FFF2-40B4-BE49-F238E27FC236}">
                <a16:creationId xmlns:a16="http://schemas.microsoft.com/office/drawing/2014/main" id="{E7265B7A-7A75-2A5E-0ABF-75674D76CB44}"/>
              </a:ext>
            </a:extLst>
          </p:cNvPr>
          <p:cNvGrpSpPr/>
          <p:nvPr/>
        </p:nvGrpSpPr>
        <p:grpSpPr>
          <a:xfrm>
            <a:off x="7701164" y="1717563"/>
            <a:ext cx="2876565" cy="800100"/>
            <a:chOff x="7701164" y="1717563"/>
            <a:chExt cx="2876565" cy="800100"/>
          </a:xfrm>
        </p:grpSpPr>
        <p:sp>
          <p:nvSpPr>
            <p:cNvPr id="19" name="矩形: 圆角 18">
              <a:extLst>
                <a:ext uri="{FF2B5EF4-FFF2-40B4-BE49-F238E27FC236}">
                  <a16:creationId xmlns:a16="http://schemas.microsoft.com/office/drawing/2014/main" id="{37698B44-DF8D-2A3E-4EF4-913D3B8763E9}"/>
                </a:ext>
              </a:extLst>
            </p:cNvPr>
            <p:cNvSpPr/>
            <p:nvPr/>
          </p:nvSpPr>
          <p:spPr>
            <a:xfrm>
              <a:off x="8636302" y="1808181"/>
              <a:ext cx="1941427" cy="566288"/>
            </a:xfrm>
            <a:prstGeom prst="roundRect">
              <a:avLst/>
            </a:prstGeom>
            <a:solidFill>
              <a:schemeClr val="bg1"/>
            </a:solidFill>
            <a:ln w="31750" cap="rnd" cmpd="dbl">
              <a:solidFill>
                <a:srgbClr val="119AED"/>
              </a:solid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rgbClr val="094F7B"/>
                  </a:solidFill>
                </a:rPr>
                <a:t>重点客户</a:t>
              </a:r>
            </a:p>
          </p:txBody>
        </p:sp>
        <p:grpSp>
          <p:nvGrpSpPr>
            <p:cNvPr id="9" name="组合 8">
              <a:extLst>
                <a:ext uri="{FF2B5EF4-FFF2-40B4-BE49-F238E27FC236}">
                  <a16:creationId xmlns:a16="http://schemas.microsoft.com/office/drawing/2014/main" id="{CBF4E008-25D1-2466-A9FB-85392E4CA556}"/>
                </a:ext>
              </a:extLst>
            </p:cNvPr>
            <p:cNvGrpSpPr/>
            <p:nvPr/>
          </p:nvGrpSpPr>
          <p:grpSpPr>
            <a:xfrm>
              <a:off x="7701164" y="1717563"/>
              <a:ext cx="800100" cy="800100"/>
              <a:chOff x="7694506" y="1691275"/>
              <a:chExt cx="800100" cy="800100"/>
            </a:xfrm>
          </p:grpSpPr>
          <p:sp>
            <p:nvSpPr>
              <p:cNvPr id="18" name="椭圆 17">
                <a:extLst>
                  <a:ext uri="{FF2B5EF4-FFF2-40B4-BE49-F238E27FC236}">
                    <a16:creationId xmlns:a16="http://schemas.microsoft.com/office/drawing/2014/main" id="{22DC530B-3328-84BB-52F8-604903F7080B}"/>
                  </a:ext>
                </a:extLst>
              </p:cNvPr>
              <p:cNvSpPr/>
              <p:nvPr/>
            </p:nvSpPr>
            <p:spPr>
              <a:xfrm>
                <a:off x="7694506" y="1691275"/>
                <a:ext cx="800100" cy="800100"/>
              </a:xfrm>
              <a:prstGeom prst="ellipse">
                <a:avLst/>
              </a:prstGeom>
              <a:solidFill>
                <a:schemeClr val="bg1"/>
              </a:solidFill>
              <a:ln>
                <a:solidFill>
                  <a:srgbClr val="119AED"/>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任意多边形: 形状 28">
                <a:extLst>
                  <a:ext uri="{FF2B5EF4-FFF2-40B4-BE49-F238E27FC236}">
                    <a16:creationId xmlns:a16="http://schemas.microsoft.com/office/drawing/2014/main" id="{92F85B7F-868E-BF1C-48E5-C575EB08BD86}"/>
                  </a:ext>
                </a:extLst>
              </p:cNvPr>
              <p:cNvSpPr/>
              <p:nvPr/>
            </p:nvSpPr>
            <p:spPr>
              <a:xfrm>
                <a:off x="7846566" y="1808181"/>
                <a:ext cx="540000" cy="540000"/>
              </a:xfrm>
              <a:custGeom>
                <a:avLst/>
                <a:gdLst>
                  <a:gd name="T0" fmla="*/ 12787 w 12787"/>
                  <a:gd name="T1" fmla="*/ 10498 h 12254"/>
                  <a:gd name="T2" fmla="*/ 10091 w 12787"/>
                  <a:gd name="T3" fmla="*/ 6383 h 12254"/>
                  <a:gd name="T4" fmla="*/ 11360 w 12787"/>
                  <a:gd name="T5" fmla="*/ 3929 h 12254"/>
                  <a:gd name="T6" fmla="*/ 9161 w 12787"/>
                  <a:gd name="T7" fmla="*/ 1057 h 12254"/>
                  <a:gd name="T8" fmla="*/ 9127 w 12787"/>
                  <a:gd name="T9" fmla="*/ 1060 h 12254"/>
                  <a:gd name="T10" fmla="*/ 9084 w 12787"/>
                  <a:gd name="T11" fmla="*/ 1055 h 12254"/>
                  <a:gd name="T12" fmla="*/ 8597 w 12787"/>
                  <a:gd name="T13" fmla="*/ 1560 h 12254"/>
                  <a:gd name="T14" fmla="*/ 9008 w 12787"/>
                  <a:gd name="T15" fmla="*/ 2057 h 12254"/>
                  <a:gd name="T16" fmla="*/ 9106 w 12787"/>
                  <a:gd name="T17" fmla="*/ 2089 h 12254"/>
                  <a:gd name="T18" fmla="*/ 10362 w 12787"/>
                  <a:gd name="T19" fmla="*/ 3903 h 12254"/>
                  <a:gd name="T20" fmla="*/ 8846 w 12787"/>
                  <a:gd name="T21" fmla="*/ 5787 h 12254"/>
                  <a:gd name="T22" fmla="*/ 8842 w 12787"/>
                  <a:gd name="T23" fmla="*/ 5789 h 12254"/>
                  <a:gd name="T24" fmla="*/ 8328 w 12787"/>
                  <a:gd name="T25" fmla="*/ 6354 h 12254"/>
                  <a:gd name="T26" fmla="*/ 8855 w 12787"/>
                  <a:gd name="T27" fmla="*/ 6920 h 12254"/>
                  <a:gd name="T28" fmla="*/ 8861 w 12787"/>
                  <a:gd name="T29" fmla="*/ 6925 h 12254"/>
                  <a:gd name="T30" fmla="*/ 11824 w 12787"/>
                  <a:gd name="T31" fmla="*/ 10498 h 12254"/>
                  <a:gd name="T32" fmla="*/ 12305 w 12787"/>
                  <a:gd name="T33" fmla="*/ 10997 h 12254"/>
                  <a:gd name="T34" fmla="*/ 12785 w 12787"/>
                  <a:gd name="T35" fmla="*/ 10518 h 12254"/>
                  <a:gd name="T36" fmla="*/ 12787 w 12787"/>
                  <a:gd name="T37" fmla="*/ 10510 h 12254"/>
                  <a:gd name="T38" fmla="*/ 12787 w 12787"/>
                  <a:gd name="T39" fmla="*/ 10507 h 12254"/>
                  <a:gd name="T40" fmla="*/ 12787 w 12787"/>
                  <a:gd name="T41" fmla="*/ 10507 h 12254"/>
                  <a:gd name="T42" fmla="*/ 12787 w 12787"/>
                  <a:gd name="T43" fmla="*/ 10498 h 12254"/>
                  <a:gd name="T44" fmla="*/ 12787 w 12787"/>
                  <a:gd name="T45" fmla="*/ 10498 h 12254"/>
                  <a:gd name="T46" fmla="*/ 12787 w 12787"/>
                  <a:gd name="T47" fmla="*/ 10498 h 12254"/>
                  <a:gd name="T48" fmla="*/ 12787 w 12787"/>
                  <a:gd name="T49" fmla="*/ 10498 h 12254"/>
                  <a:gd name="T50" fmla="*/ 12787 w 12787"/>
                  <a:gd name="T51" fmla="*/ 10498 h 12254"/>
                  <a:gd name="T52" fmla="*/ 7014 w 12787"/>
                  <a:gd name="T53" fmla="*/ 6467 h 12254"/>
                  <a:gd name="T54" fmla="*/ 8529 w 12787"/>
                  <a:gd name="T55" fmla="*/ 3531 h 12254"/>
                  <a:gd name="T56" fmla="*/ 5119 w 12787"/>
                  <a:gd name="T57" fmla="*/ 0 h 12254"/>
                  <a:gd name="T58" fmla="*/ 1708 w 12787"/>
                  <a:gd name="T59" fmla="*/ 3531 h 12254"/>
                  <a:gd name="T60" fmla="*/ 3223 w 12787"/>
                  <a:gd name="T61" fmla="*/ 6467 h 12254"/>
                  <a:gd name="T62" fmla="*/ 0 w 12787"/>
                  <a:gd name="T63" fmla="*/ 11389 h 12254"/>
                  <a:gd name="T64" fmla="*/ 17 w 12787"/>
                  <a:gd name="T65" fmla="*/ 11762 h 12254"/>
                  <a:gd name="T66" fmla="*/ 17 w 12787"/>
                  <a:gd name="T67" fmla="*/ 11762 h 12254"/>
                  <a:gd name="T68" fmla="*/ 493 w 12787"/>
                  <a:gd name="T69" fmla="*/ 12254 h 12254"/>
                  <a:gd name="T70" fmla="*/ 968 w 12787"/>
                  <a:gd name="T71" fmla="*/ 11762 h 12254"/>
                  <a:gd name="T72" fmla="*/ 963 w 12787"/>
                  <a:gd name="T73" fmla="*/ 11717 h 12254"/>
                  <a:gd name="T74" fmla="*/ 947 w 12787"/>
                  <a:gd name="T75" fmla="*/ 11389 h 12254"/>
                  <a:gd name="T76" fmla="*/ 5118 w 12787"/>
                  <a:gd name="T77" fmla="*/ 7069 h 12254"/>
                  <a:gd name="T78" fmla="*/ 9290 w 12787"/>
                  <a:gd name="T79" fmla="*/ 11389 h 12254"/>
                  <a:gd name="T80" fmla="*/ 9273 w 12787"/>
                  <a:gd name="T81" fmla="*/ 11730 h 12254"/>
                  <a:gd name="T82" fmla="*/ 9271 w 12787"/>
                  <a:gd name="T83" fmla="*/ 11747 h 12254"/>
                  <a:gd name="T84" fmla="*/ 9271 w 12787"/>
                  <a:gd name="T85" fmla="*/ 11752 h 12254"/>
                  <a:gd name="T86" fmla="*/ 9271 w 12787"/>
                  <a:gd name="T87" fmla="*/ 11762 h 12254"/>
                  <a:gd name="T88" fmla="*/ 9273 w 12787"/>
                  <a:gd name="T89" fmla="*/ 11762 h 12254"/>
                  <a:gd name="T90" fmla="*/ 9746 w 12787"/>
                  <a:gd name="T91" fmla="*/ 12239 h 12254"/>
                  <a:gd name="T92" fmla="*/ 10220 w 12787"/>
                  <a:gd name="T93" fmla="*/ 11762 h 12254"/>
                  <a:gd name="T94" fmla="*/ 10221 w 12787"/>
                  <a:gd name="T95" fmla="*/ 11762 h 12254"/>
                  <a:gd name="T96" fmla="*/ 10236 w 12787"/>
                  <a:gd name="T97" fmla="*/ 11389 h 12254"/>
                  <a:gd name="T98" fmla="*/ 7014 w 12787"/>
                  <a:gd name="T99" fmla="*/ 6467 h 12254"/>
                  <a:gd name="T100" fmla="*/ 7014 w 12787"/>
                  <a:gd name="T101" fmla="*/ 6467 h 12254"/>
                  <a:gd name="T102" fmla="*/ 5119 w 12787"/>
                  <a:gd name="T103" fmla="*/ 6068 h 12254"/>
                  <a:gd name="T104" fmla="*/ 2669 w 12787"/>
                  <a:gd name="T105" fmla="*/ 3531 h 12254"/>
                  <a:gd name="T106" fmla="*/ 5119 w 12787"/>
                  <a:gd name="T107" fmla="*/ 995 h 12254"/>
                  <a:gd name="T108" fmla="*/ 7568 w 12787"/>
                  <a:gd name="T109" fmla="*/ 3531 h 12254"/>
                  <a:gd name="T110" fmla="*/ 5119 w 12787"/>
                  <a:gd name="T111" fmla="*/ 6068 h 12254"/>
                  <a:gd name="T112" fmla="*/ 5119 w 12787"/>
                  <a:gd name="T113" fmla="*/ 6068 h 12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2787" h="12254">
                    <a:moveTo>
                      <a:pt x="12787" y="10498"/>
                    </a:moveTo>
                    <a:cubicBezTo>
                      <a:pt x="12787" y="8631"/>
                      <a:pt x="11670" y="7035"/>
                      <a:pt x="10091" y="6383"/>
                    </a:cubicBezTo>
                    <a:cubicBezTo>
                      <a:pt x="10856" y="5854"/>
                      <a:pt x="11360" y="4953"/>
                      <a:pt x="11360" y="3929"/>
                    </a:cubicBezTo>
                    <a:cubicBezTo>
                      <a:pt x="11360" y="2531"/>
                      <a:pt x="10421" y="1361"/>
                      <a:pt x="9161" y="1057"/>
                    </a:cubicBezTo>
                    <a:cubicBezTo>
                      <a:pt x="9149" y="1054"/>
                      <a:pt x="9138" y="1055"/>
                      <a:pt x="9127" y="1060"/>
                    </a:cubicBezTo>
                    <a:cubicBezTo>
                      <a:pt x="9113" y="1058"/>
                      <a:pt x="9099" y="1055"/>
                      <a:pt x="9084" y="1055"/>
                    </a:cubicBezTo>
                    <a:cubicBezTo>
                      <a:pt x="8815" y="1055"/>
                      <a:pt x="8597" y="1281"/>
                      <a:pt x="8597" y="1560"/>
                    </a:cubicBezTo>
                    <a:cubicBezTo>
                      <a:pt x="8597" y="1812"/>
                      <a:pt x="8775" y="2019"/>
                      <a:pt x="9008" y="2057"/>
                    </a:cubicBezTo>
                    <a:cubicBezTo>
                      <a:pt x="9050" y="2075"/>
                      <a:pt x="9104" y="2088"/>
                      <a:pt x="9106" y="2089"/>
                    </a:cubicBezTo>
                    <a:cubicBezTo>
                      <a:pt x="9836" y="2345"/>
                      <a:pt x="10362" y="3060"/>
                      <a:pt x="10362" y="3903"/>
                    </a:cubicBezTo>
                    <a:cubicBezTo>
                      <a:pt x="10362" y="4842"/>
                      <a:pt x="9708" y="5623"/>
                      <a:pt x="8846" y="5787"/>
                    </a:cubicBezTo>
                    <a:cubicBezTo>
                      <a:pt x="8844" y="5787"/>
                      <a:pt x="8844" y="5789"/>
                      <a:pt x="8842" y="5789"/>
                    </a:cubicBezTo>
                    <a:cubicBezTo>
                      <a:pt x="8556" y="5808"/>
                      <a:pt x="8328" y="6053"/>
                      <a:pt x="8328" y="6354"/>
                    </a:cubicBezTo>
                    <a:cubicBezTo>
                      <a:pt x="8328" y="6660"/>
                      <a:pt x="8562" y="6908"/>
                      <a:pt x="8855" y="6920"/>
                    </a:cubicBezTo>
                    <a:cubicBezTo>
                      <a:pt x="8857" y="6921"/>
                      <a:pt x="8859" y="6925"/>
                      <a:pt x="8861" y="6925"/>
                    </a:cubicBezTo>
                    <a:cubicBezTo>
                      <a:pt x="10594" y="7108"/>
                      <a:pt x="11824" y="8637"/>
                      <a:pt x="11824" y="10498"/>
                    </a:cubicBezTo>
                    <a:cubicBezTo>
                      <a:pt x="11824" y="10773"/>
                      <a:pt x="12039" y="10997"/>
                      <a:pt x="12305" y="10997"/>
                    </a:cubicBezTo>
                    <a:cubicBezTo>
                      <a:pt x="12565" y="10997"/>
                      <a:pt x="12775" y="10784"/>
                      <a:pt x="12785" y="10518"/>
                    </a:cubicBezTo>
                    <a:cubicBezTo>
                      <a:pt x="12785" y="10515"/>
                      <a:pt x="12787" y="10513"/>
                      <a:pt x="12787" y="10510"/>
                    </a:cubicBezTo>
                    <a:cubicBezTo>
                      <a:pt x="12787" y="10509"/>
                      <a:pt x="12787" y="10509"/>
                      <a:pt x="12787" y="10507"/>
                    </a:cubicBezTo>
                    <a:lnTo>
                      <a:pt x="12787" y="10507"/>
                    </a:lnTo>
                    <a:cubicBezTo>
                      <a:pt x="12787" y="10504"/>
                      <a:pt x="12787" y="10501"/>
                      <a:pt x="12787" y="10498"/>
                    </a:cubicBezTo>
                    <a:lnTo>
                      <a:pt x="12787" y="10498"/>
                    </a:lnTo>
                    <a:lnTo>
                      <a:pt x="12787" y="10498"/>
                    </a:lnTo>
                    <a:lnTo>
                      <a:pt x="12787" y="10498"/>
                    </a:lnTo>
                    <a:lnTo>
                      <a:pt x="12787" y="10498"/>
                    </a:lnTo>
                    <a:close/>
                    <a:moveTo>
                      <a:pt x="7014" y="6467"/>
                    </a:moveTo>
                    <a:cubicBezTo>
                      <a:pt x="7927" y="5833"/>
                      <a:pt x="8529" y="4755"/>
                      <a:pt x="8529" y="3531"/>
                    </a:cubicBezTo>
                    <a:cubicBezTo>
                      <a:pt x="8529" y="1581"/>
                      <a:pt x="7002" y="0"/>
                      <a:pt x="5119" y="0"/>
                    </a:cubicBezTo>
                    <a:cubicBezTo>
                      <a:pt x="3235" y="0"/>
                      <a:pt x="1708" y="1581"/>
                      <a:pt x="1708" y="3531"/>
                    </a:cubicBezTo>
                    <a:cubicBezTo>
                      <a:pt x="1708" y="4756"/>
                      <a:pt x="2310" y="5833"/>
                      <a:pt x="3223" y="6467"/>
                    </a:cubicBezTo>
                    <a:cubicBezTo>
                      <a:pt x="1335" y="7246"/>
                      <a:pt x="0" y="9156"/>
                      <a:pt x="0" y="11389"/>
                    </a:cubicBezTo>
                    <a:cubicBezTo>
                      <a:pt x="0" y="11515"/>
                      <a:pt x="7" y="11639"/>
                      <a:pt x="17" y="11762"/>
                    </a:cubicBezTo>
                    <a:lnTo>
                      <a:pt x="17" y="11762"/>
                    </a:lnTo>
                    <a:cubicBezTo>
                      <a:pt x="17" y="12034"/>
                      <a:pt x="230" y="12254"/>
                      <a:pt x="493" y="12254"/>
                    </a:cubicBezTo>
                    <a:cubicBezTo>
                      <a:pt x="755" y="12254"/>
                      <a:pt x="968" y="12034"/>
                      <a:pt x="968" y="11762"/>
                    </a:cubicBezTo>
                    <a:cubicBezTo>
                      <a:pt x="968" y="11747"/>
                      <a:pt x="965" y="11732"/>
                      <a:pt x="963" y="11717"/>
                    </a:cubicBezTo>
                    <a:cubicBezTo>
                      <a:pt x="954" y="11609"/>
                      <a:pt x="947" y="11500"/>
                      <a:pt x="947" y="11389"/>
                    </a:cubicBezTo>
                    <a:cubicBezTo>
                      <a:pt x="947" y="9003"/>
                      <a:pt x="2814" y="7069"/>
                      <a:pt x="5118" y="7069"/>
                    </a:cubicBezTo>
                    <a:cubicBezTo>
                      <a:pt x="7423" y="7069"/>
                      <a:pt x="9290" y="9003"/>
                      <a:pt x="9290" y="11389"/>
                    </a:cubicBezTo>
                    <a:cubicBezTo>
                      <a:pt x="9290" y="11504"/>
                      <a:pt x="9283" y="11618"/>
                      <a:pt x="9273" y="11730"/>
                    </a:cubicBezTo>
                    <a:cubicBezTo>
                      <a:pt x="9273" y="11736"/>
                      <a:pt x="9271" y="11741"/>
                      <a:pt x="9271" y="11747"/>
                    </a:cubicBezTo>
                    <a:cubicBezTo>
                      <a:pt x="9271" y="11749"/>
                      <a:pt x="9271" y="11750"/>
                      <a:pt x="9271" y="11752"/>
                    </a:cubicBezTo>
                    <a:cubicBezTo>
                      <a:pt x="9271" y="11755"/>
                      <a:pt x="9271" y="11759"/>
                      <a:pt x="9271" y="11762"/>
                    </a:cubicBezTo>
                    <a:lnTo>
                      <a:pt x="9273" y="11762"/>
                    </a:lnTo>
                    <a:cubicBezTo>
                      <a:pt x="9281" y="12026"/>
                      <a:pt x="9489" y="12239"/>
                      <a:pt x="9746" y="12239"/>
                    </a:cubicBezTo>
                    <a:cubicBezTo>
                      <a:pt x="10004" y="12239"/>
                      <a:pt x="10212" y="12026"/>
                      <a:pt x="10220" y="11762"/>
                    </a:cubicBezTo>
                    <a:lnTo>
                      <a:pt x="10221" y="11762"/>
                    </a:lnTo>
                    <a:cubicBezTo>
                      <a:pt x="10230" y="11639"/>
                      <a:pt x="10236" y="11515"/>
                      <a:pt x="10236" y="11389"/>
                    </a:cubicBezTo>
                    <a:cubicBezTo>
                      <a:pt x="10237" y="9156"/>
                      <a:pt x="8902" y="7246"/>
                      <a:pt x="7014" y="6467"/>
                    </a:cubicBezTo>
                    <a:lnTo>
                      <a:pt x="7014" y="6467"/>
                    </a:lnTo>
                    <a:close/>
                    <a:moveTo>
                      <a:pt x="5119" y="6068"/>
                    </a:moveTo>
                    <a:cubicBezTo>
                      <a:pt x="3765" y="6068"/>
                      <a:pt x="2669" y="4932"/>
                      <a:pt x="2669" y="3531"/>
                    </a:cubicBezTo>
                    <a:cubicBezTo>
                      <a:pt x="2669" y="2131"/>
                      <a:pt x="3765" y="995"/>
                      <a:pt x="5119" y="995"/>
                    </a:cubicBezTo>
                    <a:cubicBezTo>
                      <a:pt x="6472" y="995"/>
                      <a:pt x="7568" y="2131"/>
                      <a:pt x="7568" y="3531"/>
                    </a:cubicBezTo>
                    <a:cubicBezTo>
                      <a:pt x="7568" y="4932"/>
                      <a:pt x="6472" y="6068"/>
                      <a:pt x="5119" y="6068"/>
                    </a:cubicBezTo>
                    <a:lnTo>
                      <a:pt x="5119" y="606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Tree>
    <p:extLst>
      <p:ext uri="{BB962C8B-B14F-4D97-AF65-F5344CB8AC3E}">
        <p14:creationId xmlns:p14="http://schemas.microsoft.com/office/powerpoint/2010/main" val="348437308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圆角 2">
            <a:extLst>
              <a:ext uri="{FF2B5EF4-FFF2-40B4-BE49-F238E27FC236}">
                <a16:creationId xmlns:a16="http://schemas.microsoft.com/office/drawing/2014/main" id="{6B734E4E-B045-23B6-B85A-74BEB3F762F1}"/>
              </a:ext>
            </a:extLst>
          </p:cNvPr>
          <p:cNvSpPr/>
          <p:nvPr/>
        </p:nvSpPr>
        <p:spPr>
          <a:xfrm>
            <a:off x="660400" y="766209"/>
            <a:ext cx="10858500" cy="728181"/>
          </a:xfrm>
          <a:prstGeom prst="roundRect">
            <a:avLst>
              <a:gd name="adj" fmla="val 50000"/>
            </a:avLst>
          </a:prstGeom>
          <a:solidFill>
            <a:srgbClr val="119AED"/>
          </a:solidFill>
          <a:ln w="63500" cap="rnd">
            <a:solidFill>
              <a:srgbClr val="8DCAF3"/>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zh-CN" altLang="en-US" sz="3200" dirty="0">
                <a:latin typeface="+mj-ea"/>
                <a:ea typeface="+mj-ea"/>
              </a:rPr>
              <a:t>企业介绍</a:t>
            </a:r>
          </a:p>
        </p:txBody>
      </p:sp>
      <p:sp>
        <p:nvSpPr>
          <p:cNvPr id="15" name="矩形: 圆角 14">
            <a:extLst>
              <a:ext uri="{FF2B5EF4-FFF2-40B4-BE49-F238E27FC236}">
                <a16:creationId xmlns:a16="http://schemas.microsoft.com/office/drawing/2014/main" id="{D44F6AD5-BE40-F7A4-621F-4598F7A96046}"/>
              </a:ext>
            </a:extLst>
          </p:cNvPr>
          <p:cNvSpPr/>
          <p:nvPr/>
        </p:nvSpPr>
        <p:spPr>
          <a:xfrm>
            <a:off x="673100" y="2271563"/>
            <a:ext cx="6180087" cy="3964138"/>
          </a:xfrm>
          <a:prstGeom prst="roundRect">
            <a:avLst>
              <a:gd name="adj" fmla="val 8292"/>
            </a:avLst>
          </a:prstGeom>
          <a:solidFill>
            <a:srgbClr val="8DCAF3">
              <a:alpha val="6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r>
              <a:rPr lang="zh-CN" altLang="en-US" dirty="0">
                <a:solidFill>
                  <a:schemeClr val="tx1"/>
                </a:solidFill>
              </a:rPr>
              <a:t>在此处输入你的企业介绍文字内容在此处输入你的企业介绍文字内容</a:t>
            </a:r>
            <a:endParaRPr lang="en-US" altLang="zh-CN" dirty="0">
              <a:solidFill>
                <a:schemeClr val="tx1"/>
              </a:solidFill>
            </a:endParaRPr>
          </a:p>
          <a:p>
            <a:pPr algn="just"/>
            <a:r>
              <a:rPr lang="zh-CN" altLang="en-US" dirty="0">
                <a:solidFill>
                  <a:schemeClr val="tx1"/>
                </a:solidFill>
              </a:rPr>
              <a:t>在此处输入你的企业介绍文字内容在此处输入你的企业介绍文字内容</a:t>
            </a:r>
            <a:endParaRPr lang="en-US" altLang="zh-CN" dirty="0">
              <a:solidFill>
                <a:schemeClr val="tx1"/>
              </a:solidFill>
            </a:endParaRPr>
          </a:p>
          <a:p>
            <a:pPr algn="just"/>
            <a:r>
              <a:rPr lang="zh-CN" altLang="en-US" dirty="0">
                <a:solidFill>
                  <a:schemeClr val="tx1"/>
                </a:solidFill>
              </a:rPr>
              <a:t>在此处输入你的企业介绍文字内容在此处输入你的企业介绍文字内容</a:t>
            </a:r>
          </a:p>
          <a:p>
            <a:pPr algn="just"/>
            <a:r>
              <a:rPr lang="zh-CN" altLang="en-US" dirty="0">
                <a:solidFill>
                  <a:schemeClr val="tx1"/>
                </a:solidFill>
              </a:rPr>
              <a:t>在此处输入你的企业介绍文字内容在此处输入你的企业介绍文字内容</a:t>
            </a:r>
          </a:p>
          <a:p>
            <a:pPr algn="just"/>
            <a:r>
              <a:rPr lang="zh-CN" altLang="en-US" dirty="0">
                <a:solidFill>
                  <a:schemeClr val="tx1"/>
                </a:solidFill>
              </a:rPr>
              <a:t>在此处输入你的企业介绍文字内容在此处输入你的企业介绍文字内容</a:t>
            </a:r>
          </a:p>
          <a:p>
            <a:pPr algn="just"/>
            <a:r>
              <a:rPr lang="zh-CN" altLang="en-US" dirty="0">
                <a:solidFill>
                  <a:schemeClr val="tx1"/>
                </a:solidFill>
              </a:rPr>
              <a:t>在此处输入你的企业介绍文字内容在此处输入你的企业介绍文字内容</a:t>
            </a:r>
          </a:p>
        </p:txBody>
      </p:sp>
      <p:grpSp>
        <p:nvGrpSpPr>
          <p:cNvPr id="17" name="组合 16">
            <a:extLst>
              <a:ext uri="{FF2B5EF4-FFF2-40B4-BE49-F238E27FC236}">
                <a16:creationId xmlns:a16="http://schemas.microsoft.com/office/drawing/2014/main" id="{85342ADD-8B54-5E9D-2640-A91451FEA53C}"/>
              </a:ext>
            </a:extLst>
          </p:cNvPr>
          <p:cNvGrpSpPr/>
          <p:nvPr/>
        </p:nvGrpSpPr>
        <p:grpSpPr>
          <a:xfrm>
            <a:off x="7340599" y="2271563"/>
            <a:ext cx="4191000" cy="3964137"/>
            <a:chOff x="7340599" y="2512059"/>
            <a:chExt cx="4191000" cy="3723641"/>
          </a:xfrm>
          <a:blipFill>
            <a:blip r:embed="rId2"/>
            <a:stretch>
              <a:fillRect/>
            </a:stretch>
          </a:blipFill>
        </p:grpSpPr>
        <p:sp>
          <p:nvSpPr>
            <p:cNvPr id="11" name="矩形: 圆角 10">
              <a:extLst>
                <a:ext uri="{FF2B5EF4-FFF2-40B4-BE49-F238E27FC236}">
                  <a16:creationId xmlns:a16="http://schemas.microsoft.com/office/drawing/2014/main" id="{94A200E7-9D70-BD2E-960E-3492D03DC476}"/>
                </a:ext>
              </a:extLst>
            </p:cNvPr>
            <p:cNvSpPr/>
            <p:nvPr/>
          </p:nvSpPr>
          <p:spPr>
            <a:xfrm>
              <a:off x="9591260" y="2512059"/>
              <a:ext cx="1940339" cy="3723641"/>
            </a:xfrm>
            <a:prstGeom prst="roundRect">
              <a:avLst>
                <a:gd name="adj" fmla="val 10714"/>
              </a:avLst>
            </a:prstGeom>
            <a:grpFill/>
            <a:ln w="19050">
              <a:solidFill>
                <a:srgbClr val="B6C8DB"/>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圆角 12">
              <a:extLst>
                <a:ext uri="{FF2B5EF4-FFF2-40B4-BE49-F238E27FC236}">
                  <a16:creationId xmlns:a16="http://schemas.microsoft.com/office/drawing/2014/main" id="{24DD1147-1470-1A32-EBFC-CD558FDB16B0}"/>
                </a:ext>
              </a:extLst>
            </p:cNvPr>
            <p:cNvSpPr/>
            <p:nvPr/>
          </p:nvSpPr>
          <p:spPr>
            <a:xfrm>
              <a:off x="7340599" y="4215865"/>
              <a:ext cx="2178785" cy="2019835"/>
            </a:xfrm>
            <a:prstGeom prst="roundRect">
              <a:avLst>
                <a:gd name="adj" fmla="val 9953"/>
              </a:avLst>
            </a:prstGeom>
            <a:grpFill/>
            <a:ln w="19050">
              <a:solidFill>
                <a:srgbClr val="B6C8DB"/>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圆角 15">
              <a:extLst>
                <a:ext uri="{FF2B5EF4-FFF2-40B4-BE49-F238E27FC236}">
                  <a16:creationId xmlns:a16="http://schemas.microsoft.com/office/drawing/2014/main" id="{BED8C975-367D-64AB-72E9-BAA677A5A8C2}"/>
                </a:ext>
              </a:extLst>
            </p:cNvPr>
            <p:cNvSpPr/>
            <p:nvPr/>
          </p:nvSpPr>
          <p:spPr>
            <a:xfrm>
              <a:off x="7340600" y="2512059"/>
              <a:ext cx="2178784" cy="1626804"/>
            </a:xfrm>
            <a:prstGeom prst="roundRect">
              <a:avLst>
                <a:gd name="adj" fmla="val 10554"/>
              </a:avLst>
            </a:prstGeom>
            <a:grpFill/>
            <a:ln w="19050">
              <a:solidFill>
                <a:srgbClr val="B6C8DB"/>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44796807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任意多边形: 形状 6">
            <a:extLst>
              <a:ext uri="{FF2B5EF4-FFF2-40B4-BE49-F238E27FC236}">
                <a16:creationId xmlns:a16="http://schemas.microsoft.com/office/drawing/2014/main" id="{57DD9EFB-81DE-8036-31B9-221B8C354157}"/>
              </a:ext>
            </a:extLst>
          </p:cNvPr>
          <p:cNvSpPr/>
          <p:nvPr/>
        </p:nvSpPr>
        <p:spPr>
          <a:xfrm>
            <a:off x="0" y="3021619"/>
            <a:ext cx="12470859" cy="1813924"/>
          </a:xfrm>
          <a:custGeom>
            <a:avLst/>
            <a:gdLst>
              <a:gd name="connsiteX0" fmla="*/ 0 w 12565468"/>
              <a:gd name="connsiteY0" fmla="*/ 1793082 h 2578306"/>
              <a:gd name="connsiteX1" fmla="*/ 1727200 w 12565468"/>
              <a:gd name="connsiteY1" fmla="*/ 2542382 h 2578306"/>
              <a:gd name="connsiteX2" fmla="*/ 3302000 w 12565468"/>
              <a:gd name="connsiteY2" fmla="*/ 777082 h 2578306"/>
              <a:gd name="connsiteX3" fmla="*/ 5791200 w 12565468"/>
              <a:gd name="connsiteY3" fmla="*/ 1958182 h 2578306"/>
              <a:gd name="connsiteX4" fmla="*/ 7531100 w 12565468"/>
              <a:gd name="connsiteY4" fmla="*/ 484982 h 2578306"/>
              <a:gd name="connsiteX5" fmla="*/ 9601200 w 12565468"/>
              <a:gd name="connsiteY5" fmla="*/ 1958182 h 2578306"/>
              <a:gd name="connsiteX6" fmla="*/ 12230100 w 12565468"/>
              <a:gd name="connsiteY6" fmla="*/ 205582 h 2578306"/>
              <a:gd name="connsiteX7" fmla="*/ 12446000 w 12565468"/>
              <a:gd name="connsiteY7" fmla="*/ 103982 h 25783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565468" h="2578306">
                <a:moveTo>
                  <a:pt x="0" y="1793082"/>
                </a:moveTo>
                <a:cubicBezTo>
                  <a:pt x="588433" y="2252398"/>
                  <a:pt x="1176867" y="2711715"/>
                  <a:pt x="1727200" y="2542382"/>
                </a:cubicBezTo>
                <a:cubicBezTo>
                  <a:pt x="2277533" y="2373049"/>
                  <a:pt x="2624667" y="874449"/>
                  <a:pt x="3302000" y="777082"/>
                </a:cubicBezTo>
                <a:cubicBezTo>
                  <a:pt x="3979333" y="679715"/>
                  <a:pt x="5086350" y="2006865"/>
                  <a:pt x="5791200" y="1958182"/>
                </a:cubicBezTo>
                <a:cubicBezTo>
                  <a:pt x="6496050" y="1909499"/>
                  <a:pt x="6896100" y="484982"/>
                  <a:pt x="7531100" y="484982"/>
                </a:cubicBezTo>
                <a:cubicBezTo>
                  <a:pt x="8166100" y="484982"/>
                  <a:pt x="8818033" y="2004749"/>
                  <a:pt x="9601200" y="1958182"/>
                </a:cubicBezTo>
                <a:cubicBezTo>
                  <a:pt x="10384367" y="1911615"/>
                  <a:pt x="11755967" y="514615"/>
                  <a:pt x="12230100" y="205582"/>
                </a:cubicBezTo>
                <a:cubicBezTo>
                  <a:pt x="12704233" y="-103451"/>
                  <a:pt x="12575116" y="265"/>
                  <a:pt x="12446000" y="103982"/>
                </a:cubicBezTo>
              </a:path>
            </a:pathLst>
          </a:custGeom>
          <a:noFill/>
          <a:ln w="47625" cap="flat" cmpd="thickThin">
            <a:solidFill>
              <a:srgbClr val="094F7B"/>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2" name="组合 21">
            <a:extLst>
              <a:ext uri="{FF2B5EF4-FFF2-40B4-BE49-F238E27FC236}">
                <a16:creationId xmlns:a16="http://schemas.microsoft.com/office/drawing/2014/main" id="{CA9C5CD2-EB0E-1BF4-0D6B-2677A3DC9F17}"/>
              </a:ext>
            </a:extLst>
          </p:cNvPr>
          <p:cNvGrpSpPr/>
          <p:nvPr/>
        </p:nvGrpSpPr>
        <p:grpSpPr>
          <a:xfrm>
            <a:off x="857250" y="4257693"/>
            <a:ext cx="1739900" cy="2009266"/>
            <a:chOff x="857250" y="4257693"/>
            <a:chExt cx="1739900" cy="2009266"/>
          </a:xfrm>
        </p:grpSpPr>
        <p:cxnSp>
          <p:nvCxnSpPr>
            <p:cNvPr id="11" name="直接连接符 10">
              <a:extLst>
                <a:ext uri="{FF2B5EF4-FFF2-40B4-BE49-F238E27FC236}">
                  <a16:creationId xmlns:a16="http://schemas.microsoft.com/office/drawing/2014/main" id="{77C66EA8-F3BD-D259-43E5-1D3E062A833E}"/>
                </a:ext>
              </a:extLst>
            </p:cNvPr>
            <p:cNvCxnSpPr>
              <a:cxnSpLocks/>
              <a:stCxn id="18" idx="0"/>
            </p:cNvCxnSpPr>
            <p:nvPr/>
          </p:nvCxnSpPr>
          <p:spPr>
            <a:xfrm flipV="1">
              <a:off x="1727200" y="4898062"/>
              <a:ext cx="0" cy="493578"/>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2" name="椭圆 11">
              <a:extLst>
                <a:ext uri="{FF2B5EF4-FFF2-40B4-BE49-F238E27FC236}">
                  <a16:creationId xmlns:a16="http://schemas.microsoft.com/office/drawing/2014/main" id="{1DD9F33D-C54B-2C64-63C0-B22DEE76A06C}"/>
                </a:ext>
              </a:extLst>
            </p:cNvPr>
            <p:cNvSpPr/>
            <p:nvPr/>
          </p:nvSpPr>
          <p:spPr>
            <a:xfrm>
              <a:off x="1600200" y="4644062"/>
              <a:ext cx="254000" cy="254000"/>
            </a:xfrm>
            <a:prstGeom prst="ellipse">
              <a:avLst/>
            </a:prstGeom>
            <a:solidFill>
              <a:srgbClr val="119AED"/>
            </a:solidFill>
            <a:ln w="190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圆角 12">
              <a:extLst>
                <a:ext uri="{FF2B5EF4-FFF2-40B4-BE49-F238E27FC236}">
                  <a16:creationId xmlns:a16="http://schemas.microsoft.com/office/drawing/2014/main" id="{A88079E8-F503-B8D1-63EB-368DCAD1ADEA}"/>
                </a:ext>
              </a:extLst>
            </p:cNvPr>
            <p:cNvSpPr/>
            <p:nvPr/>
          </p:nvSpPr>
          <p:spPr>
            <a:xfrm>
              <a:off x="1085850" y="4257693"/>
              <a:ext cx="850900" cy="323850"/>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zh-CN" sz="1400" dirty="0">
                  <a:latin typeface="+mn-ea"/>
                </a:rPr>
                <a:t>20XX</a:t>
              </a:r>
              <a:r>
                <a:rPr lang="zh-CN" altLang="en-US" sz="1400" dirty="0">
                  <a:latin typeface="+mn-ea"/>
                </a:rPr>
                <a:t>年</a:t>
              </a:r>
            </a:p>
          </p:txBody>
        </p:sp>
        <p:sp>
          <p:nvSpPr>
            <p:cNvPr id="18" name="文本框 17">
              <a:extLst>
                <a:ext uri="{FF2B5EF4-FFF2-40B4-BE49-F238E27FC236}">
                  <a16:creationId xmlns:a16="http://schemas.microsoft.com/office/drawing/2014/main" id="{14CCED5F-DA8F-57F1-6249-AAA2CC61380C}"/>
                </a:ext>
              </a:extLst>
            </p:cNvPr>
            <p:cNvSpPr txBox="1"/>
            <p:nvPr/>
          </p:nvSpPr>
          <p:spPr>
            <a:xfrm>
              <a:off x="857250" y="5391640"/>
              <a:ext cx="1739900" cy="875319"/>
            </a:xfrm>
            <a:prstGeom prst="rect">
              <a:avLst/>
            </a:prstGeom>
            <a:noFill/>
          </p:spPr>
          <p:txBody>
            <a:bodyPr wrap="square" lIns="0" tIns="0" rIns="0" bIns="0" rtlCol="0">
              <a:noAutofit/>
            </a:bodyPr>
            <a:lstStyle/>
            <a:p>
              <a:r>
                <a:rPr lang="zh-CN" altLang="en-US" dirty="0"/>
                <a:t>请输入当年情况</a:t>
              </a:r>
              <a:endParaRPr lang="en-US" altLang="zh-CN" dirty="0"/>
            </a:p>
            <a:p>
              <a:r>
                <a:rPr lang="zh-CN" altLang="en-US" dirty="0"/>
                <a:t>请输入当年情况</a:t>
              </a:r>
            </a:p>
            <a:p>
              <a:r>
                <a:rPr lang="zh-CN" altLang="en-US" dirty="0"/>
                <a:t>请输入当年情况</a:t>
              </a:r>
            </a:p>
          </p:txBody>
        </p:sp>
      </p:grpSp>
      <p:grpSp>
        <p:nvGrpSpPr>
          <p:cNvPr id="23" name="组合 22">
            <a:extLst>
              <a:ext uri="{FF2B5EF4-FFF2-40B4-BE49-F238E27FC236}">
                <a16:creationId xmlns:a16="http://schemas.microsoft.com/office/drawing/2014/main" id="{3B8E04AD-1430-7F4F-983D-27A575353A65}"/>
              </a:ext>
            </a:extLst>
          </p:cNvPr>
          <p:cNvGrpSpPr/>
          <p:nvPr/>
        </p:nvGrpSpPr>
        <p:grpSpPr>
          <a:xfrm>
            <a:off x="2513495" y="2168420"/>
            <a:ext cx="1739900" cy="1930124"/>
            <a:chOff x="979493" y="3364886"/>
            <a:chExt cx="1739900" cy="1930124"/>
          </a:xfrm>
        </p:grpSpPr>
        <p:cxnSp>
          <p:nvCxnSpPr>
            <p:cNvPr id="24" name="直接连接符 23">
              <a:extLst>
                <a:ext uri="{FF2B5EF4-FFF2-40B4-BE49-F238E27FC236}">
                  <a16:creationId xmlns:a16="http://schemas.microsoft.com/office/drawing/2014/main" id="{5F28F5BA-92DE-F0B1-BD8E-47CB0E5C5F8F}"/>
                </a:ext>
              </a:extLst>
            </p:cNvPr>
            <p:cNvCxnSpPr>
              <a:cxnSpLocks/>
            </p:cNvCxnSpPr>
            <p:nvPr/>
          </p:nvCxnSpPr>
          <p:spPr>
            <a:xfrm flipV="1">
              <a:off x="1727200" y="4200035"/>
              <a:ext cx="0" cy="493578"/>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25" name="椭圆 24">
              <a:extLst>
                <a:ext uri="{FF2B5EF4-FFF2-40B4-BE49-F238E27FC236}">
                  <a16:creationId xmlns:a16="http://schemas.microsoft.com/office/drawing/2014/main" id="{762CAD29-46E4-5FF0-285E-632F6D49B636}"/>
                </a:ext>
              </a:extLst>
            </p:cNvPr>
            <p:cNvSpPr/>
            <p:nvPr/>
          </p:nvSpPr>
          <p:spPr>
            <a:xfrm>
              <a:off x="1600200" y="4644062"/>
              <a:ext cx="254000" cy="254000"/>
            </a:xfrm>
            <a:prstGeom prst="ellipse">
              <a:avLst/>
            </a:prstGeom>
            <a:solidFill>
              <a:srgbClr val="119AED"/>
            </a:solidFill>
            <a:ln w="190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圆角 25">
              <a:extLst>
                <a:ext uri="{FF2B5EF4-FFF2-40B4-BE49-F238E27FC236}">
                  <a16:creationId xmlns:a16="http://schemas.microsoft.com/office/drawing/2014/main" id="{CDB41D6B-1F03-5084-2E70-4BD443A5D3CD}"/>
                </a:ext>
              </a:extLst>
            </p:cNvPr>
            <p:cNvSpPr/>
            <p:nvPr/>
          </p:nvSpPr>
          <p:spPr>
            <a:xfrm>
              <a:off x="1423993" y="4971160"/>
              <a:ext cx="850900" cy="323850"/>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zh-CN" sz="1400" dirty="0">
                  <a:latin typeface="+mn-ea"/>
                </a:rPr>
                <a:t>20XX</a:t>
              </a:r>
              <a:r>
                <a:rPr lang="zh-CN" altLang="en-US" sz="1400" dirty="0">
                  <a:latin typeface="+mn-ea"/>
                </a:rPr>
                <a:t>年</a:t>
              </a:r>
            </a:p>
          </p:txBody>
        </p:sp>
        <p:sp>
          <p:nvSpPr>
            <p:cNvPr id="27" name="文本框 26">
              <a:extLst>
                <a:ext uri="{FF2B5EF4-FFF2-40B4-BE49-F238E27FC236}">
                  <a16:creationId xmlns:a16="http://schemas.microsoft.com/office/drawing/2014/main" id="{C1DDECB2-A3C9-13E5-1810-D4E34BA927F7}"/>
                </a:ext>
              </a:extLst>
            </p:cNvPr>
            <p:cNvSpPr txBox="1"/>
            <p:nvPr/>
          </p:nvSpPr>
          <p:spPr>
            <a:xfrm>
              <a:off x="979493" y="3364886"/>
              <a:ext cx="1739900" cy="875319"/>
            </a:xfrm>
            <a:prstGeom prst="rect">
              <a:avLst/>
            </a:prstGeom>
            <a:noFill/>
          </p:spPr>
          <p:txBody>
            <a:bodyPr wrap="square" lIns="0" tIns="0" rIns="0" bIns="0" rtlCol="0">
              <a:noAutofit/>
            </a:bodyPr>
            <a:lstStyle/>
            <a:p>
              <a:r>
                <a:rPr lang="zh-CN" altLang="en-US" dirty="0"/>
                <a:t>请输入当年情况</a:t>
              </a:r>
              <a:endParaRPr lang="en-US" altLang="zh-CN" dirty="0"/>
            </a:p>
            <a:p>
              <a:r>
                <a:rPr lang="zh-CN" altLang="en-US" dirty="0"/>
                <a:t>请输入当年情况</a:t>
              </a:r>
            </a:p>
            <a:p>
              <a:r>
                <a:rPr lang="zh-CN" altLang="en-US" dirty="0"/>
                <a:t>请输入当年情况</a:t>
              </a:r>
            </a:p>
          </p:txBody>
        </p:sp>
      </p:grpSp>
      <p:grpSp>
        <p:nvGrpSpPr>
          <p:cNvPr id="28" name="组合 27">
            <a:extLst>
              <a:ext uri="{FF2B5EF4-FFF2-40B4-BE49-F238E27FC236}">
                <a16:creationId xmlns:a16="http://schemas.microsoft.com/office/drawing/2014/main" id="{A0D5FDB6-740C-FC43-4489-458F893DDEB4}"/>
              </a:ext>
            </a:extLst>
          </p:cNvPr>
          <p:cNvGrpSpPr/>
          <p:nvPr/>
        </p:nvGrpSpPr>
        <p:grpSpPr>
          <a:xfrm>
            <a:off x="4850332" y="3883781"/>
            <a:ext cx="1739900" cy="2009266"/>
            <a:chOff x="857250" y="4257693"/>
            <a:chExt cx="1739900" cy="2009266"/>
          </a:xfrm>
        </p:grpSpPr>
        <p:cxnSp>
          <p:nvCxnSpPr>
            <p:cNvPr id="29" name="直接连接符 28">
              <a:extLst>
                <a:ext uri="{FF2B5EF4-FFF2-40B4-BE49-F238E27FC236}">
                  <a16:creationId xmlns:a16="http://schemas.microsoft.com/office/drawing/2014/main" id="{FD578868-D16E-E88B-5755-D09365EC3B98}"/>
                </a:ext>
              </a:extLst>
            </p:cNvPr>
            <p:cNvCxnSpPr>
              <a:cxnSpLocks/>
              <a:stCxn id="32" idx="0"/>
            </p:cNvCxnSpPr>
            <p:nvPr/>
          </p:nvCxnSpPr>
          <p:spPr>
            <a:xfrm flipV="1">
              <a:off x="1727200" y="4898062"/>
              <a:ext cx="0" cy="493578"/>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30" name="椭圆 29">
              <a:extLst>
                <a:ext uri="{FF2B5EF4-FFF2-40B4-BE49-F238E27FC236}">
                  <a16:creationId xmlns:a16="http://schemas.microsoft.com/office/drawing/2014/main" id="{23046D3C-D692-CE50-7EBD-DCAAEC132702}"/>
                </a:ext>
              </a:extLst>
            </p:cNvPr>
            <p:cNvSpPr/>
            <p:nvPr/>
          </p:nvSpPr>
          <p:spPr>
            <a:xfrm>
              <a:off x="1600200" y="4644062"/>
              <a:ext cx="254000" cy="254000"/>
            </a:xfrm>
            <a:prstGeom prst="ellipse">
              <a:avLst/>
            </a:prstGeom>
            <a:solidFill>
              <a:srgbClr val="119AED"/>
            </a:solidFill>
            <a:ln w="190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圆角 30">
              <a:extLst>
                <a:ext uri="{FF2B5EF4-FFF2-40B4-BE49-F238E27FC236}">
                  <a16:creationId xmlns:a16="http://schemas.microsoft.com/office/drawing/2014/main" id="{810663CF-498A-25A7-8505-3C6B32C628C1}"/>
                </a:ext>
              </a:extLst>
            </p:cNvPr>
            <p:cNvSpPr/>
            <p:nvPr/>
          </p:nvSpPr>
          <p:spPr>
            <a:xfrm>
              <a:off x="1278354" y="4257693"/>
              <a:ext cx="850900" cy="323850"/>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zh-CN" sz="1400" dirty="0">
                  <a:latin typeface="+mn-ea"/>
                </a:rPr>
                <a:t>20XX</a:t>
              </a:r>
              <a:r>
                <a:rPr lang="zh-CN" altLang="en-US" sz="1400" dirty="0">
                  <a:latin typeface="+mn-ea"/>
                </a:rPr>
                <a:t>年</a:t>
              </a:r>
            </a:p>
          </p:txBody>
        </p:sp>
        <p:sp>
          <p:nvSpPr>
            <p:cNvPr id="32" name="文本框 31">
              <a:extLst>
                <a:ext uri="{FF2B5EF4-FFF2-40B4-BE49-F238E27FC236}">
                  <a16:creationId xmlns:a16="http://schemas.microsoft.com/office/drawing/2014/main" id="{860AE5F8-02A7-7E3B-8A8F-883DBDA83938}"/>
                </a:ext>
              </a:extLst>
            </p:cNvPr>
            <p:cNvSpPr txBox="1"/>
            <p:nvPr/>
          </p:nvSpPr>
          <p:spPr>
            <a:xfrm>
              <a:off x="857250" y="5391640"/>
              <a:ext cx="1739900" cy="875319"/>
            </a:xfrm>
            <a:prstGeom prst="rect">
              <a:avLst/>
            </a:prstGeom>
            <a:noFill/>
          </p:spPr>
          <p:txBody>
            <a:bodyPr wrap="square" lIns="0" tIns="0" rIns="0" bIns="0" rtlCol="0">
              <a:noAutofit/>
            </a:bodyPr>
            <a:lstStyle/>
            <a:p>
              <a:r>
                <a:rPr lang="zh-CN" altLang="en-US" dirty="0"/>
                <a:t>请输入当年情况</a:t>
              </a:r>
              <a:endParaRPr lang="en-US" altLang="zh-CN" dirty="0"/>
            </a:p>
            <a:p>
              <a:r>
                <a:rPr lang="zh-CN" altLang="en-US" dirty="0"/>
                <a:t>请输入当年情况</a:t>
              </a:r>
            </a:p>
            <a:p>
              <a:r>
                <a:rPr lang="zh-CN" altLang="en-US" dirty="0"/>
                <a:t>请输入当年情况</a:t>
              </a:r>
            </a:p>
          </p:txBody>
        </p:sp>
      </p:grpSp>
      <p:grpSp>
        <p:nvGrpSpPr>
          <p:cNvPr id="33" name="组合 32">
            <a:extLst>
              <a:ext uri="{FF2B5EF4-FFF2-40B4-BE49-F238E27FC236}">
                <a16:creationId xmlns:a16="http://schemas.microsoft.com/office/drawing/2014/main" id="{B37BCB89-5540-C7E2-AFCA-658A3283A1AB}"/>
              </a:ext>
            </a:extLst>
          </p:cNvPr>
          <p:cNvGrpSpPr/>
          <p:nvPr/>
        </p:nvGrpSpPr>
        <p:grpSpPr>
          <a:xfrm>
            <a:off x="6590232" y="1951590"/>
            <a:ext cx="1739900" cy="1937915"/>
            <a:chOff x="825834" y="3333579"/>
            <a:chExt cx="1739900" cy="1937915"/>
          </a:xfrm>
        </p:grpSpPr>
        <p:cxnSp>
          <p:nvCxnSpPr>
            <p:cNvPr id="34" name="直接连接符 33">
              <a:extLst>
                <a:ext uri="{FF2B5EF4-FFF2-40B4-BE49-F238E27FC236}">
                  <a16:creationId xmlns:a16="http://schemas.microsoft.com/office/drawing/2014/main" id="{F188A29A-2271-0606-DE54-9C6394482465}"/>
                </a:ext>
              </a:extLst>
            </p:cNvPr>
            <p:cNvCxnSpPr>
              <a:cxnSpLocks/>
            </p:cNvCxnSpPr>
            <p:nvPr/>
          </p:nvCxnSpPr>
          <p:spPr>
            <a:xfrm flipV="1">
              <a:off x="1730343" y="4150484"/>
              <a:ext cx="0" cy="493578"/>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35" name="椭圆 34">
              <a:extLst>
                <a:ext uri="{FF2B5EF4-FFF2-40B4-BE49-F238E27FC236}">
                  <a16:creationId xmlns:a16="http://schemas.microsoft.com/office/drawing/2014/main" id="{9AFF6D21-1F7D-81A1-A763-BA2CBADD8384}"/>
                </a:ext>
              </a:extLst>
            </p:cNvPr>
            <p:cNvSpPr/>
            <p:nvPr/>
          </p:nvSpPr>
          <p:spPr>
            <a:xfrm>
              <a:off x="1600200" y="4644062"/>
              <a:ext cx="254000" cy="254000"/>
            </a:xfrm>
            <a:prstGeom prst="ellipse">
              <a:avLst/>
            </a:prstGeom>
            <a:solidFill>
              <a:srgbClr val="119AED"/>
            </a:solidFill>
            <a:ln w="190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圆角 35">
              <a:extLst>
                <a:ext uri="{FF2B5EF4-FFF2-40B4-BE49-F238E27FC236}">
                  <a16:creationId xmlns:a16="http://schemas.microsoft.com/office/drawing/2014/main" id="{A65A826E-6671-82A4-6309-EE99D8CED527}"/>
                </a:ext>
              </a:extLst>
            </p:cNvPr>
            <p:cNvSpPr/>
            <p:nvPr/>
          </p:nvSpPr>
          <p:spPr>
            <a:xfrm>
              <a:off x="1343569" y="4947644"/>
              <a:ext cx="850900" cy="323850"/>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zh-CN" sz="1400" dirty="0">
                  <a:latin typeface="+mn-ea"/>
                </a:rPr>
                <a:t>20XX</a:t>
              </a:r>
              <a:r>
                <a:rPr lang="zh-CN" altLang="en-US" sz="1400" dirty="0">
                  <a:latin typeface="+mn-ea"/>
                </a:rPr>
                <a:t>年</a:t>
              </a:r>
            </a:p>
          </p:txBody>
        </p:sp>
        <p:sp>
          <p:nvSpPr>
            <p:cNvPr id="37" name="文本框 36">
              <a:extLst>
                <a:ext uri="{FF2B5EF4-FFF2-40B4-BE49-F238E27FC236}">
                  <a16:creationId xmlns:a16="http://schemas.microsoft.com/office/drawing/2014/main" id="{EDDCDE6D-6515-CA19-E725-6AFEB548A723}"/>
                </a:ext>
              </a:extLst>
            </p:cNvPr>
            <p:cNvSpPr txBox="1"/>
            <p:nvPr/>
          </p:nvSpPr>
          <p:spPr>
            <a:xfrm>
              <a:off x="825834" y="3333579"/>
              <a:ext cx="1739900" cy="875319"/>
            </a:xfrm>
            <a:prstGeom prst="rect">
              <a:avLst/>
            </a:prstGeom>
            <a:noFill/>
          </p:spPr>
          <p:txBody>
            <a:bodyPr wrap="square" lIns="0" tIns="0" rIns="0" bIns="0" rtlCol="0">
              <a:noAutofit/>
            </a:bodyPr>
            <a:lstStyle/>
            <a:p>
              <a:r>
                <a:rPr lang="zh-CN" altLang="en-US" dirty="0"/>
                <a:t>请输入当年情况</a:t>
              </a:r>
              <a:endParaRPr lang="en-US" altLang="zh-CN" dirty="0"/>
            </a:p>
            <a:p>
              <a:r>
                <a:rPr lang="zh-CN" altLang="en-US" dirty="0"/>
                <a:t>请输入当年情况</a:t>
              </a:r>
            </a:p>
            <a:p>
              <a:r>
                <a:rPr lang="zh-CN" altLang="en-US" dirty="0"/>
                <a:t>请输入当年情况</a:t>
              </a:r>
            </a:p>
          </p:txBody>
        </p:sp>
      </p:grpSp>
      <p:grpSp>
        <p:nvGrpSpPr>
          <p:cNvPr id="38" name="组合 37">
            <a:extLst>
              <a:ext uri="{FF2B5EF4-FFF2-40B4-BE49-F238E27FC236}">
                <a16:creationId xmlns:a16="http://schemas.microsoft.com/office/drawing/2014/main" id="{528712FC-1242-1524-D3DE-FBE62B23043E}"/>
              </a:ext>
            </a:extLst>
          </p:cNvPr>
          <p:cNvGrpSpPr/>
          <p:nvPr/>
        </p:nvGrpSpPr>
        <p:grpSpPr>
          <a:xfrm>
            <a:off x="8821291" y="3880337"/>
            <a:ext cx="1739900" cy="2009266"/>
            <a:chOff x="857250" y="4257693"/>
            <a:chExt cx="1739900" cy="2009266"/>
          </a:xfrm>
        </p:grpSpPr>
        <p:cxnSp>
          <p:nvCxnSpPr>
            <p:cNvPr id="39" name="直接连接符 38">
              <a:extLst>
                <a:ext uri="{FF2B5EF4-FFF2-40B4-BE49-F238E27FC236}">
                  <a16:creationId xmlns:a16="http://schemas.microsoft.com/office/drawing/2014/main" id="{86170D3C-68C9-C798-5523-F5389846E339}"/>
                </a:ext>
              </a:extLst>
            </p:cNvPr>
            <p:cNvCxnSpPr>
              <a:cxnSpLocks/>
              <a:stCxn id="42" idx="0"/>
            </p:cNvCxnSpPr>
            <p:nvPr/>
          </p:nvCxnSpPr>
          <p:spPr>
            <a:xfrm flipV="1">
              <a:off x="1727200" y="4898062"/>
              <a:ext cx="0" cy="493578"/>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40" name="椭圆 39">
              <a:extLst>
                <a:ext uri="{FF2B5EF4-FFF2-40B4-BE49-F238E27FC236}">
                  <a16:creationId xmlns:a16="http://schemas.microsoft.com/office/drawing/2014/main" id="{3A0073AB-C1ED-C438-067C-EDDBB8D21BA9}"/>
                </a:ext>
              </a:extLst>
            </p:cNvPr>
            <p:cNvSpPr/>
            <p:nvPr/>
          </p:nvSpPr>
          <p:spPr>
            <a:xfrm>
              <a:off x="1600200" y="4644062"/>
              <a:ext cx="254000" cy="254000"/>
            </a:xfrm>
            <a:prstGeom prst="ellipse">
              <a:avLst/>
            </a:prstGeom>
            <a:solidFill>
              <a:srgbClr val="119AED"/>
            </a:solidFill>
            <a:ln w="190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圆角 40">
              <a:extLst>
                <a:ext uri="{FF2B5EF4-FFF2-40B4-BE49-F238E27FC236}">
                  <a16:creationId xmlns:a16="http://schemas.microsoft.com/office/drawing/2014/main" id="{CA978193-8608-4B97-20B3-16330D79ED88}"/>
                </a:ext>
              </a:extLst>
            </p:cNvPr>
            <p:cNvSpPr/>
            <p:nvPr/>
          </p:nvSpPr>
          <p:spPr>
            <a:xfrm>
              <a:off x="1249477" y="4257693"/>
              <a:ext cx="850900" cy="323850"/>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zh-CN" sz="1400" dirty="0">
                  <a:latin typeface="+mn-ea"/>
                </a:rPr>
                <a:t>20XX</a:t>
              </a:r>
              <a:r>
                <a:rPr lang="zh-CN" altLang="en-US" sz="1400" dirty="0">
                  <a:latin typeface="+mn-ea"/>
                </a:rPr>
                <a:t>年</a:t>
              </a:r>
            </a:p>
          </p:txBody>
        </p:sp>
        <p:sp>
          <p:nvSpPr>
            <p:cNvPr id="42" name="文本框 41">
              <a:extLst>
                <a:ext uri="{FF2B5EF4-FFF2-40B4-BE49-F238E27FC236}">
                  <a16:creationId xmlns:a16="http://schemas.microsoft.com/office/drawing/2014/main" id="{132759BF-358B-82A6-F78B-AD8867883CCB}"/>
                </a:ext>
              </a:extLst>
            </p:cNvPr>
            <p:cNvSpPr txBox="1"/>
            <p:nvPr/>
          </p:nvSpPr>
          <p:spPr>
            <a:xfrm>
              <a:off x="857250" y="5391640"/>
              <a:ext cx="1739900" cy="875319"/>
            </a:xfrm>
            <a:prstGeom prst="rect">
              <a:avLst/>
            </a:prstGeom>
            <a:noFill/>
          </p:spPr>
          <p:txBody>
            <a:bodyPr wrap="square" lIns="0" tIns="0" rIns="0" bIns="0" rtlCol="0">
              <a:noAutofit/>
            </a:bodyPr>
            <a:lstStyle/>
            <a:p>
              <a:r>
                <a:rPr lang="zh-CN" altLang="en-US" dirty="0"/>
                <a:t>请输入当年情况</a:t>
              </a:r>
              <a:endParaRPr lang="en-US" altLang="zh-CN" dirty="0"/>
            </a:p>
            <a:p>
              <a:r>
                <a:rPr lang="zh-CN" altLang="en-US" dirty="0"/>
                <a:t>请输入当年情况</a:t>
              </a:r>
            </a:p>
            <a:p>
              <a:r>
                <a:rPr lang="zh-CN" altLang="en-US" dirty="0"/>
                <a:t>请输入当年情况</a:t>
              </a:r>
            </a:p>
          </p:txBody>
        </p:sp>
      </p:grpSp>
      <p:sp>
        <p:nvSpPr>
          <p:cNvPr id="3" name="矩形: 圆角 2">
            <a:extLst>
              <a:ext uri="{FF2B5EF4-FFF2-40B4-BE49-F238E27FC236}">
                <a16:creationId xmlns:a16="http://schemas.microsoft.com/office/drawing/2014/main" id="{5CD8E65C-3305-83C2-2B2B-FDDDE81E6EDA}"/>
              </a:ext>
            </a:extLst>
          </p:cNvPr>
          <p:cNvSpPr/>
          <p:nvPr/>
        </p:nvSpPr>
        <p:spPr>
          <a:xfrm>
            <a:off x="660400" y="766209"/>
            <a:ext cx="10858500" cy="728181"/>
          </a:xfrm>
          <a:prstGeom prst="roundRect">
            <a:avLst>
              <a:gd name="adj" fmla="val 50000"/>
            </a:avLst>
          </a:prstGeom>
          <a:solidFill>
            <a:srgbClr val="119AED"/>
          </a:solidFill>
          <a:ln w="63500" cap="rnd">
            <a:solidFill>
              <a:srgbClr val="8DCAF3"/>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zh-CN" altLang="en-US" sz="3200" dirty="0">
                <a:latin typeface="+mj-ea"/>
                <a:ea typeface="+mj-ea"/>
              </a:rPr>
              <a:t>企业发展情况</a:t>
            </a:r>
          </a:p>
        </p:txBody>
      </p:sp>
    </p:spTree>
    <p:extLst>
      <p:ext uri="{BB962C8B-B14F-4D97-AF65-F5344CB8AC3E}">
        <p14:creationId xmlns:p14="http://schemas.microsoft.com/office/powerpoint/2010/main" val="4476965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2">
            <a:extLst>
              <a:ext uri="{FF2B5EF4-FFF2-40B4-BE49-F238E27FC236}">
                <a16:creationId xmlns:a16="http://schemas.microsoft.com/office/drawing/2014/main" id="{02B09CA3-E165-3C3B-A50B-8A4341CC7156}"/>
              </a:ext>
            </a:extLst>
          </p:cNvPr>
          <p:cNvGraphicFramePr>
            <a:graphicFrameLocks noGrp="1"/>
          </p:cNvGraphicFramePr>
          <p:nvPr>
            <p:extLst>
              <p:ext uri="{D42A27DB-BD31-4B8C-83A1-F6EECF244321}">
                <p14:modId xmlns:p14="http://schemas.microsoft.com/office/powerpoint/2010/main" val="166569445"/>
              </p:ext>
            </p:extLst>
          </p:nvPr>
        </p:nvGraphicFramePr>
        <p:xfrm>
          <a:off x="660400" y="1028699"/>
          <a:ext cx="10858502" cy="5198994"/>
        </p:xfrm>
        <a:graphic>
          <a:graphicData uri="http://schemas.openxmlformats.org/drawingml/2006/table">
            <a:tbl>
              <a:tblPr firstRow="1">
                <a:tableStyleId>{5C22544A-7EE6-4342-B048-85BDC9FD1C3A}</a:tableStyleId>
              </a:tblPr>
              <a:tblGrid>
                <a:gridCol w="3606800">
                  <a:extLst>
                    <a:ext uri="{9D8B030D-6E8A-4147-A177-3AD203B41FA5}">
                      <a16:colId xmlns:a16="http://schemas.microsoft.com/office/drawing/2014/main" val="1031329510"/>
                    </a:ext>
                  </a:extLst>
                </a:gridCol>
                <a:gridCol w="2417234">
                  <a:extLst>
                    <a:ext uri="{9D8B030D-6E8A-4147-A177-3AD203B41FA5}">
                      <a16:colId xmlns:a16="http://schemas.microsoft.com/office/drawing/2014/main" val="2533842656"/>
                    </a:ext>
                  </a:extLst>
                </a:gridCol>
                <a:gridCol w="2417234">
                  <a:extLst>
                    <a:ext uri="{9D8B030D-6E8A-4147-A177-3AD203B41FA5}">
                      <a16:colId xmlns:a16="http://schemas.microsoft.com/office/drawing/2014/main" val="1337347745"/>
                    </a:ext>
                  </a:extLst>
                </a:gridCol>
                <a:gridCol w="2417234">
                  <a:extLst>
                    <a:ext uri="{9D8B030D-6E8A-4147-A177-3AD203B41FA5}">
                      <a16:colId xmlns:a16="http://schemas.microsoft.com/office/drawing/2014/main" val="2639643798"/>
                    </a:ext>
                  </a:extLst>
                </a:gridCol>
              </a:tblGrid>
              <a:tr h="577666">
                <a:tc>
                  <a:txBody>
                    <a:bodyPr/>
                    <a:lstStyle/>
                    <a:p>
                      <a:pPr algn="just"/>
                      <a:r>
                        <a:rPr lang="zh-CN" altLang="en-US" dirty="0"/>
                        <a:t>主要经济指标</a:t>
                      </a:r>
                    </a:p>
                  </a:txBody>
                  <a:tcPr anchor="ctr">
                    <a:lnR w="38100" cap="flat" cmpd="sng" algn="ctr">
                      <a:solidFill>
                        <a:schemeClr val="bg1"/>
                      </a:solidFill>
                      <a:prstDash val="solid"/>
                      <a:round/>
                      <a:headEnd type="none" w="med" len="med"/>
                      <a:tailEnd type="none" w="med" len="med"/>
                    </a:lnR>
                    <a:lnB w="38100" cap="flat" cmpd="sng" algn="ctr">
                      <a:solidFill>
                        <a:schemeClr val="bg1"/>
                      </a:solidFill>
                      <a:prstDash val="solid"/>
                      <a:round/>
                      <a:headEnd type="none" w="med" len="med"/>
                      <a:tailEnd type="none" w="med" len="med"/>
                    </a:lnB>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altLang="zh-CN" dirty="0"/>
                        <a:t>20XX</a:t>
                      </a:r>
                      <a:r>
                        <a:rPr lang="zh-CN" altLang="en-US" dirty="0"/>
                        <a:t>年</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B w="38100" cap="flat" cmpd="sng" algn="ctr">
                      <a:solidFill>
                        <a:schemeClr val="bg1"/>
                      </a:solidFill>
                      <a:prstDash val="solid"/>
                      <a:round/>
                      <a:headEnd type="none" w="med" len="med"/>
                      <a:tailEnd type="none" w="med" len="med"/>
                    </a:lnB>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altLang="zh-CN" dirty="0"/>
                        <a:t>20XY</a:t>
                      </a:r>
                      <a:r>
                        <a:rPr lang="zh-CN" altLang="en-US" dirty="0"/>
                        <a:t>年</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B w="38100" cap="flat" cmpd="sng" algn="ctr">
                      <a:solidFill>
                        <a:schemeClr val="bg1"/>
                      </a:solidFill>
                      <a:prstDash val="solid"/>
                      <a:round/>
                      <a:headEnd type="none" w="med" len="med"/>
                      <a:tailEnd type="none" w="med" len="med"/>
                    </a:lnB>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altLang="zh-CN" dirty="0"/>
                        <a:t>20XZ</a:t>
                      </a:r>
                      <a:r>
                        <a:rPr lang="zh-CN" altLang="en-US" dirty="0"/>
                        <a:t>年</a:t>
                      </a:r>
                    </a:p>
                  </a:txBody>
                  <a:tcPr anchor="ctr">
                    <a:lnL w="38100" cap="flat" cmpd="sng" algn="ctr">
                      <a:solidFill>
                        <a:schemeClr val="bg1"/>
                      </a:solidFill>
                      <a:prstDash val="solid"/>
                      <a:round/>
                      <a:headEnd type="none" w="med" len="med"/>
                      <a:tailEnd type="none" w="med" len="med"/>
                    </a:lnL>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227694751"/>
                  </a:ext>
                </a:extLst>
              </a:tr>
              <a:tr h="577666">
                <a:tc>
                  <a:txBody>
                    <a:bodyPr/>
                    <a:lstStyle/>
                    <a:p>
                      <a:pPr algn="just"/>
                      <a:r>
                        <a:rPr lang="zh-CN" altLang="en-US" dirty="0"/>
                        <a:t>研发费用占营收比重</a:t>
                      </a:r>
                    </a:p>
                  </a:txBody>
                  <a:tcPr anchor="ctr">
                    <a:lnR w="1905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2F2F2F"/>
                          </a:solidFill>
                          <a:effectLst/>
                          <a:uLnTx/>
                          <a:uFillTx/>
                          <a:latin typeface="OPPOSans R"/>
                          <a:ea typeface="OPPOSans R"/>
                          <a:cs typeface="+mn-cs"/>
                        </a:rPr>
                        <a:t>请输入数据</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2F2F2F"/>
                          </a:solidFill>
                          <a:effectLst/>
                          <a:uLnTx/>
                          <a:uFillTx/>
                          <a:latin typeface="OPPOSans R"/>
                          <a:ea typeface="OPPOSans R"/>
                          <a:cs typeface="+mn-cs"/>
                        </a:rPr>
                        <a:t>请输入数据</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2F2F2F"/>
                          </a:solidFill>
                          <a:effectLst/>
                          <a:uLnTx/>
                          <a:uFillTx/>
                          <a:latin typeface="OPPOSans R"/>
                          <a:ea typeface="OPPOSans R"/>
                          <a:cs typeface="+mn-cs"/>
                        </a:rPr>
                        <a:t>请输入数据</a:t>
                      </a:r>
                    </a:p>
                  </a:txBody>
                  <a:tcPr anchor="ctr">
                    <a:lnL w="19050" cap="flat" cmpd="sng" algn="ctr">
                      <a:solidFill>
                        <a:schemeClr val="bg1"/>
                      </a:solidFill>
                      <a:prstDash val="solid"/>
                      <a:round/>
                      <a:headEnd type="none" w="med" len="med"/>
                      <a:tailEnd type="none" w="med" len="med"/>
                    </a:lnL>
                    <a:lnT w="3810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3884465268"/>
                  </a:ext>
                </a:extLst>
              </a:tr>
              <a:tr h="577666">
                <a:tc>
                  <a:txBody>
                    <a:bodyPr/>
                    <a:lstStyle/>
                    <a:p>
                      <a:pPr algn="just"/>
                      <a:r>
                        <a:rPr lang="zh-CN" altLang="en-US" dirty="0"/>
                        <a:t>核心知识产权数量</a:t>
                      </a:r>
                    </a:p>
                  </a:txBody>
                  <a:tcPr anchor="ctr">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2F2F2F"/>
                          </a:solidFill>
                          <a:effectLst/>
                          <a:uLnTx/>
                          <a:uFillTx/>
                          <a:latin typeface="OPPOSans R"/>
                          <a:ea typeface="OPPOSans R"/>
                          <a:cs typeface="+mn-cs"/>
                        </a:rPr>
                        <a:t>请输入数据</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2F2F2F"/>
                          </a:solidFill>
                          <a:effectLst/>
                          <a:uLnTx/>
                          <a:uFillTx/>
                          <a:latin typeface="OPPOSans R"/>
                          <a:ea typeface="OPPOSans R"/>
                          <a:cs typeface="+mn-cs"/>
                        </a:rPr>
                        <a:t>请输入数据</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2F2F2F"/>
                          </a:solidFill>
                          <a:effectLst/>
                          <a:uLnTx/>
                          <a:uFillTx/>
                          <a:latin typeface="OPPOSans R"/>
                          <a:ea typeface="OPPOSans R"/>
                          <a:cs typeface="+mn-cs"/>
                        </a:rPr>
                        <a:t>请输入数据</a:t>
                      </a:r>
                    </a:p>
                  </a:txBody>
                  <a:tcPr anchor="ctr">
                    <a:lnL w="19050" cap="flat" cmpd="sng" algn="ctr">
                      <a:solidFill>
                        <a:schemeClr val="bg1"/>
                      </a:solidFill>
                      <a:prstDash val="solid"/>
                      <a:round/>
                      <a:headEnd type="none" w="med" len="med"/>
                      <a:tailEnd type="none" w="med" len="med"/>
                    </a:lnL>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1466094996"/>
                  </a:ext>
                </a:extLst>
              </a:tr>
              <a:tr h="577666">
                <a:tc>
                  <a:txBody>
                    <a:bodyPr/>
                    <a:lstStyle/>
                    <a:p>
                      <a:pPr algn="just"/>
                      <a:r>
                        <a:rPr lang="zh-CN" altLang="en-US" dirty="0"/>
                        <a:t>主导相关领域标准数量</a:t>
                      </a:r>
                    </a:p>
                  </a:txBody>
                  <a:tcPr anchor="ctr">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2F2F2F"/>
                          </a:solidFill>
                          <a:effectLst/>
                          <a:uLnTx/>
                          <a:uFillTx/>
                          <a:latin typeface="OPPOSans R"/>
                          <a:ea typeface="OPPOSans R"/>
                          <a:cs typeface="+mn-cs"/>
                        </a:rPr>
                        <a:t>请输入数据</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2F2F2F"/>
                          </a:solidFill>
                          <a:effectLst/>
                          <a:uLnTx/>
                          <a:uFillTx/>
                          <a:latin typeface="OPPOSans R"/>
                          <a:ea typeface="OPPOSans R"/>
                          <a:cs typeface="+mn-cs"/>
                        </a:rPr>
                        <a:t>请输入数据</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2F2F2F"/>
                          </a:solidFill>
                          <a:effectLst/>
                          <a:uLnTx/>
                          <a:uFillTx/>
                          <a:latin typeface="OPPOSans R"/>
                          <a:ea typeface="OPPOSans R"/>
                          <a:cs typeface="+mn-cs"/>
                        </a:rPr>
                        <a:t>请输入数据</a:t>
                      </a:r>
                    </a:p>
                  </a:txBody>
                  <a:tcPr anchor="ctr">
                    <a:lnL w="19050" cap="flat" cmpd="sng" algn="ctr">
                      <a:solidFill>
                        <a:schemeClr val="bg1"/>
                      </a:solidFill>
                      <a:prstDash val="solid"/>
                      <a:round/>
                      <a:headEnd type="none" w="med" len="med"/>
                      <a:tailEnd type="none" w="med" len="med"/>
                    </a:lnL>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255087433"/>
                  </a:ext>
                </a:extLst>
              </a:tr>
              <a:tr h="577666">
                <a:tc>
                  <a:txBody>
                    <a:bodyPr/>
                    <a:lstStyle/>
                    <a:p>
                      <a:pPr algn="just"/>
                      <a:r>
                        <a:rPr lang="zh-CN" altLang="en-US" dirty="0"/>
                        <a:t>国家或生机高层次领军人物数量</a:t>
                      </a:r>
                    </a:p>
                  </a:txBody>
                  <a:tcPr anchor="ctr">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2F2F2F"/>
                          </a:solidFill>
                          <a:effectLst/>
                          <a:uLnTx/>
                          <a:uFillTx/>
                          <a:latin typeface="OPPOSans R"/>
                          <a:ea typeface="OPPOSans R"/>
                          <a:cs typeface="+mn-cs"/>
                        </a:rPr>
                        <a:t>请输入数据</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2F2F2F"/>
                          </a:solidFill>
                          <a:effectLst/>
                          <a:uLnTx/>
                          <a:uFillTx/>
                          <a:latin typeface="OPPOSans R"/>
                          <a:ea typeface="OPPOSans R"/>
                          <a:cs typeface="+mn-cs"/>
                        </a:rPr>
                        <a:t>请输入数据</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2F2F2F"/>
                          </a:solidFill>
                          <a:effectLst/>
                          <a:uLnTx/>
                          <a:uFillTx/>
                          <a:latin typeface="OPPOSans R"/>
                          <a:ea typeface="OPPOSans R"/>
                          <a:cs typeface="+mn-cs"/>
                        </a:rPr>
                        <a:t>请输入数据</a:t>
                      </a:r>
                    </a:p>
                  </a:txBody>
                  <a:tcPr anchor="ctr">
                    <a:lnL w="19050" cap="flat" cmpd="sng" algn="ctr">
                      <a:solidFill>
                        <a:schemeClr val="bg1"/>
                      </a:solidFill>
                      <a:prstDash val="solid"/>
                      <a:round/>
                      <a:headEnd type="none" w="med" len="med"/>
                      <a:tailEnd type="none" w="med" len="med"/>
                    </a:lnL>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815645696"/>
                  </a:ext>
                </a:extLst>
              </a:tr>
              <a:tr h="577666">
                <a:tc>
                  <a:txBody>
                    <a:bodyPr/>
                    <a:lstStyle/>
                    <a:p>
                      <a:pPr algn="just"/>
                      <a:r>
                        <a:rPr lang="zh-CN" altLang="en-US" dirty="0"/>
                        <a:t>拥有省级以上创新研发平台</a:t>
                      </a:r>
                    </a:p>
                  </a:txBody>
                  <a:tcPr anchor="ctr">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2F2F2F"/>
                          </a:solidFill>
                          <a:effectLst/>
                          <a:uLnTx/>
                          <a:uFillTx/>
                          <a:latin typeface="OPPOSans R"/>
                          <a:ea typeface="OPPOSans R"/>
                          <a:cs typeface="+mn-cs"/>
                        </a:rPr>
                        <a:t>请输入数据</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2F2F2F"/>
                          </a:solidFill>
                          <a:effectLst/>
                          <a:uLnTx/>
                          <a:uFillTx/>
                          <a:latin typeface="OPPOSans R"/>
                          <a:ea typeface="OPPOSans R"/>
                          <a:cs typeface="+mn-cs"/>
                        </a:rPr>
                        <a:t>请输入数据</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2F2F2F"/>
                          </a:solidFill>
                          <a:effectLst/>
                          <a:uLnTx/>
                          <a:uFillTx/>
                          <a:latin typeface="OPPOSans R"/>
                          <a:ea typeface="OPPOSans R"/>
                          <a:cs typeface="+mn-cs"/>
                        </a:rPr>
                        <a:t>请输入数据</a:t>
                      </a:r>
                    </a:p>
                  </a:txBody>
                  <a:tcPr anchor="ctr">
                    <a:lnL w="19050" cap="flat" cmpd="sng" algn="ctr">
                      <a:solidFill>
                        <a:schemeClr val="bg1"/>
                      </a:solidFill>
                      <a:prstDash val="solid"/>
                      <a:round/>
                      <a:headEnd type="none" w="med" len="med"/>
                      <a:tailEnd type="none" w="med" len="med"/>
                    </a:lnL>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1633649638"/>
                  </a:ext>
                </a:extLst>
              </a:tr>
              <a:tr h="577666">
                <a:tc>
                  <a:txBody>
                    <a:bodyPr/>
                    <a:lstStyle/>
                    <a:p>
                      <a:pPr algn="just"/>
                      <a:r>
                        <a:rPr lang="zh-CN" altLang="en-US" dirty="0"/>
                        <a:t>营业收入（万元）</a:t>
                      </a:r>
                    </a:p>
                  </a:txBody>
                  <a:tcPr anchor="ctr">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2F2F2F"/>
                          </a:solidFill>
                          <a:effectLst/>
                          <a:uLnTx/>
                          <a:uFillTx/>
                          <a:latin typeface="OPPOSans R"/>
                          <a:ea typeface="OPPOSans R"/>
                          <a:cs typeface="+mn-cs"/>
                        </a:rPr>
                        <a:t>请输入数据</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2F2F2F"/>
                          </a:solidFill>
                          <a:effectLst/>
                          <a:uLnTx/>
                          <a:uFillTx/>
                          <a:latin typeface="OPPOSans R"/>
                          <a:ea typeface="OPPOSans R"/>
                          <a:cs typeface="+mn-cs"/>
                        </a:rPr>
                        <a:t>请输入数据</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2F2F2F"/>
                          </a:solidFill>
                          <a:effectLst/>
                          <a:uLnTx/>
                          <a:uFillTx/>
                          <a:latin typeface="OPPOSans R"/>
                          <a:ea typeface="OPPOSans R"/>
                          <a:cs typeface="+mn-cs"/>
                        </a:rPr>
                        <a:t>请输入数据</a:t>
                      </a:r>
                    </a:p>
                  </a:txBody>
                  <a:tcPr anchor="ctr">
                    <a:lnL w="19050" cap="flat" cmpd="sng" algn="ctr">
                      <a:solidFill>
                        <a:schemeClr val="bg1"/>
                      </a:solidFill>
                      <a:prstDash val="solid"/>
                      <a:round/>
                      <a:headEnd type="none" w="med" len="med"/>
                      <a:tailEnd type="none" w="med" len="med"/>
                    </a:lnL>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3568488558"/>
                  </a:ext>
                </a:extLst>
              </a:tr>
              <a:tr h="577666">
                <a:tc>
                  <a:txBody>
                    <a:bodyPr/>
                    <a:lstStyle/>
                    <a:p>
                      <a:pPr algn="just"/>
                      <a:r>
                        <a:rPr lang="zh-CN" altLang="en-US" dirty="0"/>
                        <a:t>毛利率</a:t>
                      </a:r>
                    </a:p>
                  </a:txBody>
                  <a:tcPr anchor="ctr">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2F2F2F"/>
                          </a:solidFill>
                          <a:effectLst/>
                          <a:uLnTx/>
                          <a:uFillTx/>
                          <a:latin typeface="OPPOSans R"/>
                          <a:ea typeface="OPPOSans R"/>
                          <a:cs typeface="+mn-cs"/>
                        </a:rPr>
                        <a:t>请输入数据</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2F2F2F"/>
                          </a:solidFill>
                          <a:effectLst/>
                          <a:uLnTx/>
                          <a:uFillTx/>
                          <a:latin typeface="OPPOSans R"/>
                          <a:ea typeface="OPPOSans R"/>
                          <a:cs typeface="+mn-cs"/>
                        </a:rPr>
                        <a:t>请输入数据</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2F2F2F"/>
                          </a:solidFill>
                          <a:effectLst/>
                          <a:uLnTx/>
                          <a:uFillTx/>
                          <a:latin typeface="OPPOSans R"/>
                          <a:ea typeface="OPPOSans R"/>
                          <a:cs typeface="+mn-cs"/>
                        </a:rPr>
                        <a:t>请输入数据</a:t>
                      </a:r>
                    </a:p>
                  </a:txBody>
                  <a:tcPr anchor="ctr">
                    <a:lnL w="19050" cap="flat" cmpd="sng" algn="ctr">
                      <a:solidFill>
                        <a:schemeClr val="bg1"/>
                      </a:solidFill>
                      <a:prstDash val="solid"/>
                      <a:round/>
                      <a:headEnd type="none" w="med" len="med"/>
                      <a:tailEnd type="none" w="med" len="med"/>
                    </a:lnL>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592051035"/>
                  </a:ext>
                </a:extLst>
              </a:tr>
              <a:tr h="577666">
                <a:tc>
                  <a:txBody>
                    <a:bodyPr/>
                    <a:lstStyle/>
                    <a:p>
                      <a:pPr algn="just"/>
                      <a:r>
                        <a:rPr lang="zh-CN" altLang="en-US" dirty="0"/>
                        <a:t>其他指标</a:t>
                      </a:r>
                    </a:p>
                  </a:txBody>
                  <a:tcPr anchor="ctr">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2F2F2F"/>
                          </a:solidFill>
                          <a:effectLst/>
                          <a:uLnTx/>
                          <a:uFillTx/>
                          <a:latin typeface="OPPOSans R"/>
                          <a:ea typeface="OPPOSans R"/>
                          <a:cs typeface="+mn-cs"/>
                        </a:rPr>
                        <a:t>请输入数据</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2F2F2F"/>
                          </a:solidFill>
                          <a:effectLst/>
                          <a:uLnTx/>
                          <a:uFillTx/>
                          <a:latin typeface="OPPOSans R"/>
                          <a:ea typeface="OPPOSans R"/>
                          <a:cs typeface="+mn-cs"/>
                        </a:rPr>
                        <a:t>请输入数据</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2F2F2F"/>
                          </a:solidFill>
                          <a:effectLst/>
                          <a:uLnTx/>
                          <a:uFillTx/>
                          <a:latin typeface="OPPOSans R"/>
                          <a:ea typeface="OPPOSans R"/>
                          <a:cs typeface="+mn-cs"/>
                        </a:rPr>
                        <a:t>请输入数据</a:t>
                      </a:r>
                    </a:p>
                  </a:txBody>
                  <a:tcPr anchor="ctr">
                    <a:lnL w="19050" cap="flat" cmpd="sng" algn="ctr">
                      <a:solidFill>
                        <a:schemeClr val="bg1"/>
                      </a:solidFill>
                      <a:prstDash val="solid"/>
                      <a:round/>
                      <a:headEnd type="none" w="med" len="med"/>
                      <a:tailEnd type="none" w="med" len="med"/>
                    </a:lnL>
                    <a:lnT w="19050"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3323823361"/>
                  </a:ext>
                </a:extLst>
              </a:tr>
            </a:tbl>
          </a:graphicData>
        </a:graphic>
      </p:graphicFrame>
    </p:spTree>
    <p:extLst>
      <p:ext uri="{BB962C8B-B14F-4D97-AF65-F5344CB8AC3E}">
        <p14:creationId xmlns:p14="http://schemas.microsoft.com/office/powerpoint/2010/main" val="10039929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a:extLst>
              <a:ext uri="{FF2B5EF4-FFF2-40B4-BE49-F238E27FC236}">
                <a16:creationId xmlns:a16="http://schemas.microsoft.com/office/drawing/2014/main" id="{592172D5-A027-D8E4-646D-7564940612D6}"/>
              </a:ext>
            </a:extLst>
          </p:cNvPr>
          <p:cNvGrpSpPr/>
          <p:nvPr/>
        </p:nvGrpSpPr>
        <p:grpSpPr>
          <a:xfrm>
            <a:off x="679458" y="2334875"/>
            <a:ext cx="5145502" cy="1664220"/>
            <a:chOff x="660401" y="2526779"/>
            <a:chExt cx="5145502" cy="1664220"/>
          </a:xfrm>
        </p:grpSpPr>
        <p:sp>
          <p:nvSpPr>
            <p:cNvPr id="2" name="矩形: 圆角 1">
              <a:extLst>
                <a:ext uri="{FF2B5EF4-FFF2-40B4-BE49-F238E27FC236}">
                  <a16:creationId xmlns:a16="http://schemas.microsoft.com/office/drawing/2014/main" id="{59111F68-7BB7-4FED-9EAB-9D6C70E7A007}"/>
                </a:ext>
              </a:extLst>
            </p:cNvPr>
            <p:cNvSpPr/>
            <p:nvPr/>
          </p:nvSpPr>
          <p:spPr>
            <a:xfrm>
              <a:off x="660401" y="2537216"/>
              <a:ext cx="1854200" cy="1653783"/>
            </a:xfrm>
            <a:prstGeom prst="roundRect">
              <a:avLst>
                <a:gd name="adj" fmla="val 8560"/>
              </a:avLst>
            </a:prstGeom>
            <a:solidFill>
              <a:srgbClr val="8DCAF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2" name="组合 31">
              <a:extLst>
                <a:ext uri="{FF2B5EF4-FFF2-40B4-BE49-F238E27FC236}">
                  <a16:creationId xmlns:a16="http://schemas.microsoft.com/office/drawing/2014/main" id="{56892DA5-963B-0440-708C-7FC41AF9D684}"/>
                </a:ext>
              </a:extLst>
            </p:cNvPr>
            <p:cNvGrpSpPr/>
            <p:nvPr/>
          </p:nvGrpSpPr>
          <p:grpSpPr>
            <a:xfrm>
              <a:off x="2654699" y="2526779"/>
              <a:ext cx="3151204" cy="1664220"/>
              <a:chOff x="660398" y="3994483"/>
              <a:chExt cx="3151204" cy="2241216"/>
            </a:xfrm>
          </p:grpSpPr>
          <p:sp>
            <p:nvSpPr>
              <p:cNvPr id="6" name="矩形: 圆角 5">
                <a:extLst>
                  <a:ext uri="{FF2B5EF4-FFF2-40B4-BE49-F238E27FC236}">
                    <a16:creationId xmlns:a16="http://schemas.microsoft.com/office/drawing/2014/main" id="{E2C6389D-0D80-1FAD-8BA6-239EF290790C}"/>
                  </a:ext>
                </a:extLst>
              </p:cNvPr>
              <p:cNvSpPr/>
              <p:nvPr/>
            </p:nvSpPr>
            <p:spPr>
              <a:xfrm>
                <a:off x="660398" y="4008540"/>
                <a:ext cx="3151204" cy="2227159"/>
              </a:xfrm>
              <a:prstGeom prst="roundRect">
                <a:avLst>
                  <a:gd name="adj" fmla="val 4052"/>
                </a:avLst>
              </a:prstGeom>
              <a:solidFill>
                <a:srgbClr val="8DCAF3"/>
              </a:solidFill>
              <a:ln>
                <a:solidFill>
                  <a:srgbClr val="B6C8DB"/>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请在这里输入产品介绍</a:t>
                </a:r>
              </a:p>
            </p:txBody>
          </p:sp>
          <p:sp>
            <p:nvSpPr>
              <p:cNvPr id="5" name="矩形: 圆角 4">
                <a:extLst>
                  <a:ext uri="{FF2B5EF4-FFF2-40B4-BE49-F238E27FC236}">
                    <a16:creationId xmlns:a16="http://schemas.microsoft.com/office/drawing/2014/main" id="{F5C3DEE1-7AD2-2B2E-F174-ED1CEE666B5E}"/>
                  </a:ext>
                </a:extLst>
              </p:cNvPr>
              <p:cNvSpPr/>
              <p:nvPr/>
            </p:nvSpPr>
            <p:spPr>
              <a:xfrm>
                <a:off x="660399" y="3994483"/>
                <a:ext cx="3151203" cy="616017"/>
              </a:xfrm>
              <a:prstGeom prst="roundRect">
                <a:avLst/>
              </a:prstGeom>
              <a:solidFill>
                <a:srgbClr val="89A6C3"/>
              </a:solidFill>
              <a:ln>
                <a:solidFill>
                  <a:srgbClr val="B6C8DB"/>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请在这里输入产品名称</a:t>
                </a:r>
              </a:p>
            </p:txBody>
          </p:sp>
        </p:grpSp>
      </p:grpSp>
      <p:grpSp>
        <p:nvGrpSpPr>
          <p:cNvPr id="12" name="组合 11">
            <a:extLst>
              <a:ext uri="{FF2B5EF4-FFF2-40B4-BE49-F238E27FC236}">
                <a16:creationId xmlns:a16="http://schemas.microsoft.com/office/drawing/2014/main" id="{7F1C8CCD-77F2-9164-8DB9-43AE586B304E}"/>
              </a:ext>
            </a:extLst>
          </p:cNvPr>
          <p:cNvGrpSpPr/>
          <p:nvPr/>
        </p:nvGrpSpPr>
        <p:grpSpPr>
          <a:xfrm>
            <a:off x="1077360" y="2476682"/>
            <a:ext cx="1020279" cy="1164610"/>
            <a:chOff x="989527" y="2432753"/>
            <a:chExt cx="1020279" cy="1164610"/>
          </a:xfrm>
        </p:grpSpPr>
        <p:sp>
          <p:nvSpPr>
            <p:cNvPr id="10" name="椭圆 9">
              <a:extLst>
                <a:ext uri="{FF2B5EF4-FFF2-40B4-BE49-F238E27FC236}">
                  <a16:creationId xmlns:a16="http://schemas.microsoft.com/office/drawing/2014/main" id="{489F2FD9-1E10-1CAC-4088-F245B283A20B}"/>
                </a:ext>
              </a:extLst>
            </p:cNvPr>
            <p:cNvSpPr/>
            <p:nvPr/>
          </p:nvSpPr>
          <p:spPr>
            <a:xfrm>
              <a:off x="1080968" y="2536382"/>
              <a:ext cx="837398" cy="837398"/>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a:extLst>
                <a:ext uri="{FF2B5EF4-FFF2-40B4-BE49-F238E27FC236}">
                  <a16:creationId xmlns:a16="http://schemas.microsoft.com/office/drawing/2014/main" id="{7583402D-A622-BCF9-1796-D9C33C6262A5}"/>
                </a:ext>
              </a:extLst>
            </p:cNvPr>
            <p:cNvPicPr>
              <a:picLocks noChangeAspect="1"/>
            </p:cNvPicPr>
            <p:nvPr/>
          </p:nvPicPr>
          <p:blipFill rotWithShape="1">
            <a:blip r:embed="rId2"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989527" y="2432753"/>
              <a:ext cx="1020279" cy="1164610"/>
            </a:xfrm>
            <a:prstGeom prst="rect">
              <a:avLst/>
            </a:prstGeom>
          </p:spPr>
        </p:pic>
      </p:grpSp>
      <p:grpSp>
        <p:nvGrpSpPr>
          <p:cNvPr id="35" name="组合 34">
            <a:extLst>
              <a:ext uri="{FF2B5EF4-FFF2-40B4-BE49-F238E27FC236}">
                <a16:creationId xmlns:a16="http://schemas.microsoft.com/office/drawing/2014/main" id="{7211E145-66D1-B853-BC07-542B5A70459F}"/>
              </a:ext>
            </a:extLst>
          </p:cNvPr>
          <p:cNvGrpSpPr/>
          <p:nvPr/>
        </p:nvGrpSpPr>
        <p:grpSpPr>
          <a:xfrm>
            <a:off x="660400" y="4563688"/>
            <a:ext cx="5145502" cy="1664221"/>
            <a:chOff x="660400" y="4563688"/>
            <a:chExt cx="5145502" cy="1664221"/>
          </a:xfrm>
        </p:grpSpPr>
        <p:sp>
          <p:nvSpPr>
            <p:cNvPr id="4" name="矩形: 圆角 3">
              <a:extLst>
                <a:ext uri="{FF2B5EF4-FFF2-40B4-BE49-F238E27FC236}">
                  <a16:creationId xmlns:a16="http://schemas.microsoft.com/office/drawing/2014/main" id="{7822BB1F-AAC7-31ED-529F-98FC44DBB650}"/>
                </a:ext>
              </a:extLst>
            </p:cNvPr>
            <p:cNvSpPr/>
            <p:nvPr/>
          </p:nvSpPr>
          <p:spPr>
            <a:xfrm>
              <a:off x="660400" y="4563688"/>
              <a:ext cx="1854200" cy="1664221"/>
            </a:xfrm>
            <a:prstGeom prst="roundRect">
              <a:avLst>
                <a:gd name="adj" fmla="val 8560"/>
              </a:avLst>
            </a:prstGeom>
            <a:solidFill>
              <a:srgbClr val="8DCAF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a:extLst>
                <a:ext uri="{FF2B5EF4-FFF2-40B4-BE49-F238E27FC236}">
                  <a16:creationId xmlns:a16="http://schemas.microsoft.com/office/drawing/2014/main" id="{B6255473-B342-9F0A-AC84-67C8B41620AF}"/>
                </a:ext>
              </a:extLst>
            </p:cNvPr>
            <p:cNvGrpSpPr/>
            <p:nvPr/>
          </p:nvGrpSpPr>
          <p:grpSpPr>
            <a:xfrm>
              <a:off x="2654698" y="4563688"/>
              <a:ext cx="3151204" cy="1664220"/>
              <a:chOff x="660398" y="3994483"/>
              <a:chExt cx="3151204" cy="2241216"/>
            </a:xfrm>
          </p:grpSpPr>
          <p:sp>
            <p:nvSpPr>
              <p:cNvPr id="8" name="矩形: 圆角 7">
                <a:extLst>
                  <a:ext uri="{FF2B5EF4-FFF2-40B4-BE49-F238E27FC236}">
                    <a16:creationId xmlns:a16="http://schemas.microsoft.com/office/drawing/2014/main" id="{ADB00DC2-953D-92EF-03A0-CCFCD0BDB740}"/>
                  </a:ext>
                </a:extLst>
              </p:cNvPr>
              <p:cNvSpPr/>
              <p:nvPr/>
            </p:nvSpPr>
            <p:spPr>
              <a:xfrm>
                <a:off x="660398" y="4008540"/>
                <a:ext cx="3151204" cy="2227159"/>
              </a:xfrm>
              <a:prstGeom prst="roundRect">
                <a:avLst>
                  <a:gd name="adj" fmla="val 4052"/>
                </a:avLst>
              </a:prstGeom>
              <a:solidFill>
                <a:srgbClr val="8DCAF3"/>
              </a:solidFill>
              <a:ln>
                <a:solidFill>
                  <a:srgbClr val="B6C8DB"/>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请在这里输入产品介绍</a:t>
                </a:r>
              </a:p>
            </p:txBody>
          </p:sp>
          <p:sp>
            <p:nvSpPr>
              <p:cNvPr id="11" name="矩形: 圆角 10">
                <a:extLst>
                  <a:ext uri="{FF2B5EF4-FFF2-40B4-BE49-F238E27FC236}">
                    <a16:creationId xmlns:a16="http://schemas.microsoft.com/office/drawing/2014/main" id="{B00999F7-359A-6042-FB70-522508D9AF2D}"/>
                  </a:ext>
                </a:extLst>
              </p:cNvPr>
              <p:cNvSpPr/>
              <p:nvPr/>
            </p:nvSpPr>
            <p:spPr>
              <a:xfrm>
                <a:off x="660399" y="3994483"/>
                <a:ext cx="3151203" cy="616017"/>
              </a:xfrm>
              <a:prstGeom prst="roundRect">
                <a:avLst/>
              </a:prstGeom>
              <a:solidFill>
                <a:srgbClr val="89A6C3"/>
              </a:solidFill>
              <a:ln>
                <a:solidFill>
                  <a:srgbClr val="B6C8DB"/>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请在这里输入产品名称</a:t>
                </a:r>
              </a:p>
            </p:txBody>
          </p:sp>
        </p:grpSp>
      </p:grpSp>
      <p:grpSp>
        <p:nvGrpSpPr>
          <p:cNvPr id="33" name="组合 32">
            <a:extLst>
              <a:ext uri="{FF2B5EF4-FFF2-40B4-BE49-F238E27FC236}">
                <a16:creationId xmlns:a16="http://schemas.microsoft.com/office/drawing/2014/main" id="{18DF5A6C-D1A7-BA0D-5C64-A37BECD15706}"/>
              </a:ext>
            </a:extLst>
          </p:cNvPr>
          <p:cNvGrpSpPr/>
          <p:nvPr/>
        </p:nvGrpSpPr>
        <p:grpSpPr>
          <a:xfrm>
            <a:off x="6373397" y="2334875"/>
            <a:ext cx="5145502" cy="1669233"/>
            <a:chOff x="6373398" y="2537217"/>
            <a:chExt cx="5145502" cy="1669233"/>
          </a:xfrm>
        </p:grpSpPr>
        <p:sp>
          <p:nvSpPr>
            <p:cNvPr id="13" name="矩形: 圆角 12">
              <a:extLst>
                <a:ext uri="{FF2B5EF4-FFF2-40B4-BE49-F238E27FC236}">
                  <a16:creationId xmlns:a16="http://schemas.microsoft.com/office/drawing/2014/main" id="{FE84F916-7D04-8ACE-A1A7-28E8F0333FDC}"/>
                </a:ext>
              </a:extLst>
            </p:cNvPr>
            <p:cNvSpPr/>
            <p:nvPr/>
          </p:nvSpPr>
          <p:spPr>
            <a:xfrm>
              <a:off x="6373398" y="2547653"/>
              <a:ext cx="1854200" cy="1658797"/>
            </a:xfrm>
            <a:prstGeom prst="roundRect">
              <a:avLst>
                <a:gd name="adj" fmla="val 8560"/>
              </a:avLst>
            </a:prstGeom>
            <a:solidFill>
              <a:srgbClr val="8DCAF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 name="组合 13">
              <a:extLst>
                <a:ext uri="{FF2B5EF4-FFF2-40B4-BE49-F238E27FC236}">
                  <a16:creationId xmlns:a16="http://schemas.microsoft.com/office/drawing/2014/main" id="{84EBD479-8A1E-1F0A-8E56-EBF7333948D4}"/>
                </a:ext>
              </a:extLst>
            </p:cNvPr>
            <p:cNvGrpSpPr/>
            <p:nvPr/>
          </p:nvGrpSpPr>
          <p:grpSpPr>
            <a:xfrm>
              <a:off x="8367696" y="2537217"/>
              <a:ext cx="3151204" cy="1664220"/>
              <a:chOff x="660398" y="3994483"/>
              <a:chExt cx="3151204" cy="2241216"/>
            </a:xfrm>
          </p:grpSpPr>
          <p:sp>
            <p:nvSpPr>
              <p:cNvPr id="15" name="矩形: 圆角 14">
                <a:extLst>
                  <a:ext uri="{FF2B5EF4-FFF2-40B4-BE49-F238E27FC236}">
                    <a16:creationId xmlns:a16="http://schemas.microsoft.com/office/drawing/2014/main" id="{8F390767-28B2-69E2-85F9-2F4DFD87AE6D}"/>
                  </a:ext>
                </a:extLst>
              </p:cNvPr>
              <p:cNvSpPr/>
              <p:nvPr/>
            </p:nvSpPr>
            <p:spPr>
              <a:xfrm>
                <a:off x="660398" y="4008540"/>
                <a:ext cx="3151204" cy="2227159"/>
              </a:xfrm>
              <a:prstGeom prst="roundRect">
                <a:avLst>
                  <a:gd name="adj" fmla="val 4052"/>
                </a:avLst>
              </a:prstGeom>
              <a:solidFill>
                <a:srgbClr val="8DCAF3"/>
              </a:solidFill>
              <a:ln>
                <a:solidFill>
                  <a:srgbClr val="B6C8DB"/>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请在这里输入产品介绍</a:t>
                </a:r>
              </a:p>
            </p:txBody>
          </p:sp>
          <p:sp>
            <p:nvSpPr>
              <p:cNvPr id="16" name="矩形: 圆角 15">
                <a:extLst>
                  <a:ext uri="{FF2B5EF4-FFF2-40B4-BE49-F238E27FC236}">
                    <a16:creationId xmlns:a16="http://schemas.microsoft.com/office/drawing/2014/main" id="{6CF2F19E-2423-75DF-8521-F8EC55A2E8BB}"/>
                  </a:ext>
                </a:extLst>
              </p:cNvPr>
              <p:cNvSpPr/>
              <p:nvPr/>
            </p:nvSpPr>
            <p:spPr>
              <a:xfrm>
                <a:off x="660399" y="3994483"/>
                <a:ext cx="3151203" cy="616017"/>
              </a:xfrm>
              <a:prstGeom prst="roundRect">
                <a:avLst/>
              </a:prstGeom>
              <a:solidFill>
                <a:srgbClr val="89A6C3"/>
              </a:solidFill>
              <a:ln>
                <a:solidFill>
                  <a:srgbClr val="B6C8DB"/>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请在这里输入产品名称</a:t>
                </a:r>
              </a:p>
            </p:txBody>
          </p:sp>
        </p:grpSp>
      </p:grpSp>
      <p:grpSp>
        <p:nvGrpSpPr>
          <p:cNvPr id="34" name="组合 33">
            <a:extLst>
              <a:ext uri="{FF2B5EF4-FFF2-40B4-BE49-F238E27FC236}">
                <a16:creationId xmlns:a16="http://schemas.microsoft.com/office/drawing/2014/main" id="{0FB70ADF-B0EB-6D66-EDB3-BA8F5FC80067}"/>
              </a:ext>
            </a:extLst>
          </p:cNvPr>
          <p:cNvGrpSpPr/>
          <p:nvPr/>
        </p:nvGrpSpPr>
        <p:grpSpPr>
          <a:xfrm>
            <a:off x="6386100" y="4574126"/>
            <a:ext cx="5145502" cy="1664221"/>
            <a:chOff x="6386100" y="4574126"/>
            <a:chExt cx="5145502" cy="1664221"/>
          </a:xfrm>
        </p:grpSpPr>
        <p:sp>
          <p:nvSpPr>
            <p:cNvPr id="17" name="矩形: 圆角 16">
              <a:extLst>
                <a:ext uri="{FF2B5EF4-FFF2-40B4-BE49-F238E27FC236}">
                  <a16:creationId xmlns:a16="http://schemas.microsoft.com/office/drawing/2014/main" id="{69F9D730-E622-4F1E-332A-1B7E7AC2997C}"/>
                </a:ext>
              </a:extLst>
            </p:cNvPr>
            <p:cNvSpPr/>
            <p:nvPr/>
          </p:nvSpPr>
          <p:spPr>
            <a:xfrm>
              <a:off x="6386100" y="4574126"/>
              <a:ext cx="1854200" cy="1664221"/>
            </a:xfrm>
            <a:prstGeom prst="roundRect">
              <a:avLst>
                <a:gd name="adj" fmla="val 8560"/>
              </a:avLst>
            </a:prstGeom>
            <a:solidFill>
              <a:srgbClr val="8DCAF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8" name="组合 17">
              <a:extLst>
                <a:ext uri="{FF2B5EF4-FFF2-40B4-BE49-F238E27FC236}">
                  <a16:creationId xmlns:a16="http://schemas.microsoft.com/office/drawing/2014/main" id="{079E858A-BD6A-E70E-34B5-E8A415CE87B2}"/>
                </a:ext>
              </a:extLst>
            </p:cNvPr>
            <p:cNvGrpSpPr/>
            <p:nvPr/>
          </p:nvGrpSpPr>
          <p:grpSpPr>
            <a:xfrm>
              <a:off x="8380398" y="4574126"/>
              <a:ext cx="3151204" cy="1664220"/>
              <a:chOff x="660398" y="3994483"/>
              <a:chExt cx="3151204" cy="2241216"/>
            </a:xfrm>
          </p:grpSpPr>
          <p:sp>
            <p:nvSpPr>
              <p:cNvPr id="19" name="矩形: 圆角 18">
                <a:extLst>
                  <a:ext uri="{FF2B5EF4-FFF2-40B4-BE49-F238E27FC236}">
                    <a16:creationId xmlns:a16="http://schemas.microsoft.com/office/drawing/2014/main" id="{4E39CE63-75B9-4B7D-3615-E8E92F644A53}"/>
                  </a:ext>
                </a:extLst>
              </p:cNvPr>
              <p:cNvSpPr/>
              <p:nvPr/>
            </p:nvSpPr>
            <p:spPr>
              <a:xfrm>
                <a:off x="660398" y="4008540"/>
                <a:ext cx="3151204" cy="2227159"/>
              </a:xfrm>
              <a:prstGeom prst="roundRect">
                <a:avLst>
                  <a:gd name="adj" fmla="val 4052"/>
                </a:avLst>
              </a:prstGeom>
              <a:solidFill>
                <a:srgbClr val="8DCAF3"/>
              </a:solidFill>
              <a:ln>
                <a:solidFill>
                  <a:srgbClr val="B6C8DB"/>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请在这里输入产品介绍</a:t>
                </a:r>
              </a:p>
            </p:txBody>
          </p:sp>
          <p:sp>
            <p:nvSpPr>
              <p:cNvPr id="20" name="矩形: 圆角 19">
                <a:extLst>
                  <a:ext uri="{FF2B5EF4-FFF2-40B4-BE49-F238E27FC236}">
                    <a16:creationId xmlns:a16="http://schemas.microsoft.com/office/drawing/2014/main" id="{DE9C06B7-7862-B9B4-55B1-6F221CF915BC}"/>
                  </a:ext>
                </a:extLst>
              </p:cNvPr>
              <p:cNvSpPr/>
              <p:nvPr/>
            </p:nvSpPr>
            <p:spPr>
              <a:xfrm>
                <a:off x="660399" y="3994483"/>
                <a:ext cx="3151203" cy="616017"/>
              </a:xfrm>
              <a:prstGeom prst="roundRect">
                <a:avLst/>
              </a:prstGeom>
              <a:solidFill>
                <a:srgbClr val="89A6C3"/>
              </a:solidFill>
              <a:ln>
                <a:solidFill>
                  <a:srgbClr val="B6C8DB"/>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请在这里输入产品名称</a:t>
                </a:r>
              </a:p>
            </p:txBody>
          </p:sp>
        </p:grpSp>
      </p:grpSp>
      <p:grpSp>
        <p:nvGrpSpPr>
          <p:cNvPr id="21" name="组合 20">
            <a:extLst>
              <a:ext uri="{FF2B5EF4-FFF2-40B4-BE49-F238E27FC236}">
                <a16:creationId xmlns:a16="http://schemas.microsoft.com/office/drawing/2014/main" id="{3ED8A3F3-A935-2DAE-CCF3-41C28A98EE63}"/>
              </a:ext>
            </a:extLst>
          </p:cNvPr>
          <p:cNvGrpSpPr/>
          <p:nvPr/>
        </p:nvGrpSpPr>
        <p:grpSpPr>
          <a:xfrm>
            <a:off x="977993" y="4903135"/>
            <a:ext cx="1117803" cy="1112388"/>
            <a:chOff x="5519318" y="2552180"/>
            <a:chExt cx="1117803" cy="1112388"/>
          </a:xfrm>
        </p:grpSpPr>
        <p:sp>
          <p:nvSpPr>
            <p:cNvPr id="22" name="椭圆 21">
              <a:extLst>
                <a:ext uri="{FF2B5EF4-FFF2-40B4-BE49-F238E27FC236}">
                  <a16:creationId xmlns:a16="http://schemas.microsoft.com/office/drawing/2014/main" id="{CA8DC924-8913-D512-4EC8-5DFA74934035}"/>
                </a:ext>
              </a:extLst>
            </p:cNvPr>
            <p:cNvSpPr/>
            <p:nvPr/>
          </p:nvSpPr>
          <p:spPr>
            <a:xfrm>
              <a:off x="5677301" y="2552180"/>
              <a:ext cx="837398" cy="837398"/>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3" name="图片 22">
              <a:extLst>
                <a:ext uri="{FF2B5EF4-FFF2-40B4-BE49-F238E27FC236}">
                  <a16:creationId xmlns:a16="http://schemas.microsoft.com/office/drawing/2014/main" id="{7B51B642-E1F7-2D2D-127E-3B477E2FC671}"/>
                </a:ext>
              </a:extLst>
            </p:cNvPr>
            <p:cNvPicPr>
              <a:picLocks noChangeAspect="1"/>
            </p:cNvPicPr>
            <p:nvPr/>
          </p:nvPicPr>
          <p:blipFill rotWithShape="1">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5519318" y="2589349"/>
              <a:ext cx="1117803" cy="1075219"/>
            </a:xfrm>
            <a:prstGeom prst="rect">
              <a:avLst/>
            </a:prstGeom>
          </p:spPr>
        </p:pic>
      </p:grpSp>
      <p:grpSp>
        <p:nvGrpSpPr>
          <p:cNvPr id="24" name="组合 23">
            <a:extLst>
              <a:ext uri="{FF2B5EF4-FFF2-40B4-BE49-F238E27FC236}">
                <a16:creationId xmlns:a16="http://schemas.microsoft.com/office/drawing/2014/main" id="{48D88B2D-54A8-60A7-AEF9-2B4CB7EC2D32}"/>
              </a:ext>
            </a:extLst>
          </p:cNvPr>
          <p:cNvGrpSpPr/>
          <p:nvPr/>
        </p:nvGrpSpPr>
        <p:grpSpPr>
          <a:xfrm>
            <a:off x="6692899" y="2548833"/>
            <a:ext cx="1194471" cy="1179828"/>
            <a:chOff x="9330755" y="2410060"/>
            <a:chExt cx="1194471" cy="1179828"/>
          </a:xfrm>
        </p:grpSpPr>
        <p:sp>
          <p:nvSpPr>
            <p:cNvPr id="25" name="椭圆 24">
              <a:extLst>
                <a:ext uri="{FF2B5EF4-FFF2-40B4-BE49-F238E27FC236}">
                  <a16:creationId xmlns:a16="http://schemas.microsoft.com/office/drawing/2014/main" id="{4239CE84-F2E6-0233-9A87-219E81A5FDF0}"/>
                </a:ext>
              </a:extLst>
            </p:cNvPr>
            <p:cNvSpPr/>
            <p:nvPr/>
          </p:nvSpPr>
          <p:spPr>
            <a:xfrm>
              <a:off x="9545054" y="2493295"/>
              <a:ext cx="837398" cy="837398"/>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6" name="图片 25">
              <a:extLst>
                <a:ext uri="{FF2B5EF4-FFF2-40B4-BE49-F238E27FC236}">
                  <a16:creationId xmlns:a16="http://schemas.microsoft.com/office/drawing/2014/main" id="{6B7AF007-6D7C-2164-B7A0-074E7384E2C6}"/>
                </a:ext>
              </a:extLst>
            </p:cNvPr>
            <p:cNvPicPr>
              <a:picLocks noChangeAspect="1"/>
            </p:cNvPicPr>
            <p:nvPr/>
          </p:nvPicPr>
          <p:blipFill rotWithShape="1">
            <a:blip r:embed="rId4"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9330755" y="2410060"/>
              <a:ext cx="1194471" cy="1179828"/>
            </a:xfrm>
            <a:prstGeom prst="rect">
              <a:avLst/>
            </a:prstGeom>
          </p:spPr>
        </p:pic>
      </p:grpSp>
      <p:grpSp>
        <p:nvGrpSpPr>
          <p:cNvPr id="31" name="组合 30">
            <a:extLst>
              <a:ext uri="{FF2B5EF4-FFF2-40B4-BE49-F238E27FC236}">
                <a16:creationId xmlns:a16="http://schemas.microsoft.com/office/drawing/2014/main" id="{F2F43023-79FD-7E52-E08D-1D1CBD32AEDF}"/>
              </a:ext>
            </a:extLst>
          </p:cNvPr>
          <p:cNvGrpSpPr/>
          <p:nvPr/>
        </p:nvGrpSpPr>
        <p:grpSpPr>
          <a:xfrm>
            <a:off x="6731670" y="4855261"/>
            <a:ext cx="1133475" cy="1141554"/>
            <a:chOff x="6731670" y="4855261"/>
            <a:chExt cx="1133475" cy="1141554"/>
          </a:xfrm>
        </p:grpSpPr>
        <p:sp>
          <p:nvSpPr>
            <p:cNvPr id="28" name="椭圆 27">
              <a:extLst>
                <a:ext uri="{FF2B5EF4-FFF2-40B4-BE49-F238E27FC236}">
                  <a16:creationId xmlns:a16="http://schemas.microsoft.com/office/drawing/2014/main" id="{B348111D-121E-A154-F6CD-2C50D8D337A8}"/>
                </a:ext>
              </a:extLst>
            </p:cNvPr>
            <p:cNvSpPr/>
            <p:nvPr/>
          </p:nvSpPr>
          <p:spPr>
            <a:xfrm>
              <a:off x="6899579" y="4855261"/>
              <a:ext cx="837398" cy="837398"/>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0" name="图片 29">
              <a:extLst>
                <a:ext uri="{FF2B5EF4-FFF2-40B4-BE49-F238E27FC236}">
                  <a16:creationId xmlns:a16="http://schemas.microsoft.com/office/drawing/2014/main" id="{943A650E-1D39-92F6-A8EF-5892115BC5F9}"/>
                </a:ext>
              </a:extLst>
            </p:cNvPr>
            <p:cNvPicPr>
              <a:picLocks noChangeAspect="1"/>
            </p:cNvPicPr>
            <p:nvPr/>
          </p:nvPicPr>
          <p:blipFill rotWithShape="1">
            <a:blip r:embed="rId5"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6731670" y="4868337"/>
              <a:ext cx="1133475" cy="1128478"/>
            </a:xfrm>
            <a:prstGeom prst="rect">
              <a:avLst/>
            </a:prstGeom>
          </p:spPr>
        </p:pic>
      </p:grpSp>
      <p:sp>
        <p:nvSpPr>
          <p:cNvPr id="27" name="矩形: 圆角 26">
            <a:extLst>
              <a:ext uri="{FF2B5EF4-FFF2-40B4-BE49-F238E27FC236}">
                <a16:creationId xmlns:a16="http://schemas.microsoft.com/office/drawing/2014/main" id="{71B7F672-45FD-1612-08A1-04FA29BFF6FE}"/>
              </a:ext>
            </a:extLst>
          </p:cNvPr>
          <p:cNvSpPr/>
          <p:nvPr/>
        </p:nvSpPr>
        <p:spPr>
          <a:xfrm>
            <a:off x="660400" y="766209"/>
            <a:ext cx="10858500" cy="728181"/>
          </a:xfrm>
          <a:prstGeom prst="roundRect">
            <a:avLst>
              <a:gd name="adj" fmla="val 50000"/>
            </a:avLst>
          </a:prstGeom>
          <a:solidFill>
            <a:srgbClr val="119AED"/>
          </a:solidFill>
          <a:ln w="63500" cap="rnd">
            <a:solidFill>
              <a:srgbClr val="8DCAF3"/>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zh-CN" altLang="en-US" sz="3200" dirty="0">
                <a:latin typeface="+mj-ea"/>
                <a:ea typeface="+mj-ea"/>
              </a:rPr>
              <a:t>核心产品</a:t>
            </a:r>
          </a:p>
        </p:txBody>
      </p:sp>
    </p:spTree>
    <p:extLst>
      <p:ext uri="{BB962C8B-B14F-4D97-AF65-F5344CB8AC3E}">
        <p14:creationId xmlns:p14="http://schemas.microsoft.com/office/powerpoint/2010/main" val="175635170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 name="组合 38">
            <a:extLst>
              <a:ext uri="{FF2B5EF4-FFF2-40B4-BE49-F238E27FC236}">
                <a16:creationId xmlns:a16="http://schemas.microsoft.com/office/drawing/2014/main" id="{07A1A7F8-456E-5AC6-E4BA-CDAFD2F76677}"/>
              </a:ext>
            </a:extLst>
          </p:cNvPr>
          <p:cNvGrpSpPr/>
          <p:nvPr/>
        </p:nvGrpSpPr>
        <p:grpSpPr>
          <a:xfrm>
            <a:off x="4407242" y="2375236"/>
            <a:ext cx="3513016" cy="3522041"/>
            <a:chOff x="4344375" y="2509990"/>
            <a:chExt cx="3513016" cy="3522041"/>
          </a:xfrm>
        </p:grpSpPr>
        <p:sp>
          <p:nvSpPr>
            <p:cNvPr id="10" name="任意多边形: 形状 9">
              <a:extLst>
                <a:ext uri="{FF2B5EF4-FFF2-40B4-BE49-F238E27FC236}">
                  <a16:creationId xmlns:a16="http://schemas.microsoft.com/office/drawing/2014/main" id="{C3664055-2010-41E7-A632-D211C6604014}"/>
                </a:ext>
              </a:extLst>
            </p:cNvPr>
            <p:cNvSpPr/>
            <p:nvPr/>
          </p:nvSpPr>
          <p:spPr>
            <a:xfrm>
              <a:off x="4347323" y="4271011"/>
              <a:ext cx="2125111" cy="1761020"/>
            </a:xfrm>
            <a:custGeom>
              <a:avLst/>
              <a:gdLst>
                <a:gd name="connsiteX0" fmla="*/ 0 w 2125111"/>
                <a:gd name="connsiteY0" fmla="*/ 0 h 1761020"/>
                <a:gd name="connsiteX1" fmla="*/ 507999 w 2125111"/>
                <a:gd name="connsiteY1" fmla="*/ 0 h 1761020"/>
                <a:gd name="connsiteX2" fmla="*/ 872090 w 2125111"/>
                <a:gd name="connsiteY2" fmla="*/ 364091 h 1761020"/>
                <a:gd name="connsiteX3" fmla="*/ 1236181 w 2125111"/>
                <a:gd name="connsiteY3" fmla="*/ 0 h 1761020"/>
                <a:gd name="connsiteX4" fmla="*/ 1761020 w 2125111"/>
                <a:gd name="connsiteY4" fmla="*/ 0 h 1761020"/>
                <a:gd name="connsiteX5" fmla="*/ 1761020 w 2125111"/>
                <a:gd name="connsiteY5" fmla="*/ 516419 h 1761020"/>
                <a:gd name="connsiteX6" fmla="*/ 2125111 w 2125111"/>
                <a:gd name="connsiteY6" fmla="*/ 880510 h 1761020"/>
                <a:gd name="connsiteX7" fmla="*/ 1761020 w 2125111"/>
                <a:gd name="connsiteY7" fmla="*/ 1244601 h 1761020"/>
                <a:gd name="connsiteX8" fmla="*/ 1761020 w 2125111"/>
                <a:gd name="connsiteY8" fmla="*/ 1761020 h 1761020"/>
                <a:gd name="connsiteX9" fmla="*/ 0 w 2125111"/>
                <a:gd name="connsiteY9" fmla="*/ 1761020 h 1761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125111" h="1761020">
                  <a:moveTo>
                    <a:pt x="0" y="0"/>
                  </a:moveTo>
                  <a:lnTo>
                    <a:pt x="507999" y="0"/>
                  </a:lnTo>
                  <a:cubicBezTo>
                    <a:pt x="507999" y="201082"/>
                    <a:pt x="671008" y="364091"/>
                    <a:pt x="872090" y="364091"/>
                  </a:cubicBezTo>
                  <a:cubicBezTo>
                    <a:pt x="1073172" y="364091"/>
                    <a:pt x="1236181" y="201082"/>
                    <a:pt x="1236181" y="0"/>
                  </a:cubicBezTo>
                  <a:lnTo>
                    <a:pt x="1761020" y="0"/>
                  </a:lnTo>
                  <a:lnTo>
                    <a:pt x="1761020" y="516419"/>
                  </a:lnTo>
                  <a:cubicBezTo>
                    <a:pt x="1962102" y="516419"/>
                    <a:pt x="2125111" y="679428"/>
                    <a:pt x="2125111" y="880510"/>
                  </a:cubicBezTo>
                  <a:cubicBezTo>
                    <a:pt x="2125111" y="1081592"/>
                    <a:pt x="1962102" y="1244601"/>
                    <a:pt x="1761020" y="1244601"/>
                  </a:cubicBezTo>
                  <a:lnTo>
                    <a:pt x="1761020" y="1761020"/>
                  </a:lnTo>
                  <a:lnTo>
                    <a:pt x="0" y="1761020"/>
                  </a:lnTo>
                  <a:close/>
                </a:path>
              </a:pathLst>
            </a:custGeom>
            <a:solidFill>
              <a:srgbClr val="8DCAF3"/>
            </a:solidFill>
            <a:ln w="254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1" name="任意多边形: 形状 10">
              <a:extLst>
                <a:ext uri="{FF2B5EF4-FFF2-40B4-BE49-F238E27FC236}">
                  <a16:creationId xmlns:a16="http://schemas.microsoft.com/office/drawing/2014/main" id="{422614AD-7250-6485-A2AF-DD5DA44BA211}"/>
                </a:ext>
              </a:extLst>
            </p:cNvPr>
            <p:cNvSpPr/>
            <p:nvPr/>
          </p:nvSpPr>
          <p:spPr>
            <a:xfrm rot="16200000">
              <a:off x="5914325" y="4088964"/>
              <a:ext cx="2125111" cy="1761020"/>
            </a:xfrm>
            <a:custGeom>
              <a:avLst/>
              <a:gdLst>
                <a:gd name="connsiteX0" fmla="*/ 0 w 2125111"/>
                <a:gd name="connsiteY0" fmla="*/ 0 h 1761020"/>
                <a:gd name="connsiteX1" fmla="*/ 507999 w 2125111"/>
                <a:gd name="connsiteY1" fmla="*/ 0 h 1761020"/>
                <a:gd name="connsiteX2" fmla="*/ 872090 w 2125111"/>
                <a:gd name="connsiteY2" fmla="*/ 364091 h 1761020"/>
                <a:gd name="connsiteX3" fmla="*/ 1236181 w 2125111"/>
                <a:gd name="connsiteY3" fmla="*/ 0 h 1761020"/>
                <a:gd name="connsiteX4" fmla="*/ 1761020 w 2125111"/>
                <a:gd name="connsiteY4" fmla="*/ 0 h 1761020"/>
                <a:gd name="connsiteX5" fmla="*/ 1761020 w 2125111"/>
                <a:gd name="connsiteY5" fmla="*/ 516419 h 1761020"/>
                <a:gd name="connsiteX6" fmla="*/ 2125111 w 2125111"/>
                <a:gd name="connsiteY6" fmla="*/ 880510 h 1761020"/>
                <a:gd name="connsiteX7" fmla="*/ 1761020 w 2125111"/>
                <a:gd name="connsiteY7" fmla="*/ 1244601 h 1761020"/>
                <a:gd name="connsiteX8" fmla="*/ 1761020 w 2125111"/>
                <a:gd name="connsiteY8" fmla="*/ 1761020 h 1761020"/>
                <a:gd name="connsiteX9" fmla="*/ 0 w 2125111"/>
                <a:gd name="connsiteY9" fmla="*/ 1761020 h 1761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125111" h="1761020">
                  <a:moveTo>
                    <a:pt x="0" y="0"/>
                  </a:moveTo>
                  <a:lnTo>
                    <a:pt x="507999" y="0"/>
                  </a:lnTo>
                  <a:cubicBezTo>
                    <a:pt x="507999" y="201082"/>
                    <a:pt x="671008" y="364091"/>
                    <a:pt x="872090" y="364091"/>
                  </a:cubicBezTo>
                  <a:cubicBezTo>
                    <a:pt x="1073172" y="364091"/>
                    <a:pt x="1236181" y="201082"/>
                    <a:pt x="1236181" y="0"/>
                  </a:cubicBezTo>
                  <a:lnTo>
                    <a:pt x="1761020" y="0"/>
                  </a:lnTo>
                  <a:lnTo>
                    <a:pt x="1761020" y="516419"/>
                  </a:lnTo>
                  <a:cubicBezTo>
                    <a:pt x="1962102" y="516419"/>
                    <a:pt x="2125111" y="679428"/>
                    <a:pt x="2125111" y="880510"/>
                  </a:cubicBezTo>
                  <a:cubicBezTo>
                    <a:pt x="2125111" y="1081592"/>
                    <a:pt x="1962102" y="1244601"/>
                    <a:pt x="1761020" y="1244601"/>
                  </a:cubicBezTo>
                  <a:lnTo>
                    <a:pt x="1761020" y="1761020"/>
                  </a:lnTo>
                  <a:lnTo>
                    <a:pt x="0" y="1761020"/>
                  </a:lnTo>
                  <a:close/>
                </a:path>
              </a:pathLst>
            </a:custGeom>
            <a:solidFill>
              <a:srgbClr val="8DCAF3"/>
            </a:solidFill>
            <a:ln w="254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2" name="任意多边形: 形状 11">
              <a:extLst>
                <a:ext uri="{FF2B5EF4-FFF2-40B4-BE49-F238E27FC236}">
                  <a16:creationId xmlns:a16="http://schemas.microsoft.com/office/drawing/2014/main" id="{FF72CE83-7DEC-8C6F-9CA2-F48B6E5C52F8}"/>
                </a:ext>
              </a:extLst>
            </p:cNvPr>
            <p:cNvSpPr/>
            <p:nvPr/>
          </p:nvSpPr>
          <p:spPr>
            <a:xfrm rot="10800000">
              <a:off x="5722655" y="2509990"/>
              <a:ext cx="2125111" cy="1761020"/>
            </a:xfrm>
            <a:custGeom>
              <a:avLst/>
              <a:gdLst>
                <a:gd name="connsiteX0" fmla="*/ 0 w 2125111"/>
                <a:gd name="connsiteY0" fmla="*/ 0 h 1761020"/>
                <a:gd name="connsiteX1" fmla="*/ 507999 w 2125111"/>
                <a:gd name="connsiteY1" fmla="*/ 0 h 1761020"/>
                <a:gd name="connsiteX2" fmla="*/ 872090 w 2125111"/>
                <a:gd name="connsiteY2" fmla="*/ 364091 h 1761020"/>
                <a:gd name="connsiteX3" fmla="*/ 1236181 w 2125111"/>
                <a:gd name="connsiteY3" fmla="*/ 0 h 1761020"/>
                <a:gd name="connsiteX4" fmla="*/ 1761020 w 2125111"/>
                <a:gd name="connsiteY4" fmla="*/ 0 h 1761020"/>
                <a:gd name="connsiteX5" fmla="*/ 1761020 w 2125111"/>
                <a:gd name="connsiteY5" fmla="*/ 516419 h 1761020"/>
                <a:gd name="connsiteX6" fmla="*/ 2125111 w 2125111"/>
                <a:gd name="connsiteY6" fmla="*/ 880510 h 1761020"/>
                <a:gd name="connsiteX7" fmla="*/ 1761020 w 2125111"/>
                <a:gd name="connsiteY7" fmla="*/ 1244601 h 1761020"/>
                <a:gd name="connsiteX8" fmla="*/ 1761020 w 2125111"/>
                <a:gd name="connsiteY8" fmla="*/ 1761020 h 1761020"/>
                <a:gd name="connsiteX9" fmla="*/ 0 w 2125111"/>
                <a:gd name="connsiteY9" fmla="*/ 1761020 h 1761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125111" h="1761020">
                  <a:moveTo>
                    <a:pt x="0" y="0"/>
                  </a:moveTo>
                  <a:lnTo>
                    <a:pt x="507999" y="0"/>
                  </a:lnTo>
                  <a:cubicBezTo>
                    <a:pt x="507999" y="201082"/>
                    <a:pt x="671008" y="364091"/>
                    <a:pt x="872090" y="364091"/>
                  </a:cubicBezTo>
                  <a:cubicBezTo>
                    <a:pt x="1073172" y="364091"/>
                    <a:pt x="1236181" y="201082"/>
                    <a:pt x="1236181" y="0"/>
                  </a:cubicBezTo>
                  <a:lnTo>
                    <a:pt x="1761020" y="0"/>
                  </a:lnTo>
                  <a:lnTo>
                    <a:pt x="1761020" y="516419"/>
                  </a:lnTo>
                  <a:cubicBezTo>
                    <a:pt x="1962102" y="516419"/>
                    <a:pt x="2125111" y="679428"/>
                    <a:pt x="2125111" y="880510"/>
                  </a:cubicBezTo>
                  <a:cubicBezTo>
                    <a:pt x="2125111" y="1081592"/>
                    <a:pt x="1962102" y="1244601"/>
                    <a:pt x="1761020" y="1244601"/>
                  </a:cubicBezTo>
                  <a:lnTo>
                    <a:pt x="1761020" y="1761020"/>
                  </a:lnTo>
                  <a:lnTo>
                    <a:pt x="0" y="1761020"/>
                  </a:lnTo>
                  <a:close/>
                </a:path>
              </a:pathLst>
            </a:custGeom>
            <a:solidFill>
              <a:srgbClr val="8DCAF3"/>
            </a:solidFill>
            <a:ln w="254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3" name="任意多边形: 形状 12">
              <a:extLst>
                <a:ext uri="{FF2B5EF4-FFF2-40B4-BE49-F238E27FC236}">
                  <a16:creationId xmlns:a16="http://schemas.microsoft.com/office/drawing/2014/main" id="{72DF7237-A990-962A-B7A9-4ACAA560881E}"/>
                </a:ext>
              </a:extLst>
            </p:cNvPr>
            <p:cNvSpPr/>
            <p:nvPr/>
          </p:nvSpPr>
          <p:spPr>
            <a:xfrm rot="5400000">
              <a:off x="4162329" y="2696725"/>
              <a:ext cx="2125111" cy="1761020"/>
            </a:xfrm>
            <a:custGeom>
              <a:avLst/>
              <a:gdLst>
                <a:gd name="connsiteX0" fmla="*/ 0 w 2125111"/>
                <a:gd name="connsiteY0" fmla="*/ 0 h 1761020"/>
                <a:gd name="connsiteX1" fmla="*/ 507999 w 2125111"/>
                <a:gd name="connsiteY1" fmla="*/ 0 h 1761020"/>
                <a:gd name="connsiteX2" fmla="*/ 872090 w 2125111"/>
                <a:gd name="connsiteY2" fmla="*/ 364091 h 1761020"/>
                <a:gd name="connsiteX3" fmla="*/ 1236181 w 2125111"/>
                <a:gd name="connsiteY3" fmla="*/ 0 h 1761020"/>
                <a:gd name="connsiteX4" fmla="*/ 1761020 w 2125111"/>
                <a:gd name="connsiteY4" fmla="*/ 0 h 1761020"/>
                <a:gd name="connsiteX5" fmla="*/ 1761020 w 2125111"/>
                <a:gd name="connsiteY5" fmla="*/ 516419 h 1761020"/>
                <a:gd name="connsiteX6" fmla="*/ 2125111 w 2125111"/>
                <a:gd name="connsiteY6" fmla="*/ 880510 h 1761020"/>
                <a:gd name="connsiteX7" fmla="*/ 1761020 w 2125111"/>
                <a:gd name="connsiteY7" fmla="*/ 1244601 h 1761020"/>
                <a:gd name="connsiteX8" fmla="*/ 1761020 w 2125111"/>
                <a:gd name="connsiteY8" fmla="*/ 1761020 h 1761020"/>
                <a:gd name="connsiteX9" fmla="*/ 0 w 2125111"/>
                <a:gd name="connsiteY9" fmla="*/ 1761020 h 1761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125111" h="1761020">
                  <a:moveTo>
                    <a:pt x="0" y="0"/>
                  </a:moveTo>
                  <a:lnTo>
                    <a:pt x="507999" y="0"/>
                  </a:lnTo>
                  <a:cubicBezTo>
                    <a:pt x="507999" y="201082"/>
                    <a:pt x="671008" y="364091"/>
                    <a:pt x="872090" y="364091"/>
                  </a:cubicBezTo>
                  <a:cubicBezTo>
                    <a:pt x="1073172" y="364091"/>
                    <a:pt x="1236181" y="201082"/>
                    <a:pt x="1236181" y="0"/>
                  </a:cubicBezTo>
                  <a:lnTo>
                    <a:pt x="1761020" y="0"/>
                  </a:lnTo>
                  <a:lnTo>
                    <a:pt x="1761020" y="516419"/>
                  </a:lnTo>
                  <a:cubicBezTo>
                    <a:pt x="1962102" y="516419"/>
                    <a:pt x="2125111" y="679428"/>
                    <a:pt x="2125111" y="880510"/>
                  </a:cubicBezTo>
                  <a:cubicBezTo>
                    <a:pt x="2125111" y="1081592"/>
                    <a:pt x="1962102" y="1244601"/>
                    <a:pt x="1761020" y="1244601"/>
                  </a:cubicBezTo>
                  <a:lnTo>
                    <a:pt x="1761020" y="1761020"/>
                  </a:lnTo>
                  <a:lnTo>
                    <a:pt x="0" y="1761020"/>
                  </a:lnTo>
                  <a:close/>
                </a:path>
              </a:pathLst>
            </a:custGeom>
            <a:solidFill>
              <a:srgbClr val="8DCAF3"/>
            </a:solidFill>
            <a:ln w="254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grpSp>
          <p:nvGrpSpPr>
            <p:cNvPr id="18" name="组合 17">
              <a:extLst>
                <a:ext uri="{FF2B5EF4-FFF2-40B4-BE49-F238E27FC236}">
                  <a16:creationId xmlns:a16="http://schemas.microsoft.com/office/drawing/2014/main" id="{DC363D9D-AD2B-0E25-0289-839B6F28C224}"/>
                </a:ext>
              </a:extLst>
            </p:cNvPr>
            <p:cNvGrpSpPr/>
            <p:nvPr/>
          </p:nvGrpSpPr>
          <p:grpSpPr>
            <a:xfrm>
              <a:off x="4955683" y="3058836"/>
              <a:ext cx="538402" cy="740327"/>
              <a:chOff x="1671398" y="3270205"/>
              <a:chExt cx="1011270" cy="1390541"/>
            </a:xfrm>
          </p:grpSpPr>
          <p:sp>
            <p:nvSpPr>
              <p:cNvPr id="17" name="椭圆 16">
                <a:extLst>
                  <a:ext uri="{FF2B5EF4-FFF2-40B4-BE49-F238E27FC236}">
                    <a16:creationId xmlns:a16="http://schemas.microsoft.com/office/drawing/2014/main" id="{812C36E9-DF1C-DCA9-55DB-68D19DA3A93A}"/>
                  </a:ext>
                </a:extLst>
              </p:cNvPr>
              <p:cNvSpPr/>
              <p:nvPr/>
            </p:nvSpPr>
            <p:spPr>
              <a:xfrm>
                <a:off x="1735667" y="4296679"/>
                <a:ext cx="866336" cy="364067"/>
              </a:xfrm>
              <a:prstGeom prst="ellips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泪滴形 14">
                <a:extLst>
                  <a:ext uri="{FF2B5EF4-FFF2-40B4-BE49-F238E27FC236}">
                    <a16:creationId xmlns:a16="http://schemas.microsoft.com/office/drawing/2014/main" id="{2057BEBA-3F76-E3E6-2506-2C703EBA78C4}"/>
                  </a:ext>
                </a:extLst>
              </p:cNvPr>
              <p:cNvSpPr/>
              <p:nvPr/>
            </p:nvSpPr>
            <p:spPr>
              <a:xfrm rot="8100000">
                <a:off x="1671398" y="3270205"/>
                <a:ext cx="1011270" cy="1008989"/>
              </a:xfrm>
              <a:custGeom>
                <a:avLst/>
                <a:gdLst>
                  <a:gd name="connsiteX0" fmla="*/ 0 w 1002877"/>
                  <a:gd name="connsiteY0" fmla="*/ 501439 h 1002877"/>
                  <a:gd name="connsiteX1" fmla="*/ 501439 w 1002877"/>
                  <a:gd name="connsiteY1" fmla="*/ 0 h 1002877"/>
                  <a:gd name="connsiteX2" fmla="*/ 1002877 w 1002877"/>
                  <a:gd name="connsiteY2" fmla="*/ 0 h 1002877"/>
                  <a:gd name="connsiteX3" fmla="*/ 1002877 w 1002877"/>
                  <a:gd name="connsiteY3" fmla="*/ 501439 h 1002877"/>
                  <a:gd name="connsiteX4" fmla="*/ 501438 w 1002877"/>
                  <a:gd name="connsiteY4" fmla="*/ 1002878 h 1002877"/>
                  <a:gd name="connsiteX5" fmla="*/ -1 w 1002877"/>
                  <a:gd name="connsiteY5" fmla="*/ 501439 h 1002877"/>
                  <a:gd name="connsiteX6" fmla="*/ 0 w 1002877"/>
                  <a:gd name="connsiteY6" fmla="*/ 501439 h 1002877"/>
                  <a:gd name="connsiteX0" fmla="*/ 1 w 1002878"/>
                  <a:gd name="connsiteY0" fmla="*/ 501439 h 1002878"/>
                  <a:gd name="connsiteX1" fmla="*/ 501440 w 1002878"/>
                  <a:gd name="connsiteY1" fmla="*/ 0 h 1002878"/>
                  <a:gd name="connsiteX2" fmla="*/ 987162 w 1002878"/>
                  <a:gd name="connsiteY2" fmla="*/ 15716 h 1002878"/>
                  <a:gd name="connsiteX3" fmla="*/ 1002878 w 1002878"/>
                  <a:gd name="connsiteY3" fmla="*/ 501439 h 1002878"/>
                  <a:gd name="connsiteX4" fmla="*/ 501439 w 1002878"/>
                  <a:gd name="connsiteY4" fmla="*/ 1002878 h 1002878"/>
                  <a:gd name="connsiteX5" fmla="*/ 0 w 1002878"/>
                  <a:gd name="connsiteY5" fmla="*/ 501439 h 1002878"/>
                  <a:gd name="connsiteX6" fmla="*/ 1 w 1002878"/>
                  <a:gd name="connsiteY6" fmla="*/ 501439 h 1002878"/>
                  <a:gd name="connsiteX0" fmla="*/ 1 w 1002878"/>
                  <a:gd name="connsiteY0" fmla="*/ 507550 h 1008989"/>
                  <a:gd name="connsiteX1" fmla="*/ 501440 w 1002878"/>
                  <a:gd name="connsiteY1" fmla="*/ 6111 h 1008989"/>
                  <a:gd name="connsiteX2" fmla="*/ 987162 w 1002878"/>
                  <a:gd name="connsiteY2" fmla="*/ 21827 h 1008989"/>
                  <a:gd name="connsiteX3" fmla="*/ 1002878 w 1002878"/>
                  <a:gd name="connsiteY3" fmla="*/ 507550 h 1008989"/>
                  <a:gd name="connsiteX4" fmla="*/ 501439 w 1002878"/>
                  <a:gd name="connsiteY4" fmla="*/ 1008989 h 1008989"/>
                  <a:gd name="connsiteX5" fmla="*/ 0 w 1002878"/>
                  <a:gd name="connsiteY5" fmla="*/ 507550 h 1008989"/>
                  <a:gd name="connsiteX6" fmla="*/ 1 w 1002878"/>
                  <a:gd name="connsiteY6" fmla="*/ 507550 h 1008989"/>
                  <a:gd name="connsiteX0" fmla="*/ 1 w 1011270"/>
                  <a:gd name="connsiteY0" fmla="*/ 507550 h 1008989"/>
                  <a:gd name="connsiteX1" fmla="*/ 501440 w 1011270"/>
                  <a:gd name="connsiteY1" fmla="*/ 6111 h 1008989"/>
                  <a:gd name="connsiteX2" fmla="*/ 987162 w 1011270"/>
                  <a:gd name="connsiteY2" fmla="*/ 21827 h 1008989"/>
                  <a:gd name="connsiteX3" fmla="*/ 1002878 w 1011270"/>
                  <a:gd name="connsiteY3" fmla="*/ 507550 h 1008989"/>
                  <a:gd name="connsiteX4" fmla="*/ 501439 w 1011270"/>
                  <a:gd name="connsiteY4" fmla="*/ 1008989 h 1008989"/>
                  <a:gd name="connsiteX5" fmla="*/ 0 w 1011270"/>
                  <a:gd name="connsiteY5" fmla="*/ 507550 h 1008989"/>
                  <a:gd name="connsiteX6" fmla="*/ 1 w 1011270"/>
                  <a:gd name="connsiteY6" fmla="*/ 507550 h 10089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11270" h="1008989">
                    <a:moveTo>
                      <a:pt x="1" y="507550"/>
                    </a:moveTo>
                    <a:cubicBezTo>
                      <a:pt x="1" y="230613"/>
                      <a:pt x="224503" y="6111"/>
                      <a:pt x="501440" y="6111"/>
                    </a:cubicBezTo>
                    <a:cubicBezTo>
                      <a:pt x="663347" y="11350"/>
                      <a:pt x="964449" y="-19333"/>
                      <a:pt x="987162" y="21827"/>
                    </a:cubicBezTo>
                    <a:cubicBezTo>
                      <a:pt x="1029818" y="34063"/>
                      <a:pt x="1002878" y="340404"/>
                      <a:pt x="1002878" y="507550"/>
                    </a:cubicBezTo>
                    <a:cubicBezTo>
                      <a:pt x="1002878" y="784487"/>
                      <a:pt x="778376" y="1008989"/>
                      <a:pt x="501439" y="1008989"/>
                    </a:cubicBezTo>
                    <a:cubicBezTo>
                      <a:pt x="224502" y="1008989"/>
                      <a:pt x="0" y="784487"/>
                      <a:pt x="0" y="507550"/>
                    </a:cubicBezTo>
                    <a:lnTo>
                      <a:pt x="1" y="507550"/>
                    </a:lnTo>
                    <a:close/>
                  </a:path>
                </a:pathLst>
              </a:custGeom>
              <a:ln w="38100" cap="rnd">
                <a:solidFill>
                  <a:schemeClr val="bg1"/>
                </a:solid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a:extLst>
                  <a:ext uri="{FF2B5EF4-FFF2-40B4-BE49-F238E27FC236}">
                    <a16:creationId xmlns:a16="http://schemas.microsoft.com/office/drawing/2014/main" id="{31F3707B-3B35-D6C8-66E5-F7131794D495}"/>
                  </a:ext>
                </a:extLst>
              </p:cNvPr>
              <p:cNvSpPr/>
              <p:nvPr/>
            </p:nvSpPr>
            <p:spPr>
              <a:xfrm>
                <a:off x="1864471" y="3429000"/>
                <a:ext cx="624883" cy="624883"/>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9" name="组合 18">
              <a:extLst>
                <a:ext uri="{FF2B5EF4-FFF2-40B4-BE49-F238E27FC236}">
                  <a16:creationId xmlns:a16="http://schemas.microsoft.com/office/drawing/2014/main" id="{5848FC46-9082-877A-873A-B408D1FA9625}"/>
                </a:ext>
              </a:extLst>
            </p:cNvPr>
            <p:cNvGrpSpPr/>
            <p:nvPr/>
          </p:nvGrpSpPr>
          <p:grpSpPr>
            <a:xfrm>
              <a:off x="6698989" y="3058836"/>
              <a:ext cx="538402" cy="740327"/>
              <a:chOff x="1671398" y="3270205"/>
              <a:chExt cx="1011270" cy="1390541"/>
            </a:xfrm>
          </p:grpSpPr>
          <p:sp>
            <p:nvSpPr>
              <p:cNvPr id="20" name="椭圆 19">
                <a:extLst>
                  <a:ext uri="{FF2B5EF4-FFF2-40B4-BE49-F238E27FC236}">
                    <a16:creationId xmlns:a16="http://schemas.microsoft.com/office/drawing/2014/main" id="{44DC263F-B6B2-998A-951F-5236251A636B}"/>
                  </a:ext>
                </a:extLst>
              </p:cNvPr>
              <p:cNvSpPr/>
              <p:nvPr/>
            </p:nvSpPr>
            <p:spPr>
              <a:xfrm>
                <a:off x="1735667" y="4296679"/>
                <a:ext cx="866336" cy="364067"/>
              </a:xfrm>
              <a:prstGeom prst="ellipse">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泪滴形 14">
                <a:extLst>
                  <a:ext uri="{FF2B5EF4-FFF2-40B4-BE49-F238E27FC236}">
                    <a16:creationId xmlns:a16="http://schemas.microsoft.com/office/drawing/2014/main" id="{297FA156-63D7-6845-44D2-AB5327A98432}"/>
                  </a:ext>
                </a:extLst>
              </p:cNvPr>
              <p:cNvSpPr/>
              <p:nvPr/>
            </p:nvSpPr>
            <p:spPr>
              <a:xfrm rot="8100000">
                <a:off x="1671398" y="3270205"/>
                <a:ext cx="1011270" cy="1008989"/>
              </a:xfrm>
              <a:custGeom>
                <a:avLst/>
                <a:gdLst>
                  <a:gd name="connsiteX0" fmla="*/ 0 w 1002877"/>
                  <a:gd name="connsiteY0" fmla="*/ 501439 h 1002877"/>
                  <a:gd name="connsiteX1" fmla="*/ 501439 w 1002877"/>
                  <a:gd name="connsiteY1" fmla="*/ 0 h 1002877"/>
                  <a:gd name="connsiteX2" fmla="*/ 1002877 w 1002877"/>
                  <a:gd name="connsiteY2" fmla="*/ 0 h 1002877"/>
                  <a:gd name="connsiteX3" fmla="*/ 1002877 w 1002877"/>
                  <a:gd name="connsiteY3" fmla="*/ 501439 h 1002877"/>
                  <a:gd name="connsiteX4" fmla="*/ 501438 w 1002877"/>
                  <a:gd name="connsiteY4" fmla="*/ 1002878 h 1002877"/>
                  <a:gd name="connsiteX5" fmla="*/ -1 w 1002877"/>
                  <a:gd name="connsiteY5" fmla="*/ 501439 h 1002877"/>
                  <a:gd name="connsiteX6" fmla="*/ 0 w 1002877"/>
                  <a:gd name="connsiteY6" fmla="*/ 501439 h 1002877"/>
                  <a:gd name="connsiteX0" fmla="*/ 1 w 1002878"/>
                  <a:gd name="connsiteY0" fmla="*/ 501439 h 1002878"/>
                  <a:gd name="connsiteX1" fmla="*/ 501440 w 1002878"/>
                  <a:gd name="connsiteY1" fmla="*/ 0 h 1002878"/>
                  <a:gd name="connsiteX2" fmla="*/ 987162 w 1002878"/>
                  <a:gd name="connsiteY2" fmla="*/ 15716 h 1002878"/>
                  <a:gd name="connsiteX3" fmla="*/ 1002878 w 1002878"/>
                  <a:gd name="connsiteY3" fmla="*/ 501439 h 1002878"/>
                  <a:gd name="connsiteX4" fmla="*/ 501439 w 1002878"/>
                  <a:gd name="connsiteY4" fmla="*/ 1002878 h 1002878"/>
                  <a:gd name="connsiteX5" fmla="*/ 0 w 1002878"/>
                  <a:gd name="connsiteY5" fmla="*/ 501439 h 1002878"/>
                  <a:gd name="connsiteX6" fmla="*/ 1 w 1002878"/>
                  <a:gd name="connsiteY6" fmla="*/ 501439 h 1002878"/>
                  <a:gd name="connsiteX0" fmla="*/ 1 w 1002878"/>
                  <a:gd name="connsiteY0" fmla="*/ 507550 h 1008989"/>
                  <a:gd name="connsiteX1" fmla="*/ 501440 w 1002878"/>
                  <a:gd name="connsiteY1" fmla="*/ 6111 h 1008989"/>
                  <a:gd name="connsiteX2" fmla="*/ 987162 w 1002878"/>
                  <a:gd name="connsiteY2" fmla="*/ 21827 h 1008989"/>
                  <a:gd name="connsiteX3" fmla="*/ 1002878 w 1002878"/>
                  <a:gd name="connsiteY3" fmla="*/ 507550 h 1008989"/>
                  <a:gd name="connsiteX4" fmla="*/ 501439 w 1002878"/>
                  <a:gd name="connsiteY4" fmla="*/ 1008989 h 1008989"/>
                  <a:gd name="connsiteX5" fmla="*/ 0 w 1002878"/>
                  <a:gd name="connsiteY5" fmla="*/ 507550 h 1008989"/>
                  <a:gd name="connsiteX6" fmla="*/ 1 w 1002878"/>
                  <a:gd name="connsiteY6" fmla="*/ 507550 h 1008989"/>
                  <a:gd name="connsiteX0" fmla="*/ 1 w 1011270"/>
                  <a:gd name="connsiteY0" fmla="*/ 507550 h 1008989"/>
                  <a:gd name="connsiteX1" fmla="*/ 501440 w 1011270"/>
                  <a:gd name="connsiteY1" fmla="*/ 6111 h 1008989"/>
                  <a:gd name="connsiteX2" fmla="*/ 987162 w 1011270"/>
                  <a:gd name="connsiteY2" fmla="*/ 21827 h 1008989"/>
                  <a:gd name="connsiteX3" fmla="*/ 1002878 w 1011270"/>
                  <a:gd name="connsiteY3" fmla="*/ 507550 h 1008989"/>
                  <a:gd name="connsiteX4" fmla="*/ 501439 w 1011270"/>
                  <a:gd name="connsiteY4" fmla="*/ 1008989 h 1008989"/>
                  <a:gd name="connsiteX5" fmla="*/ 0 w 1011270"/>
                  <a:gd name="connsiteY5" fmla="*/ 507550 h 1008989"/>
                  <a:gd name="connsiteX6" fmla="*/ 1 w 1011270"/>
                  <a:gd name="connsiteY6" fmla="*/ 507550 h 10089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11270" h="1008989">
                    <a:moveTo>
                      <a:pt x="1" y="507550"/>
                    </a:moveTo>
                    <a:cubicBezTo>
                      <a:pt x="1" y="230613"/>
                      <a:pt x="224503" y="6111"/>
                      <a:pt x="501440" y="6111"/>
                    </a:cubicBezTo>
                    <a:cubicBezTo>
                      <a:pt x="663347" y="11350"/>
                      <a:pt x="964449" y="-19333"/>
                      <a:pt x="987162" y="21827"/>
                    </a:cubicBezTo>
                    <a:cubicBezTo>
                      <a:pt x="1029818" y="34063"/>
                      <a:pt x="1002878" y="340404"/>
                      <a:pt x="1002878" y="507550"/>
                    </a:cubicBezTo>
                    <a:cubicBezTo>
                      <a:pt x="1002878" y="784487"/>
                      <a:pt x="778376" y="1008989"/>
                      <a:pt x="501439" y="1008989"/>
                    </a:cubicBezTo>
                    <a:cubicBezTo>
                      <a:pt x="224502" y="1008989"/>
                      <a:pt x="0" y="784487"/>
                      <a:pt x="0" y="507550"/>
                    </a:cubicBezTo>
                    <a:lnTo>
                      <a:pt x="1" y="507550"/>
                    </a:lnTo>
                    <a:close/>
                  </a:path>
                </a:pathLst>
              </a:custGeom>
              <a:solidFill>
                <a:srgbClr val="FFC000"/>
              </a:solidFill>
              <a:ln w="38100" cap="rnd">
                <a:solidFill>
                  <a:schemeClr val="bg1"/>
                </a:solid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a:extLst>
                  <a:ext uri="{FF2B5EF4-FFF2-40B4-BE49-F238E27FC236}">
                    <a16:creationId xmlns:a16="http://schemas.microsoft.com/office/drawing/2014/main" id="{8F91DEF0-A93B-97DB-CA34-3DE12286CE75}"/>
                  </a:ext>
                </a:extLst>
              </p:cNvPr>
              <p:cNvSpPr/>
              <p:nvPr/>
            </p:nvSpPr>
            <p:spPr>
              <a:xfrm>
                <a:off x="1864471" y="3429000"/>
                <a:ext cx="624883" cy="624883"/>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7" name="组合 26">
              <a:extLst>
                <a:ext uri="{FF2B5EF4-FFF2-40B4-BE49-F238E27FC236}">
                  <a16:creationId xmlns:a16="http://schemas.microsoft.com/office/drawing/2014/main" id="{3ABF94A7-6FD0-2918-717E-C931E62DEB7E}"/>
                </a:ext>
              </a:extLst>
            </p:cNvPr>
            <p:cNvGrpSpPr/>
            <p:nvPr/>
          </p:nvGrpSpPr>
          <p:grpSpPr>
            <a:xfrm>
              <a:off x="4951318" y="4862236"/>
              <a:ext cx="538402" cy="740327"/>
              <a:chOff x="1671398" y="3270205"/>
              <a:chExt cx="1011270" cy="1390541"/>
            </a:xfrm>
          </p:grpSpPr>
          <p:sp>
            <p:nvSpPr>
              <p:cNvPr id="28" name="椭圆 27">
                <a:extLst>
                  <a:ext uri="{FF2B5EF4-FFF2-40B4-BE49-F238E27FC236}">
                    <a16:creationId xmlns:a16="http://schemas.microsoft.com/office/drawing/2014/main" id="{958B3B1F-1C9F-5909-D124-F5F7968EAB9D}"/>
                  </a:ext>
                </a:extLst>
              </p:cNvPr>
              <p:cNvSpPr/>
              <p:nvPr/>
            </p:nvSpPr>
            <p:spPr>
              <a:xfrm>
                <a:off x="1735667" y="4296679"/>
                <a:ext cx="866336" cy="364067"/>
              </a:xfrm>
              <a:prstGeom prst="ellipse">
                <a:avLst/>
              </a:prstGeom>
              <a:solidFill>
                <a:srgbClr val="FF6B6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泪滴形 14">
                <a:extLst>
                  <a:ext uri="{FF2B5EF4-FFF2-40B4-BE49-F238E27FC236}">
                    <a16:creationId xmlns:a16="http://schemas.microsoft.com/office/drawing/2014/main" id="{C35F220F-18BD-793F-3CFB-BD2D1FEC90FB}"/>
                  </a:ext>
                </a:extLst>
              </p:cNvPr>
              <p:cNvSpPr/>
              <p:nvPr/>
            </p:nvSpPr>
            <p:spPr>
              <a:xfrm rot="8100000">
                <a:off x="1671398" y="3270205"/>
                <a:ext cx="1011270" cy="1008989"/>
              </a:xfrm>
              <a:custGeom>
                <a:avLst/>
                <a:gdLst>
                  <a:gd name="connsiteX0" fmla="*/ 0 w 1002877"/>
                  <a:gd name="connsiteY0" fmla="*/ 501439 h 1002877"/>
                  <a:gd name="connsiteX1" fmla="*/ 501439 w 1002877"/>
                  <a:gd name="connsiteY1" fmla="*/ 0 h 1002877"/>
                  <a:gd name="connsiteX2" fmla="*/ 1002877 w 1002877"/>
                  <a:gd name="connsiteY2" fmla="*/ 0 h 1002877"/>
                  <a:gd name="connsiteX3" fmla="*/ 1002877 w 1002877"/>
                  <a:gd name="connsiteY3" fmla="*/ 501439 h 1002877"/>
                  <a:gd name="connsiteX4" fmla="*/ 501438 w 1002877"/>
                  <a:gd name="connsiteY4" fmla="*/ 1002878 h 1002877"/>
                  <a:gd name="connsiteX5" fmla="*/ -1 w 1002877"/>
                  <a:gd name="connsiteY5" fmla="*/ 501439 h 1002877"/>
                  <a:gd name="connsiteX6" fmla="*/ 0 w 1002877"/>
                  <a:gd name="connsiteY6" fmla="*/ 501439 h 1002877"/>
                  <a:gd name="connsiteX0" fmla="*/ 1 w 1002878"/>
                  <a:gd name="connsiteY0" fmla="*/ 501439 h 1002878"/>
                  <a:gd name="connsiteX1" fmla="*/ 501440 w 1002878"/>
                  <a:gd name="connsiteY1" fmla="*/ 0 h 1002878"/>
                  <a:gd name="connsiteX2" fmla="*/ 987162 w 1002878"/>
                  <a:gd name="connsiteY2" fmla="*/ 15716 h 1002878"/>
                  <a:gd name="connsiteX3" fmla="*/ 1002878 w 1002878"/>
                  <a:gd name="connsiteY3" fmla="*/ 501439 h 1002878"/>
                  <a:gd name="connsiteX4" fmla="*/ 501439 w 1002878"/>
                  <a:gd name="connsiteY4" fmla="*/ 1002878 h 1002878"/>
                  <a:gd name="connsiteX5" fmla="*/ 0 w 1002878"/>
                  <a:gd name="connsiteY5" fmla="*/ 501439 h 1002878"/>
                  <a:gd name="connsiteX6" fmla="*/ 1 w 1002878"/>
                  <a:gd name="connsiteY6" fmla="*/ 501439 h 1002878"/>
                  <a:gd name="connsiteX0" fmla="*/ 1 w 1002878"/>
                  <a:gd name="connsiteY0" fmla="*/ 507550 h 1008989"/>
                  <a:gd name="connsiteX1" fmla="*/ 501440 w 1002878"/>
                  <a:gd name="connsiteY1" fmla="*/ 6111 h 1008989"/>
                  <a:gd name="connsiteX2" fmla="*/ 987162 w 1002878"/>
                  <a:gd name="connsiteY2" fmla="*/ 21827 h 1008989"/>
                  <a:gd name="connsiteX3" fmla="*/ 1002878 w 1002878"/>
                  <a:gd name="connsiteY3" fmla="*/ 507550 h 1008989"/>
                  <a:gd name="connsiteX4" fmla="*/ 501439 w 1002878"/>
                  <a:gd name="connsiteY4" fmla="*/ 1008989 h 1008989"/>
                  <a:gd name="connsiteX5" fmla="*/ 0 w 1002878"/>
                  <a:gd name="connsiteY5" fmla="*/ 507550 h 1008989"/>
                  <a:gd name="connsiteX6" fmla="*/ 1 w 1002878"/>
                  <a:gd name="connsiteY6" fmla="*/ 507550 h 1008989"/>
                  <a:gd name="connsiteX0" fmla="*/ 1 w 1011270"/>
                  <a:gd name="connsiteY0" fmla="*/ 507550 h 1008989"/>
                  <a:gd name="connsiteX1" fmla="*/ 501440 w 1011270"/>
                  <a:gd name="connsiteY1" fmla="*/ 6111 h 1008989"/>
                  <a:gd name="connsiteX2" fmla="*/ 987162 w 1011270"/>
                  <a:gd name="connsiteY2" fmla="*/ 21827 h 1008989"/>
                  <a:gd name="connsiteX3" fmla="*/ 1002878 w 1011270"/>
                  <a:gd name="connsiteY3" fmla="*/ 507550 h 1008989"/>
                  <a:gd name="connsiteX4" fmla="*/ 501439 w 1011270"/>
                  <a:gd name="connsiteY4" fmla="*/ 1008989 h 1008989"/>
                  <a:gd name="connsiteX5" fmla="*/ 0 w 1011270"/>
                  <a:gd name="connsiteY5" fmla="*/ 507550 h 1008989"/>
                  <a:gd name="connsiteX6" fmla="*/ 1 w 1011270"/>
                  <a:gd name="connsiteY6" fmla="*/ 507550 h 10089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11270" h="1008989">
                    <a:moveTo>
                      <a:pt x="1" y="507550"/>
                    </a:moveTo>
                    <a:cubicBezTo>
                      <a:pt x="1" y="230613"/>
                      <a:pt x="224503" y="6111"/>
                      <a:pt x="501440" y="6111"/>
                    </a:cubicBezTo>
                    <a:cubicBezTo>
                      <a:pt x="663347" y="11350"/>
                      <a:pt x="964449" y="-19333"/>
                      <a:pt x="987162" y="21827"/>
                    </a:cubicBezTo>
                    <a:cubicBezTo>
                      <a:pt x="1029818" y="34063"/>
                      <a:pt x="1002878" y="340404"/>
                      <a:pt x="1002878" y="507550"/>
                    </a:cubicBezTo>
                    <a:cubicBezTo>
                      <a:pt x="1002878" y="784487"/>
                      <a:pt x="778376" y="1008989"/>
                      <a:pt x="501439" y="1008989"/>
                    </a:cubicBezTo>
                    <a:cubicBezTo>
                      <a:pt x="224502" y="1008989"/>
                      <a:pt x="0" y="784487"/>
                      <a:pt x="0" y="507550"/>
                    </a:cubicBezTo>
                    <a:lnTo>
                      <a:pt x="1" y="507550"/>
                    </a:lnTo>
                    <a:close/>
                  </a:path>
                </a:pathLst>
              </a:custGeom>
              <a:solidFill>
                <a:srgbClr val="FF6B67"/>
              </a:solidFill>
              <a:ln w="38100" cap="rnd">
                <a:solidFill>
                  <a:schemeClr val="bg1"/>
                </a:solid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a:extLst>
                  <a:ext uri="{FF2B5EF4-FFF2-40B4-BE49-F238E27FC236}">
                    <a16:creationId xmlns:a16="http://schemas.microsoft.com/office/drawing/2014/main" id="{44CB3D2D-338E-347B-8834-40061309900A}"/>
                  </a:ext>
                </a:extLst>
              </p:cNvPr>
              <p:cNvSpPr/>
              <p:nvPr/>
            </p:nvSpPr>
            <p:spPr>
              <a:xfrm>
                <a:off x="1864471" y="3429000"/>
                <a:ext cx="624883" cy="624883"/>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1" name="组合 30">
              <a:extLst>
                <a:ext uri="{FF2B5EF4-FFF2-40B4-BE49-F238E27FC236}">
                  <a16:creationId xmlns:a16="http://schemas.microsoft.com/office/drawing/2014/main" id="{B605E354-BCB8-2D4E-21DB-282ADE8F626C}"/>
                </a:ext>
              </a:extLst>
            </p:cNvPr>
            <p:cNvGrpSpPr/>
            <p:nvPr/>
          </p:nvGrpSpPr>
          <p:grpSpPr>
            <a:xfrm>
              <a:off x="6696150" y="4862236"/>
              <a:ext cx="538402" cy="740327"/>
              <a:chOff x="1671398" y="3270205"/>
              <a:chExt cx="1011270" cy="1390541"/>
            </a:xfrm>
          </p:grpSpPr>
          <p:sp>
            <p:nvSpPr>
              <p:cNvPr id="32" name="椭圆 31">
                <a:extLst>
                  <a:ext uri="{FF2B5EF4-FFF2-40B4-BE49-F238E27FC236}">
                    <a16:creationId xmlns:a16="http://schemas.microsoft.com/office/drawing/2014/main" id="{28EFED1B-91BA-E947-22ED-0ED9778D4D4A}"/>
                  </a:ext>
                </a:extLst>
              </p:cNvPr>
              <p:cNvSpPr/>
              <p:nvPr/>
            </p:nvSpPr>
            <p:spPr>
              <a:xfrm>
                <a:off x="1735667" y="4296679"/>
                <a:ext cx="866336" cy="364067"/>
              </a:xfrm>
              <a:prstGeom prst="ellipse">
                <a:avLst/>
              </a:prstGeom>
              <a:solidFill>
                <a:srgbClr val="00B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泪滴形 14">
                <a:extLst>
                  <a:ext uri="{FF2B5EF4-FFF2-40B4-BE49-F238E27FC236}">
                    <a16:creationId xmlns:a16="http://schemas.microsoft.com/office/drawing/2014/main" id="{F38753FD-FF96-A0EF-B847-17577AC95909}"/>
                  </a:ext>
                </a:extLst>
              </p:cNvPr>
              <p:cNvSpPr/>
              <p:nvPr/>
            </p:nvSpPr>
            <p:spPr>
              <a:xfrm rot="8100000">
                <a:off x="1671398" y="3270205"/>
                <a:ext cx="1011270" cy="1008989"/>
              </a:xfrm>
              <a:custGeom>
                <a:avLst/>
                <a:gdLst>
                  <a:gd name="connsiteX0" fmla="*/ 0 w 1002877"/>
                  <a:gd name="connsiteY0" fmla="*/ 501439 h 1002877"/>
                  <a:gd name="connsiteX1" fmla="*/ 501439 w 1002877"/>
                  <a:gd name="connsiteY1" fmla="*/ 0 h 1002877"/>
                  <a:gd name="connsiteX2" fmla="*/ 1002877 w 1002877"/>
                  <a:gd name="connsiteY2" fmla="*/ 0 h 1002877"/>
                  <a:gd name="connsiteX3" fmla="*/ 1002877 w 1002877"/>
                  <a:gd name="connsiteY3" fmla="*/ 501439 h 1002877"/>
                  <a:gd name="connsiteX4" fmla="*/ 501438 w 1002877"/>
                  <a:gd name="connsiteY4" fmla="*/ 1002878 h 1002877"/>
                  <a:gd name="connsiteX5" fmla="*/ -1 w 1002877"/>
                  <a:gd name="connsiteY5" fmla="*/ 501439 h 1002877"/>
                  <a:gd name="connsiteX6" fmla="*/ 0 w 1002877"/>
                  <a:gd name="connsiteY6" fmla="*/ 501439 h 1002877"/>
                  <a:gd name="connsiteX0" fmla="*/ 1 w 1002878"/>
                  <a:gd name="connsiteY0" fmla="*/ 501439 h 1002878"/>
                  <a:gd name="connsiteX1" fmla="*/ 501440 w 1002878"/>
                  <a:gd name="connsiteY1" fmla="*/ 0 h 1002878"/>
                  <a:gd name="connsiteX2" fmla="*/ 987162 w 1002878"/>
                  <a:gd name="connsiteY2" fmla="*/ 15716 h 1002878"/>
                  <a:gd name="connsiteX3" fmla="*/ 1002878 w 1002878"/>
                  <a:gd name="connsiteY3" fmla="*/ 501439 h 1002878"/>
                  <a:gd name="connsiteX4" fmla="*/ 501439 w 1002878"/>
                  <a:gd name="connsiteY4" fmla="*/ 1002878 h 1002878"/>
                  <a:gd name="connsiteX5" fmla="*/ 0 w 1002878"/>
                  <a:gd name="connsiteY5" fmla="*/ 501439 h 1002878"/>
                  <a:gd name="connsiteX6" fmla="*/ 1 w 1002878"/>
                  <a:gd name="connsiteY6" fmla="*/ 501439 h 1002878"/>
                  <a:gd name="connsiteX0" fmla="*/ 1 w 1002878"/>
                  <a:gd name="connsiteY0" fmla="*/ 507550 h 1008989"/>
                  <a:gd name="connsiteX1" fmla="*/ 501440 w 1002878"/>
                  <a:gd name="connsiteY1" fmla="*/ 6111 h 1008989"/>
                  <a:gd name="connsiteX2" fmla="*/ 987162 w 1002878"/>
                  <a:gd name="connsiteY2" fmla="*/ 21827 h 1008989"/>
                  <a:gd name="connsiteX3" fmla="*/ 1002878 w 1002878"/>
                  <a:gd name="connsiteY3" fmla="*/ 507550 h 1008989"/>
                  <a:gd name="connsiteX4" fmla="*/ 501439 w 1002878"/>
                  <a:gd name="connsiteY4" fmla="*/ 1008989 h 1008989"/>
                  <a:gd name="connsiteX5" fmla="*/ 0 w 1002878"/>
                  <a:gd name="connsiteY5" fmla="*/ 507550 h 1008989"/>
                  <a:gd name="connsiteX6" fmla="*/ 1 w 1002878"/>
                  <a:gd name="connsiteY6" fmla="*/ 507550 h 1008989"/>
                  <a:gd name="connsiteX0" fmla="*/ 1 w 1011270"/>
                  <a:gd name="connsiteY0" fmla="*/ 507550 h 1008989"/>
                  <a:gd name="connsiteX1" fmla="*/ 501440 w 1011270"/>
                  <a:gd name="connsiteY1" fmla="*/ 6111 h 1008989"/>
                  <a:gd name="connsiteX2" fmla="*/ 987162 w 1011270"/>
                  <a:gd name="connsiteY2" fmla="*/ 21827 h 1008989"/>
                  <a:gd name="connsiteX3" fmla="*/ 1002878 w 1011270"/>
                  <a:gd name="connsiteY3" fmla="*/ 507550 h 1008989"/>
                  <a:gd name="connsiteX4" fmla="*/ 501439 w 1011270"/>
                  <a:gd name="connsiteY4" fmla="*/ 1008989 h 1008989"/>
                  <a:gd name="connsiteX5" fmla="*/ 0 w 1011270"/>
                  <a:gd name="connsiteY5" fmla="*/ 507550 h 1008989"/>
                  <a:gd name="connsiteX6" fmla="*/ 1 w 1011270"/>
                  <a:gd name="connsiteY6" fmla="*/ 507550 h 10089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11270" h="1008989">
                    <a:moveTo>
                      <a:pt x="1" y="507550"/>
                    </a:moveTo>
                    <a:cubicBezTo>
                      <a:pt x="1" y="230613"/>
                      <a:pt x="224503" y="6111"/>
                      <a:pt x="501440" y="6111"/>
                    </a:cubicBezTo>
                    <a:cubicBezTo>
                      <a:pt x="663347" y="11350"/>
                      <a:pt x="964449" y="-19333"/>
                      <a:pt x="987162" y="21827"/>
                    </a:cubicBezTo>
                    <a:cubicBezTo>
                      <a:pt x="1029818" y="34063"/>
                      <a:pt x="1002878" y="340404"/>
                      <a:pt x="1002878" y="507550"/>
                    </a:cubicBezTo>
                    <a:cubicBezTo>
                      <a:pt x="1002878" y="784487"/>
                      <a:pt x="778376" y="1008989"/>
                      <a:pt x="501439" y="1008989"/>
                    </a:cubicBezTo>
                    <a:cubicBezTo>
                      <a:pt x="224502" y="1008989"/>
                      <a:pt x="0" y="784487"/>
                      <a:pt x="0" y="507550"/>
                    </a:cubicBezTo>
                    <a:lnTo>
                      <a:pt x="1" y="507550"/>
                    </a:lnTo>
                    <a:close/>
                  </a:path>
                </a:pathLst>
              </a:custGeom>
              <a:solidFill>
                <a:srgbClr val="00B050"/>
              </a:solidFill>
              <a:ln w="38100" cap="rnd">
                <a:solidFill>
                  <a:schemeClr val="bg1"/>
                </a:solid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a:extLst>
                  <a:ext uri="{FF2B5EF4-FFF2-40B4-BE49-F238E27FC236}">
                    <a16:creationId xmlns:a16="http://schemas.microsoft.com/office/drawing/2014/main" id="{B3694625-9114-1755-397B-0313D24CD89D}"/>
                  </a:ext>
                </a:extLst>
              </p:cNvPr>
              <p:cNvSpPr/>
              <p:nvPr/>
            </p:nvSpPr>
            <p:spPr>
              <a:xfrm>
                <a:off x="1864471" y="3429000"/>
                <a:ext cx="624883" cy="624883"/>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35" name="文本框 34">
            <a:extLst>
              <a:ext uri="{FF2B5EF4-FFF2-40B4-BE49-F238E27FC236}">
                <a16:creationId xmlns:a16="http://schemas.microsoft.com/office/drawing/2014/main" id="{48800AAC-B9F4-26F3-ECDA-91BBA6AAF402}"/>
              </a:ext>
            </a:extLst>
          </p:cNvPr>
          <p:cNvSpPr txBox="1"/>
          <p:nvPr/>
        </p:nvSpPr>
        <p:spPr>
          <a:xfrm>
            <a:off x="675333" y="2530956"/>
            <a:ext cx="3446666" cy="1323439"/>
          </a:xfrm>
          <a:prstGeom prst="rect">
            <a:avLst/>
          </a:prstGeom>
          <a:noFill/>
        </p:spPr>
        <p:txBody>
          <a:bodyPr wrap="square" rtlCol="0">
            <a:spAutoFit/>
          </a:bodyPr>
          <a:lstStyle/>
          <a:p>
            <a:pPr algn="just"/>
            <a:r>
              <a:rPr lang="zh-CN" altLang="en-US" sz="2000" dirty="0"/>
              <a:t>请输入场地</a:t>
            </a:r>
            <a:r>
              <a:rPr lang="en-US" altLang="zh-CN" sz="2000" dirty="0"/>
              <a:t>1</a:t>
            </a:r>
            <a:r>
              <a:rPr lang="zh-CN" altLang="en-US" sz="2000" dirty="0"/>
              <a:t>的文字介绍请输入场地</a:t>
            </a:r>
            <a:r>
              <a:rPr lang="en-US" altLang="zh-CN" sz="2000" dirty="0"/>
              <a:t>1</a:t>
            </a:r>
            <a:r>
              <a:rPr lang="zh-CN" altLang="en-US" sz="2000" dirty="0"/>
              <a:t>的文字介绍</a:t>
            </a:r>
          </a:p>
          <a:p>
            <a:pPr algn="just"/>
            <a:r>
              <a:rPr lang="zh-CN" altLang="en-US" sz="2000" dirty="0"/>
              <a:t>请输入场地</a:t>
            </a:r>
            <a:r>
              <a:rPr lang="en-US" altLang="zh-CN" sz="2000" dirty="0"/>
              <a:t>1</a:t>
            </a:r>
            <a:r>
              <a:rPr lang="zh-CN" altLang="en-US" sz="2000" dirty="0"/>
              <a:t>的文字介绍请输入场地</a:t>
            </a:r>
            <a:r>
              <a:rPr lang="en-US" altLang="zh-CN" sz="2000" dirty="0"/>
              <a:t>1</a:t>
            </a:r>
            <a:r>
              <a:rPr lang="zh-CN" altLang="en-US" sz="2000" dirty="0"/>
              <a:t>的文字介绍</a:t>
            </a:r>
          </a:p>
        </p:txBody>
      </p:sp>
      <p:sp>
        <p:nvSpPr>
          <p:cNvPr id="36" name="文本框 35">
            <a:extLst>
              <a:ext uri="{FF2B5EF4-FFF2-40B4-BE49-F238E27FC236}">
                <a16:creationId xmlns:a16="http://schemas.microsoft.com/office/drawing/2014/main" id="{AD140248-E90B-2D98-9751-7B1F32518555}"/>
              </a:ext>
            </a:extLst>
          </p:cNvPr>
          <p:cNvSpPr txBox="1"/>
          <p:nvPr/>
        </p:nvSpPr>
        <p:spPr>
          <a:xfrm>
            <a:off x="660400" y="4477809"/>
            <a:ext cx="3446666" cy="1323439"/>
          </a:xfrm>
          <a:prstGeom prst="rect">
            <a:avLst/>
          </a:prstGeom>
          <a:noFill/>
        </p:spPr>
        <p:txBody>
          <a:bodyPr wrap="square" rtlCol="0">
            <a:spAutoFit/>
          </a:bodyPr>
          <a:lstStyle/>
          <a:p>
            <a:pPr algn="just"/>
            <a:r>
              <a:rPr lang="zh-CN" altLang="en-US" sz="2000" dirty="0"/>
              <a:t>请输入场地</a:t>
            </a:r>
            <a:r>
              <a:rPr lang="en-US" altLang="zh-CN" sz="2000" dirty="0"/>
              <a:t>2</a:t>
            </a:r>
            <a:r>
              <a:rPr lang="zh-CN" altLang="en-US" sz="2000" dirty="0"/>
              <a:t>的文字介绍请输入场地</a:t>
            </a:r>
            <a:r>
              <a:rPr lang="en-US" altLang="zh-CN" sz="2000" dirty="0"/>
              <a:t>2</a:t>
            </a:r>
            <a:r>
              <a:rPr lang="zh-CN" altLang="en-US" sz="2000" dirty="0"/>
              <a:t>的文字介绍</a:t>
            </a:r>
          </a:p>
          <a:p>
            <a:pPr algn="just"/>
            <a:r>
              <a:rPr lang="zh-CN" altLang="en-US" sz="2000" dirty="0"/>
              <a:t>请输入场地</a:t>
            </a:r>
            <a:r>
              <a:rPr lang="en-US" altLang="zh-CN" sz="2000" dirty="0"/>
              <a:t>2</a:t>
            </a:r>
            <a:r>
              <a:rPr lang="zh-CN" altLang="en-US" sz="2000" dirty="0"/>
              <a:t>的文字介绍请输入场地</a:t>
            </a:r>
            <a:r>
              <a:rPr lang="en-US" altLang="zh-CN" sz="2000" dirty="0"/>
              <a:t>2</a:t>
            </a:r>
            <a:r>
              <a:rPr lang="zh-CN" altLang="en-US" sz="2000" dirty="0"/>
              <a:t>的文字介绍</a:t>
            </a:r>
          </a:p>
        </p:txBody>
      </p:sp>
      <p:sp>
        <p:nvSpPr>
          <p:cNvPr id="37" name="文本框 36">
            <a:extLst>
              <a:ext uri="{FF2B5EF4-FFF2-40B4-BE49-F238E27FC236}">
                <a16:creationId xmlns:a16="http://schemas.microsoft.com/office/drawing/2014/main" id="{ECA9087E-625B-FA2D-EAD4-9A9FD3BFE6AB}"/>
              </a:ext>
            </a:extLst>
          </p:cNvPr>
          <p:cNvSpPr txBox="1"/>
          <p:nvPr/>
        </p:nvSpPr>
        <p:spPr>
          <a:xfrm>
            <a:off x="8178505" y="2530928"/>
            <a:ext cx="3446666" cy="1323439"/>
          </a:xfrm>
          <a:prstGeom prst="rect">
            <a:avLst/>
          </a:prstGeom>
          <a:noFill/>
        </p:spPr>
        <p:txBody>
          <a:bodyPr wrap="square" rtlCol="0">
            <a:spAutoFit/>
          </a:bodyPr>
          <a:lstStyle/>
          <a:p>
            <a:pPr algn="just"/>
            <a:r>
              <a:rPr lang="zh-CN" altLang="en-US" sz="2000" dirty="0"/>
              <a:t>请输入场地</a:t>
            </a:r>
            <a:r>
              <a:rPr lang="en-US" altLang="zh-CN" sz="2000" dirty="0"/>
              <a:t>3</a:t>
            </a:r>
            <a:r>
              <a:rPr lang="zh-CN" altLang="en-US" sz="2000" dirty="0"/>
              <a:t>的文字介绍请输入场地</a:t>
            </a:r>
            <a:r>
              <a:rPr lang="en-US" altLang="zh-CN" sz="2000" dirty="0"/>
              <a:t>3</a:t>
            </a:r>
            <a:r>
              <a:rPr lang="zh-CN" altLang="en-US" sz="2000" dirty="0"/>
              <a:t>的文字介绍</a:t>
            </a:r>
          </a:p>
          <a:p>
            <a:pPr algn="just"/>
            <a:r>
              <a:rPr lang="zh-CN" altLang="en-US" sz="2000" dirty="0"/>
              <a:t>请输入场地</a:t>
            </a:r>
            <a:r>
              <a:rPr lang="en-US" altLang="zh-CN" sz="2000" dirty="0"/>
              <a:t>3</a:t>
            </a:r>
            <a:r>
              <a:rPr lang="zh-CN" altLang="en-US" sz="2000" dirty="0"/>
              <a:t>的文字介绍请输入场地</a:t>
            </a:r>
            <a:r>
              <a:rPr lang="en-US" altLang="zh-CN" sz="2000" dirty="0"/>
              <a:t>3</a:t>
            </a:r>
            <a:r>
              <a:rPr lang="zh-CN" altLang="en-US" sz="2000" dirty="0"/>
              <a:t>的文字介绍</a:t>
            </a:r>
          </a:p>
        </p:txBody>
      </p:sp>
      <p:sp>
        <p:nvSpPr>
          <p:cNvPr id="38" name="文本框 37">
            <a:extLst>
              <a:ext uri="{FF2B5EF4-FFF2-40B4-BE49-F238E27FC236}">
                <a16:creationId xmlns:a16="http://schemas.microsoft.com/office/drawing/2014/main" id="{175BD98E-0660-B10E-BA66-A279A86D573B}"/>
              </a:ext>
            </a:extLst>
          </p:cNvPr>
          <p:cNvSpPr txBox="1"/>
          <p:nvPr/>
        </p:nvSpPr>
        <p:spPr>
          <a:xfrm>
            <a:off x="8163572" y="4477781"/>
            <a:ext cx="3446666" cy="1323439"/>
          </a:xfrm>
          <a:prstGeom prst="rect">
            <a:avLst/>
          </a:prstGeom>
          <a:noFill/>
        </p:spPr>
        <p:txBody>
          <a:bodyPr wrap="square" rtlCol="0">
            <a:spAutoFit/>
          </a:bodyPr>
          <a:lstStyle/>
          <a:p>
            <a:pPr algn="just"/>
            <a:r>
              <a:rPr lang="zh-CN" altLang="en-US" sz="2000" dirty="0"/>
              <a:t>请输入场地</a:t>
            </a:r>
            <a:r>
              <a:rPr lang="en-US" altLang="zh-CN" sz="2000" dirty="0"/>
              <a:t>4</a:t>
            </a:r>
            <a:r>
              <a:rPr lang="zh-CN" altLang="en-US" sz="2000" dirty="0"/>
              <a:t>的文字介绍请输入场地</a:t>
            </a:r>
            <a:r>
              <a:rPr lang="en-US" altLang="zh-CN" sz="2000" dirty="0"/>
              <a:t>4</a:t>
            </a:r>
            <a:r>
              <a:rPr lang="zh-CN" altLang="en-US" sz="2000" dirty="0"/>
              <a:t>的文字介绍</a:t>
            </a:r>
          </a:p>
          <a:p>
            <a:pPr algn="just"/>
            <a:r>
              <a:rPr lang="zh-CN" altLang="en-US" sz="2000" dirty="0"/>
              <a:t>请输入场地</a:t>
            </a:r>
            <a:r>
              <a:rPr lang="en-US" altLang="zh-CN" sz="2000" dirty="0"/>
              <a:t>4</a:t>
            </a:r>
            <a:r>
              <a:rPr lang="zh-CN" altLang="en-US" sz="2000" dirty="0"/>
              <a:t>的文字介绍请输入场地</a:t>
            </a:r>
            <a:r>
              <a:rPr lang="en-US" altLang="zh-CN" sz="2000" dirty="0"/>
              <a:t>4</a:t>
            </a:r>
            <a:r>
              <a:rPr lang="zh-CN" altLang="en-US" sz="2000" dirty="0"/>
              <a:t>的文字介绍</a:t>
            </a:r>
          </a:p>
        </p:txBody>
      </p:sp>
      <p:sp>
        <p:nvSpPr>
          <p:cNvPr id="2" name="矩形: 圆角 1">
            <a:extLst>
              <a:ext uri="{FF2B5EF4-FFF2-40B4-BE49-F238E27FC236}">
                <a16:creationId xmlns:a16="http://schemas.microsoft.com/office/drawing/2014/main" id="{CE6D4E95-1E57-8D3F-D943-96895E48A95E}"/>
              </a:ext>
            </a:extLst>
          </p:cNvPr>
          <p:cNvSpPr/>
          <p:nvPr/>
        </p:nvSpPr>
        <p:spPr>
          <a:xfrm>
            <a:off x="660400" y="766209"/>
            <a:ext cx="10858500" cy="728181"/>
          </a:xfrm>
          <a:prstGeom prst="roundRect">
            <a:avLst>
              <a:gd name="adj" fmla="val 50000"/>
            </a:avLst>
          </a:prstGeom>
          <a:solidFill>
            <a:srgbClr val="119AED"/>
          </a:solidFill>
          <a:ln w="63500" cap="rnd">
            <a:solidFill>
              <a:srgbClr val="8DCAF3"/>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zh-CN" altLang="en-US" sz="3200" dirty="0">
                <a:latin typeface="+mj-ea"/>
                <a:ea typeface="+mj-ea"/>
              </a:rPr>
              <a:t>经营场地</a:t>
            </a:r>
          </a:p>
        </p:txBody>
      </p:sp>
    </p:spTree>
    <p:extLst>
      <p:ext uri="{BB962C8B-B14F-4D97-AF65-F5344CB8AC3E}">
        <p14:creationId xmlns:p14="http://schemas.microsoft.com/office/powerpoint/2010/main" val="2438929539"/>
      </p:ext>
    </p:extLst>
  </p:cSld>
  <p:clrMapOvr>
    <a:masterClrMapping/>
  </p:clrMapOvr>
</p:sld>
</file>

<file path=ppt/theme/theme1.xml><?xml version="1.0" encoding="utf-8"?>
<a:theme xmlns:a="http://schemas.openxmlformats.org/drawingml/2006/main" name="Designed by OfficePLUS">
  <a:themeElements>
    <a:clrScheme name="自定义 1">
      <a:dk1>
        <a:srgbClr val="2F2F2F"/>
      </a:dk1>
      <a:lt1>
        <a:srgbClr val="FFFFFF"/>
      </a:lt1>
      <a:dk2>
        <a:srgbClr val="778495"/>
      </a:dk2>
      <a:lt2>
        <a:srgbClr val="F0F0F0"/>
      </a:lt2>
      <a:accent1>
        <a:srgbClr val="119AED"/>
      </a:accent1>
      <a:accent2>
        <a:srgbClr val="8DCAF3"/>
      </a:accent2>
      <a:accent3>
        <a:srgbClr val="094F7B"/>
      </a:accent3>
      <a:accent4>
        <a:srgbClr val="89A6C3"/>
      </a:accent4>
      <a:accent5>
        <a:srgbClr val="B6C8DB"/>
      </a:accent5>
      <a:accent6>
        <a:srgbClr val="F4B919"/>
      </a:accent6>
      <a:hlink>
        <a:srgbClr val="F84D4D"/>
      </a:hlink>
      <a:folHlink>
        <a:srgbClr val="979797"/>
      </a:folHlink>
    </a:clrScheme>
    <a:fontScheme name="font">
      <a:majorFont>
        <a:latin typeface="OPPOSans H"/>
        <a:ea typeface="OPPOSans H"/>
        <a:cs typeface=""/>
      </a:majorFont>
      <a:minorFont>
        <a:latin typeface="OPPOSans R"/>
        <a:ea typeface="OPPOSans R"/>
        <a:cs typeface=""/>
      </a:minorFont>
    </a:fontScheme>
    <a:fmtScheme name="OfficePLUS">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PLUS"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等线 Light"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Metadata/LabelInfo.xml><?xml version="1.0" encoding="utf-8"?>
<clbl:labelList xmlns:clbl="http://schemas.microsoft.com/office/2020/mipLabelMetadata">
  <clbl:label id="{f42aa342-8706-4288-bd11-ebb85995028c}" enabled="1" method="Standard" siteId="{72f988bf-86f1-41af-91ab-2d7cd011db47}" removed="0"/>
</clbl:labelList>
</file>

<file path=docProps/app.xml><?xml version="1.0" encoding="utf-8"?>
<Properties xmlns="http://schemas.openxmlformats.org/officeDocument/2006/extended-properties" xmlns:vt="http://schemas.openxmlformats.org/officeDocument/2006/docPropsVTypes">
  <TotalTime>2274</TotalTime>
  <Words>871</Words>
  <Application>Microsoft Office PowerPoint</Application>
  <PresentationFormat>宽屏</PresentationFormat>
  <Paragraphs>168</Paragraphs>
  <Slides>20</Slides>
  <Notes>1</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20</vt:i4>
      </vt:variant>
    </vt:vector>
  </HeadingPairs>
  <TitlesOfParts>
    <vt:vector size="33" baseType="lpstr">
      <vt:lpstr>OPPOSans H</vt:lpstr>
      <vt:lpstr>OPPOSans M</vt:lpstr>
      <vt:lpstr>OPPOSans R</vt:lpstr>
      <vt:lpstr>阿里巴巴普惠体 2.0 55 Regular</vt:lpstr>
      <vt:lpstr>阿里巴巴普惠体 2.0 65 Medium</vt:lpstr>
      <vt:lpstr>阿里巴巴普惠体 B</vt:lpstr>
      <vt:lpstr>等线</vt:lpstr>
      <vt:lpstr>思源黑体 CN Bold</vt:lpstr>
      <vt:lpstr>思源黑体 CN Light</vt:lpstr>
      <vt:lpstr>Arial</vt:lpstr>
      <vt:lpstr>Calibri</vt:lpstr>
      <vt:lpstr>Segoe UI Light</vt:lpstr>
      <vt:lpstr>Designed by OfficePLUS</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51PPT模板网</Manager>
  <Company>www.51pptmoban.com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蓝色商务风技术中心项目申报答辩ppt模板</dc:title>
  <dc:creator>©汤小君</dc:creator>
  <cp:keywords>P界达人</cp:keywords>
  <dc:description>51PPT模板网，幻灯片演示模板及素材免费下载！_x000d_
51PPT模板网 唯一访问网址：www.51pptmoban.com</dc:description>
  <cp:lastModifiedBy>user Power</cp:lastModifiedBy>
  <cp:revision>84</cp:revision>
  <dcterms:created xsi:type="dcterms:W3CDTF">2023-06-05T05:58:43Z</dcterms:created>
  <dcterms:modified xsi:type="dcterms:W3CDTF">2023-10-11T23:57:35Z</dcterms:modified>
</cp:coreProperties>
</file>